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34"/>
  </p:notesMasterIdLst>
  <p:sldIdLst>
    <p:sldId id="256" r:id="rId5"/>
    <p:sldId id="266" r:id="rId6"/>
    <p:sldId id="418" r:id="rId7"/>
    <p:sldId id="419" r:id="rId8"/>
    <p:sldId id="420" r:id="rId9"/>
    <p:sldId id="421" r:id="rId10"/>
    <p:sldId id="422" r:id="rId11"/>
    <p:sldId id="423" r:id="rId12"/>
    <p:sldId id="428" r:id="rId13"/>
    <p:sldId id="430" r:id="rId14"/>
    <p:sldId id="434" r:id="rId15"/>
    <p:sldId id="429" r:id="rId16"/>
    <p:sldId id="444" r:id="rId17"/>
    <p:sldId id="431" r:id="rId18"/>
    <p:sldId id="435" r:id="rId19"/>
    <p:sldId id="436" r:id="rId20"/>
    <p:sldId id="458" r:id="rId21"/>
    <p:sldId id="438" r:id="rId22"/>
    <p:sldId id="439" r:id="rId23"/>
    <p:sldId id="446" r:id="rId24"/>
    <p:sldId id="448" r:id="rId25"/>
    <p:sldId id="449" r:id="rId26"/>
    <p:sldId id="450" r:id="rId27"/>
    <p:sldId id="451" r:id="rId28"/>
    <p:sldId id="452" r:id="rId29"/>
    <p:sldId id="453" r:id="rId30"/>
    <p:sldId id="454" r:id="rId31"/>
    <p:sldId id="455" r:id="rId32"/>
    <p:sldId id="456" r:id="rId33"/>
  </p:sldIdLst>
  <p:sldSz cx="9144000" cy="6858000" type="screen4x3"/>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BBF1FF"/>
    <a:srgbClr val="065218"/>
    <a:srgbClr val="8AFFD6"/>
    <a:srgbClr val="F8F4AE"/>
    <a:srgbClr val="FAFC9A"/>
    <a:srgbClr val="00FF00"/>
    <a:srgbClr val="FFFF7F"/>
    <a:srgbClr val="F7FB43"/>
    <a:srgbClr val="63972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535" autoAdjust="0"/>
    <p:restoredTop sz="91859" autoAdjust="0"/>
  </p:normalViewPr>
  <p:slideViewPr>
    <p:cSldViewPr snapToGrid="0">
      <p:cViewPr varScale="1">
        <p:scale>
          <a:sx n="105" d="100"/>
          <a:sy n="105" d="100"/>
        </p:scale>
        <p:origin x="900" y="96"/>
      </p:cViewPr>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presProps" Target="presProps.xml"/><Relationship Id="rId8" Type="http://schemas.openxmlformats.org/officeDocument/2006/relationships/slide" Target="slides/slide4.xml"/><Relationship Id="rId3" Type="http://schemas.openxmlformats.org/officeDocument/2006/relationships/customXml" Target="../customXml/item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1D74B44-7A61-4BE6-9803-6538E98976CC}" type="datetimeFigureOut">
              <a:rPr kumimoji="1" lang="ja-JP" altLang="en-US" smtClean="0"/>
              <a:t>2026/6/15</a:t>
            </a:fld>
            <a:endParaRPr kumimoji="1" lang="ja-JP" altLang="en-US"/>
          </a:p>
        </p:txBody>
      </p:sp>
      <p:sp>
        <p:nvSpPr>
          <p:cNvPr id="4" name="スライド イメージ プレースホルダー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13059CE-1A8B-4F1C-BB26-D92CFCF49D69}" type="slidenum">
              <a:rPr kumimoji="1" lang="ja-JP" altLang="en-US" smtClean="0"/>
              <a:t>‹#›</a:t>
            </a:fld>
            <a:endParaRPr kumimoji="1" lang="ja-JP" altLang="en-US"/>
          </a:p>
        </p:txBody>
      </p:sp>
    </p:spTree>
    <p:extLst>
      <p:ext uri="{BB962C8B-B14F-4D97-AF65-F5344CB8AC3E}">
        <p14:creationId xmlns:p14="http://schemas.microsoft.com/office/powerpoint/2010/main" val="2583024756"/>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Image Placeholder 1"/>
          <p:cNvSpPr>
            <a:spLocks noGrp="1" noRot="1" noChangeAspect="1" noTextEdit="1"/>
          </p:cNvSpPr>
          <p:nvPr>
            <p:ph type="sldImg"/>
          </p:nvPr>
        </p:nvSpPr>
        <p:spPr bwMode="auto">
          <a:xfrm>
            <a:off x="1371600" y="1143000"/>
            <a:ext cx="41148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p>
            <a:pPr eaLnBrk="1" hangingPunct="1">
              <a:spcBef>
                <a:spcPct val="0"/>
              </a:spcBef>
            </a:pPr>
            <a:endParaRPr altLang="ja-JP" dirty="0"/>
          </a:p>
        </p:txBody>
      </p:sp>
      <p:sp>
        <p:nvSpPr>
          <p:cNvPr id="1638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eaLnBrk="0" hangingPunct="0">
              <a:defRPr kumimoji="1">
                <a:solidFill>
                  <a:schemeClr val="tx1"/>
                </a:solidFill>
                <a:latin typeface="ＭＳ Ｐゴシック" charset="-128"/>
                <a:ea typeface="ＭＳ Ｐゴシック" charset="-128"/>
              </a:defRPr>
            </a:lvl1pPr>
            <a:lvl2pPr marL="742950" indent="-285750" eaLnBrk="0" hangingPunct="0">
              <a:defRPr kumimoji="1">
                <a:solidFill>
                  <a:schemeClr val="tx1"/>
                </a:solidFill>
                <a:latin typeface="ＭＳ Ｐゴシック" charset="-128"/>
                <a:ea typeface="ＭＳ Ｐゴシック" charset="-128"/>
              </a:defRPr>
            </a:lvl2pPr>
            <a:lvl3pPr marL="1143000" indent="-228600" eaLnBrk="0" hangingPunct="0">
              <a:defRPr kumimoji="1">
                <a:solidFill>
                  <a:schemeClr val="tx1"/>
                </a:solidFill>
                <a:latin typeface="ＭＳ Ｐゴシック" charset="-128"/>
                <a:ea typeface="ＭＳ Ｐゴシック" charset="-128"/>
              </a:defRPr>
            </a:lvl3pPr>
            <a:lvl4pPr marL="1600200" indent="-228600" eaLnBrk="0" hangingPunct="0">
              <a:defRPr kumimoji="1">
                <a:solidFill>
                  <a:schemeClr val="tx1"/>
                </a:solidFill>
                <a:latin typeface="ＭＳ Ｐゴシック" charset="-128"/>
                <a:ea typeface="ＭＳ Ｐゴシック" charset="-128"/>
              </a:defRPr>
            </a:lvl4pPr>
            <a:lvl5pPr marL="2057400" indent="-228600" eaLnBrk="0" hangingPunct="0">
              <a:defRPr kumimoji="1">
                <a:solidFill>
                  <a:schemeClr val="tx1"/>
                </a:solidFill>
                <a:latin typeface="ＭＳ Ｐゴシック" charset="-128"/>
                <a:ea typeface="ＭＳ Ｐゴシック" charset="-128"/>
              </a:defRPr>
            </a:lvl5pPr>
            <a:lvl6pPr marL="2514600" indent="-228600" eaLnBrk="0" fontAlgn="base" hangingPunct="0">
              <a:spcBef>
                <a:spcPct val="0"/>
              </a:spcBef>
              <a:spcAft>
                <a:spcPct val="0"/>
              </a:spcAft>
              <a:defRPr kumimoji="1">
                <a:solidFill>
                  <a:schemeClr val="tx1"/>
                </a:solidFill>
                <a:latin typeface="ＭＳ Ｐゴシック" charset="-128"/>
                <a:ea typeface="ＭＳ Ｐゴシック" charset="-128"/>
              </a:defRPr>
            </a:lvl6pPr>
            <a:lvl7pPr marL="2971800" indent="-228600" eaLnBrk="0" fontAlgn="base" hangingPunct="0">
              <a:spcBef>
                <a:spcPct val="0"/>
              </a:spcBef>
              <a:spcAft>
                <a:spcPct val="0"/>
              </a:spcAft>
              <a:defRPr kumimoji="1">
                <a:solidFill>
                  <a:schemeClr val="tx1"/>
                </a:solidFill>
                <a:latin typeface="ＭＳ Ｐゴシック" charset="-128"/>
                <a:ea typeface="ＭＳ Ｐゴシック" charset="-128"/>
              </a:defRPr>
            </a:lvl7pPr>
            <a:lvl8pPr marL="3429000" indent="-228600" eaLnBrk="0" fontAlgn="base" hangingPunct="0">
              <a:spcBef>
                <a:spcPct val="0"/>
              </a:spcBef>
              <a:spcAft>
                <a:spcPct val="0"/>
              </a:spcAft>
              <a:defRPr kumimoji="1">
                <a:solidFill>
                  <a:schemeClr val="tx1"/>
                </a:solidFill>
                <a:latin typeface="ＭＳ Ｐゴシック" charset="-128"/>
                <a:ea typeface="ＭＳ Ｐゴシック" charset="-128"/>
              </a:defRPr>
            </a:lvl8pPr>
            <a:lvl9pPr marL="3886200" indent="-228600" eaLnBrk="0" fontAlgn="base" hangingPunct="0">
              <a:spcBef>
                <a:spcPct val="0"/>
              </a:spcBef>
              <a:spcAft>
                <a:spcPct val="0"/>
              </a:spcAft>
              <a:defRPr kumimoji="1">
                <a:solidFill>
                  <a:schemeClr val="tx1"/>
                </a:solidFill>
                <a:latin typeface="ＭＳ Ｐゴシック" charset="-128"/>
                <a:ea typeface="ＭＳ Ｐゴシック"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1A100D58-6161-43CE-867D-96D15966F9B1}" type="slidenum">
              <a:rPr kumimoji="1" lang="ja-JP" altLang="ja-JP" sz="1200" b="0" i="0" u="none" strike="noStrike" kern="1200" cap="none" spc="0" normalizeH="0" baseline="0" noProof="0" smtClean="0">
                <a:ln>
                  <a:noFill/>
                </a:ln>
                <a:solidFill>
                  <a:prstClr val="black"/>
                </a:solidFill>
                <a:effectLst/>
                <a:uLnTx/>
                <a:uFillTx/>
                <a:latin typeface="Calibri" pitchFamily="34"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a:t>
            </a:fld>
            <a:endParaRPr kumimoji="1" lang="ja-JP" altLang="ja-JP" sz="1200" b="0" i="0" u="none" strike="noStrike" kern="1200" cap="none" spc="0" normalizeH="0" baseline="0" noProof="0">
              <a:ln>
                <a:noFill/>
              </a:ln>
              <a:solidFill>
                <a:prstClr val="black"/>
              </a:solidFill>
              <a:effectLst/>
              <a:uLnTx/>
              <a:uFillTx/>
              <a:latin typeface="Calibri" pitchFamily="34" charset="0"/>
              <a:ea typeface="ＭＳ Ｐゴシック" charset="-128"/>
              <a:cs typeface="+mn-cs"/>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371600" y="1143000"/>
            <a:ext cx="4114800" cy="3086100"/>
          </a:xfrm>
        </p:spPr>
      </p:sp>
      <p:sp>
        <p:nvSpPr>
          <p:cNvPr id="3" name="ノート プレースホルダー 2"/>
          <p:cNvSpPr>
            <a:spLocks noGrp="1"/>
          </p:cNvSpPr>
          <p:nvPr>
            <p:ph type="body" idx="1"/>
          </p:nvPr>
        </p:nvSpPr>
        <p:spPr/>
        <p:txBody>
          <a:bodyPr/>
          <a:lstStyle/>
          <a:p>
            <a:r>
              <a:rPr kumimoji="1" lang="ja-JP" altLang="en-US" dirty="0"/>
              <a:t>ご覧の構成で発表いたします。</a:t>
            </a:r>
            <a:endParaRPr kumimoji="1" lang="en-US" altLang="ja-JP" dirty="0"/>
          </a:p>
        </p:txBody>
      </p:sp>
      <p:sp>
        <p:nvSpPr>
          <p:cNvPr id="4" name="スライド番号プレースホルダー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55FCDA-F6BF-4F7E-BD1B-E8B591E58642}" type="slidenum">
              <a:rPr kumimoji="1" lang="en-US" altLang="ja-JP" sz="1200" b="0" i="0" u="none" strike="noStrike" kern="1200" cap="none" spc="0" normalizeH="0" baseline="0" noProof="0" smtClean="0">
                <a:ln>
                  <a:noFill/>
                </a:ln>
                <a:solidFill>
                  <a:prstClr val="black"/>
                </a:solidFill>
                <a:effectLst/>
                <a:uLnTx/>
                <a:uFillTx/>
                <a:latin typeface="Calibri"/>
                <a:ea typeface="ＭＳ Ｐゴシック" panose="020B0600070205080204"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1"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19736977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708400-08CF-E6C0-2FE2-6DCAB6E962CE}"/>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F72CCFA5-2123-EAE3-E5B9-87F07E83D7A4}"/>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E016864D-AD6A-75ED-8186-4F5420F2CE7B}"/>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ja-JP" dirty="0"/>
          </a:p>
        </p:txBody>
      </p:sp>
      <p:sp>
        <p:nvSpPr>
          <p:cNvPr id="4" name="スライド番号プレースホルダー 3">
            <a:extLst>
              <a:ext uri="{FF2B5EF4-FFF2-40B4-BE49-F238E27FC236}">
                <a16:creationId xmlns:a16="http://schemas.microsoft.com/office/drawing/2014/main" id="{7BCC12EE-E2B6-4366-556C-C5937CD3E6B7}"/>
              </a:ext>
            </a:extLst>
          </p:cNvPr>
          <p:cNvSpPr>
            <a:spLocks noGrp="1"/>
          </p:cNvSpPr>
          <p:nvPr>
            <p:ph type="sldNum" sz="quarter" idx="5"/>
          </p:nvPr>
        </p:nvSpPr>
        <p:spPr/>
        <p:txBody>
          <a:bodyPr/>
          <a:lstStyle/>
          <a:p>
            <a:fld id="{013059CE-1A8B-4F1C-BB26-D92CFCF49D69}" type="slidenum">
              <a:rPr kumimoji="1" lang="ja-JP" altLang="en-US" smtClean="0"/>
              <a:t>3</a:t>
            </a:fld>
            <a:endParaRPr kumimoji="1" lang="ja-JP" altLang="en-US"/>
          </a:p>
        </p:txBody>
      </p:sp>
    </p:spTree>
    <p:extLst>
      <p:ext uri="{BB962C8B-B14F-4D97-AF65-F5344CB8AC3E}">
        <p14:creationId xmlns:p14="http://schemas.microsoft.com/office/powerpoint/2010/main" val="222810552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E358D1-B26E-8B5B-199E-3EE50DD9A12D}"/>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C9546BAF-C23A-3FF8-1BD7-DC84CE6D81D2}"/>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A74F3A30-1BF5-40E8-E21E-98FFC3568391}"/>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ja-JP" dirty="0"/>
          </a:p>
        </p:txBody>
      </p:sp>
      <p:sp>
        <p:nvSpPr>
          <p:cNvPr id="4" name="スライド番号プレースホルダー 3">
            <a:extLst>
              <a:ext uri="{FF2B5EF4-FFF2-40B4-BE49-F238E27FC236}">
                <a16:creationId xmlns:a16="http://schemas.microsoft.com/office/drawing/2014/main" id="{2676DA8F-7EBE-3C18-129D-444502AC7CCB}"/>
              </a:ext>
            </a:extLst>
          </p:cNvPr>
          <p:cNvSpPr>
            <a:spLocks noGrp="1"/>
          </p:cNvSpPr>
          <p:nvPr>
            <p:ph type="sldNum" sz="quarter" idx="5"/>
          </p:nvPr>
        </p:nvSpPr>
        <p:spPr/>
        <p:txBody>
          <a:bodyPr/>
          <a:lstStyle/>
          <a:p>
            <a:fld id="{013059CE-1A8B-4F1C-BB26-D92CFCF49D69}" type="slidenum">
              <a:rPr kumimoji="1" lang="ja-JP" altLang="en-US" smtClean="0"/>
              <a:t>4</a:t>
            </a:fld>
            <a:endParaRPr kumimoji="1" lang="ja-JP" altLang="en-US"/>
          </a:p>
        </p:txBody>
      </p:sp>
    </p:spTree>
    <p:extLst>
      <p:ext uri="{BB962C8B-B14F-4D97-AF65-F5344CB8AC3E}">
        <p14:creationId xmlns:p14="http://schemas.microsoft.com/office/powerpoint/2010/main" val="373361144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663555-F276-BDF3-4B7D-6F682C7B635D}"/>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BBD82E0D-DE9E-F52E-5BCC-EF1778FBA390}"/>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1CCDD1DF-B5D4-642D-D023-C91A11773196}"/>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ja-JP" dirty="0"/>
          </a:p>
        </p:txBody>
      </p:sp>
      <p:sp>
        <p:nvSpPr>
          <p:cNvPr id="4" name="スライド番号プレースホルダー 3">
            <a:extLst>
              <a:ext uri="{FF2B5EF4-FFF2-40B4-BE49-F238E27FC236}">
                <a16:creationId xmlns:a16="http://schemas.microsoft.com/office/drawing/2014/main" id="{18990099-0479-16E3-53F2-8A08CF53E5D1}"/>
              </a:ext>
            </a:extLst>
          </p:cNvPr>
          <p:cNvSpPr>
            <a:spLocks noGrp="1"/>
          </p:cNvSpPr>
          <p:nvPr>
            <p:ph type="sldNum" sz="quarter" idx="5"/>
          </p:nvPr>
        </p:nvSpPr>
        <p:spPr/>
        <p:txBody>
          <a:bodyPr/>
          <a:lstStyle/>
          <a:p>
            <a:fld id="{013059CE-1A8B-4F1C-BB26-D92CFCF49D69}" type="slidenum">
              <a:rPr kumimoji="1" lang="ja-JP" altLang="en-US" smtClean="0"/>
              <a:t>5</a:t>
            </a:fld>
            <a:endParaRPr kumimoji="1" lang="ja-JP" altLang="en-US"/>
          </a:p>
        </p:txBody>
      </p:sp>
    </p:spTree>
    <p:extLst>
      <p:ext uri="{BB962C8B-B14F-4D97-AF65-F5344CB8AC3E}">
        <p14:creationId xmlns:p14="http://schemas.microsoft.com/office/powerpoint/2010/main" val="32600405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BD23AF-D6E9-79FA-B5C4-3C1AD9932FC1}"/>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095E390E-355E-3FEB-BC1A-44A7F663C3A4}"/>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F96D84E2-1C57-CD56-19A6-B66C2EEBB767}"/>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ja-JP" dirty="0"/>
          </a:p>
        </p:txBody>
      </p:sp>
      <p:sp>
        <p:nvSpPr>
          <p:cNvPr id="4" name="スライド番号プレースホルダー 3">
            <a:extLst>
              <a:ext uri="{FF2B5EF4-FFF2-40B4-BE49-F238E27FC236}">
                <a16:creationId xmlns:a16="http://schemas.microsoft.com/office/drawing/2014/main" id="{90F2DF0E-B06E-A67C-943B-2C422B613E9F}"/>
              </a:ext>
            </a:extLst>
          </p:cNvPr>
          <p:cNvSpPr>
            <a:spLocks noGrp="1"/>
          </p:cNvSpPr>
          <p:nvPr>
            <p:ph type="sldNum" sz="quarter" idx="5"/>
          </p:nvPr>
        </p:nvSpPr>
        <p:spPr/>
        <p:txBody>
          <a:bodyPr/>
          <a:lstStyle/>
          <a:p>
            <a:fld id="{013059CE-1A8B-4F1C-BB26-D92CFCF49D69}" type="slidenum">
              <a:rPr kumimoji="1" lang="ja-JP" altLang="en-US" smtClean="0"/>
              <a:t>6</a:t>
            </a:fld>
            <a:endParaRPr kumimoji="1" lang="ja-JP" altLang="en-US"/>
          </a:p>
        </p:txBody>
      </p:sp>
    </p:spTree>
    <p:extLst>
      <p:ext uri="{BB962C8B-B14F-4D97-AF65-F5344CB8AC3E}">
        <p14:creationId xmlns:p14="http://schemas.microsoft.com/office/powerpoint/2010/main" val="306344671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CE3A4D-AD82-ECFF-7018-9661F43A23A4}"/>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BFE1E727-AC2C-9D51-AFA5-FD3B5EEFDE2A}"/>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4324D188-585D-602F-F6EC-3533484A864C}"/>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ja-JP" dirty="0"/>
              <a:t>(</a:t>
            </a:r>
            <a:r>
              <a:rPr lang="ja-JP" altLang="en-US" dirty="0"/>
              <a:t>なくてもいい</a:t>
            </a:r>
            <a:r>
              <a:rPr lang="en-US" altLang="ja-JP" dirty="0"/>
              <a:t>)</a:t>
            </a:r>
          </a:p>
        </p:txBody>
      </p:sp>
      <p:sp>
        <p:nvSpPr>
          <p:cNvPr id="4" name="スライド番号プレースホルダー 3">
            <a:extLst>
              <a:ext uri="{FF2B5EF4-FFF2-40B4-BE49-F238E27FC236}">
                <a16:creationId xmlns:a16="http://schemas.microsoft.com/office/drawing/2014/main" id="{C19954AA-6986-9F3C-A87C-247B03472E1C}"/>
              </a:ext>
            </a:extLst>
          </p:cNvPr>
          <p:cNvSpPr>
            <a:spLocks noGrp="1"/>
          </p:cNvSpPr>
          <p:nvPr>
            <p:ph type="sldNum" sz="quarter" idx="5"/>
          </p:nvPr>
        </p:nvSpPr>
        <p:spPr/>
        <p:txBody>
          <a:bodyPr/>
          <a:lstStyle/>
          <a:p>
            <a:fld id="{013059CE-1A8B-4F1C-BB26-D92CFCF49D69}" type="slidenum">
              <a:rPr kumimoji="1" lang="ja-JP" altLang="en-US" smtClean="0"/>
              <a:t>7</a:t>
            </a:fld>
            <a:endParaRPr kumimoji="1" lang="ja-JP" altLang="en-US"/>
          </a:p>
        </p:txBody>
      </p:sp>
    </p:spTree>
    <p:extLst>
      <p:ext uri="{BB962C8B-B14F-4D97-AF65-F5344CB8AC3E}">
        <p14:creationId xmlns:p14="http://schemas.microsoft.com/office/powerpoint/2010/main" val="246462417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2ACD8E-5B84-2AA2-D5FF-2D5BDD477502}"/>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65468719-8DD9-3FB5-1275-CEFC7FC7C2D2}"/>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38D22BB6-2EDC-0845-FC83-0A47D6D9BB66}"/>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ja-JP" dirty="0"/>
          </a:p>
        </p:txBody>
      </p:sp>
      <p:sp>
        <p:nvSpPr>
          <p:cNvPr id="4" name="スライド番号プレースホルダー 3">
            <a:extLst>
              <a:ext uri="{FF2B5EF4-FFF2-40B4-BE49-F238E27FC236}">
                <a16:creationId xmlns:a16="http://schemas.microsoft.com/office/drawing/2014/main" id="{706D9478-A3EB-7843-D4FB-9C9C72C5FB4F}"/>
              </a:ext>
            </a:extLst>
          </p:cNvPr>
          <p:cNvSpPr>
            <a:spLocks noGrp="1"/>
          </p:cNvSpPr>
          <p:nvPr>
            <p:ph type="sldNum" sz="quarter" idx="5"/>
          </p:nvPr>
        </p:nvSpPr>
        <p:spPr/>
        <p:txBody>
          <a:bodyPr/>
          <a:lstStyle/>
          <a:p>
            <a:fld id="{013059CE-1A8B-4F1C-BB26-D92CFCF49D69}" type="slidenum">
              <a:rPr kumimoji="1" lang="ja-JP" altLang="en-US" smtClean="0"/>
              <a:t>8</a:t>
            </a:fld>
            <a:endParaRPr kumimoji="1" lang="ja-JP" altLang="en-US"/>
          </a:p>
        </p:txBody>
      </p:sp>
    </p:spTree>
    <p:extLst>
      <p:ext uri="{BB962C8B-B14F-4D97-AF65-F5344CB8AC3E}">
        <p14:creationId xmlns:p14="http://schemas.microsoft.com/office/powerpoint/2010/main" val="165978145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A50AD8-11B5-4D4A-4C7C-26304E5208D6}"/>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40420E51-0335-342C-CA18-D82660DE4D88}"/>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31E424E3-81DE-1F43-AE1A-766E0398FE2C}"/>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ja-JP" dirty="0"/>
          </a:p>
        </p:txBody>
      </p:sp>
      <p:sp>
        <p:nvSpPr>
          <p:cNvPr id="4" name="スライド番号プレースホルダー 3">
            <a:extLst>
              <a:ext uri="{FF2B5EF4-FFF2-40B4-BE49-F238E27FC236}">
                <a16:creationId xmlns:a16="http://schemas.microsoft.com/office/drawing/2014/main" id="{CEB1DCEE-FEAE-4C5E-4C1C-0DBE53505CA5}"/>
              </a:ext>
            </a:extLst>
          </p:cNvPr>
          <p:cNvSpPr>
            <a:spLocks noGrp="1"/>
          </p:cNvSpPr>
          <p:nvPr>
            <p:ph type="sldNum" sz="quarter" idx="5"/>
          </p:nvPr>
        </p:nvSpPr>
        <p:spPr/>
        <p:txBody>
          <a:bodyPr/>
          <a:lstStyle/>
          <a:p>
            <a:fld id="{013059CE-1A8B-4F1C-BB26-D92CFCF49D69}" type="slidenum">
              <a:rPr kumimoji="1" lang="ja-JP" altLang="en-US" smtClean="0"/>
              <a:t>9</a:t>
            </a:fld>
            <a:endParaRPr kumimoji="1" lang="ja-JP" altLang="en-US"/>
          </a:p>
        </p:txBody>
      </p:sp>
    </p:spTree>
    <p:extLst>
      <p:ext uri="{BB962C8B-B14F-4D97-AF65-F5344CB8AC3E}">
        <p14:creationId xmlns:p14="http://schemas.microsoft.com/office/powerpoint/2010/main" val="277009704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03D4FF-51D2-70A2-A56B-DEB3053153DB}"/>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0575AAA2-F8BF-F873-B09D-78915DD7C734}"/>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750DA649-7DF1-F8D1-8089-21DD1838AAA6}"/>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ja-JP" dirty="0"/>
          </a:p>
        </p:txBody>
      </p:sp>
      <p:sp>
        <p:nvSpPr>
          <p:cNvPr id="4" name="スライド番号プレースホルダー 3">
            <a:extLst>
              <a:ext uri="{FF2B5EF4-FFF2-40B4-BE49-F238E27FC236}">
                <a16:creationId xmlns:a16="http://schemas.microsoft.com/office/drawing/2014/main" id="{0ECCB7C0-8B7D-6A7C-C6EB-A0EEA09B7B00}"/>
              </a:ext>
            </a:extLst>
          </p:cNvPr>
          <p:cNvSpPr>
            <a:spLocks noGrp="1"/>
          </p:cNvSpPr>
          <p:nvPr>
            <p:ph type="sldNum" sz="quarter" idx="5"/>
          </p:nvPr>
        </p:nvSpPr>
        <p:spPr/>
        <p:txBody>
          <a:bodyPr/>
          <a:lstStyle/>
          <a:p>
            <a:fld id="{013059CE-1A8B-4F1C-BB26-D92CFCF49D69}" type="slidenum">
              <a:rPr kumimoji="1" lang="ja-JP" altLang="en-US" smtClean="0"/>
              <a:t>10</a:t>
            </a:fld>
            <a:endParaRPr kumimoji="1" lang="ja-JP" altLang="en-US"/>
          </a:p>
        </p:txBody>
      </p:sp>
    </p:spTree>
    <p:extLst>
      <p:ext uri="{BB962C8B-B14F-4D97-AF65-F5344CB8AC3E}">
        <p14:creationId xmlns:p14="http://schemas.microsoft.com/office/powerpoint/2010/main" val="60947818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9BE9A0-8E04-44A6-448E-949D11BF35AD}"/>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FD08F295-C101-EDE4-BE2B-6DECC9D59F3D}"/>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FD0FD722-BEB1-DA72-8CA6-08D779E1BED2}"/>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ja-JP" dirty="0"/>
          </a:p>
        </p:txBody>
      </p:sp>
      <p:sp>
        <p:nvSpPr>
          <p:cNvPr id="4" name="スライド番号プレースホルダー 3">
            <a:extLst>
              <a:ext uri="{FF2B5EF4-FFF2-40B4-BE49-F238E27FC236}">
                <a16:creationId xmlns:a16="http://schemas.microsoft.com/office/drawing/2014/main" id="{BAA8B0FC-FC8F-046D-34F7-3F710DB973A4}"/>
              </a:ext>
            </a:extLst>
          </p:cNvPr>
          <p:cNvSpPr>
            <a:spLocks noGrp="1"/>
          </p:cNvSpPr>
          <p:nvPr>
            <p:ph type="sldNum" sz="quarter" idx="5"/>
          </p:nvPr>
        </p:nvSpPr>
        <p:spPr/>
        <p:txBody>
          <a:bodyPr/>
          <a:lstStyle/>
          <a:p>
            <a:fld id="{013059CE-1A8B-4F1C-BB26-D92CFCF49D69}" type="slidenum">
              <a:rPr kumimoji="1" lang="ja-JP" altLang="en-US" smtClean="0"/>
              <a:t>11</a:t>
            </a:fld>
            <a:endParaRPr kumimoji="1" lang="ja-JP" altLang="en-US"/>
          </a:p>
        </p:txBody>
      </p:sp>
    </p:spTree>
    <p:extLst>
      <p:ext uri="{BB962C8B-B14F-4D97-AF65-F5344CB8AC3E}">
        <p14:creationId xmlns:p14="http://schemas.microsoft.com/office/powerpoint/2010/main" val="251218234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E40658-F9C7-5451-EA1F-BD161E9BD913}"/>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65DB4195-1A68-F4AC-6861-B8F24B575268}"/>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4A7F43FF-AFCE-3FDD-2D24-D6F1920B058B}"/>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ja-JP" dirty="0"/>
          </a:p>
        </p:txBody>
      </p:sp>
      <p:sp>
        <p:nvSpPr>
          <p:cNvPr id="4" name="スライド番号プレースホルダー 3">
            <a:extLst>
              <a:ext uri="{FF2B5EF4-FFF2-40B4-BE49-F238E27FC236}">
                <a16:creationId xmlns:a16="http://schemas.microsoft.com/office/drawing/2014/main" id="{4410044F-C19C-7EC7-F2D3-4ECFD5814E34}"/>
              </a:ext>
            </a:extLst>
          </p:cNvPr>
          <p:cNvSpPr>
            <a:spLocks noGrp="1"/>
          </p:cNvSpPr>
          <p:nvPr>
            <p:ph type="sldNum" sz="quarter" idx="5"/>
          </p:nvPr>
        </p:nvSpPr>
        <p:spPr/>
        <p:txBody>
          <a:bodyPr/>
          <a:lstStyle/>
          <a:p>
            <a:fld id="{013059CE-1A8B-4F1C-BB26-D92CFCF49D69}" type="slidenum">
              <a:rPr kumimoji="1" lang="ja-JP" altLang="en-US" smtClean="0"/>
              <a:t>12</a:t>
            </a:fld>
            <a:endParaRPr kumimoji="1" lang="ja-JP" altLang="en-US"/>
          </a:p>
        </p:txBody>
      </p:sp>
    </p:spTree>
    <p:extLst>
      <p:ext uri="{BB962C8B-B14F-4D97-AF65-F5344CB8AC3E}">
        <p14:creationId xmlns:p14="http://schemas.microsoft.com/office/powerpoint/2010/main" val="142853879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813445-CBC4-714E-5414-7A09D264C583}"/>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FFA4427E-846D-0E9F-66F1-DE29080E736E}"/>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5D86C126-9A41-2436-2CF7-24B456BAA17D}"/>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ja-JP" dirty="0"/>
          </a:p>
        </p:txBody>
      </p:sp>
      <p:sp>
        <p:nvSpPr>
          <p:cNvPr id="4" name="スライド番号プレースホルダー 3">
            <a:extLst>
              <a:ext uri="{FF2B5EF4-FFF2-40B4-BE49-F238E27FC236}">
                <a16:creationId xmlns:a16="http://schemas.microsoft.com/office/drawing/2014/main" id="{226E53CA-1341-FA7B-F47B-DC9A140CD004}"/>
              </a:ext>
            </a:extLst>
          </p:cNvPr>
          <p:cNvSpPr>
            <a:spLocks noGrp="1"/>
          </p:cNvSpPr>
          <p:nvPr>
            <p:ph type="sldNum" sz="quarter" idx="5"/>
          </p:nvPr>
        </p:nvSpPr>
        <p:spPr/>
        <p:txBody>
          <a:bodyPr/>
          <a:lstStyle/>
          <a:p>
            <a:fld id="{013059CE-1A8B-4F1C-BB26-D92CFCF49D69}" type="slidenum">
              <a:rPr kumimoji="1" lang="ja-JP" altLang="en-US" smtClean="0"/>
              <a:t>13</a:t>
            </a:fld>
            <a:endParaRPr kumimoji="1" lang="ja-JP" altLang="en-US"/>
          </a:p>
        </p:txBody>
      </p:sp>
    </p:spTree>
    <p:extLst>
      <p:ext uri="{BB962C8B-B14F-4D97-AF65-F5344CB8AC3E}">
        <p14:creationId xmlns:p14="http://schemas.microsoft.com/office/powerpoint/2010/main" val="99780012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00E3F2-316C-81B8-BC8D-926FC67B1016}"/>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401620F5-AFA2-BE54-76D2-55222E035435}"/>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B6D0860B-41AE-B389-FCB8-9543426F0986}"/>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ja-JP" dirty="0"/>
          </a:p>
        </p:txBody>
      </p:sp>
      <p:sp>
        <p:nvSpPr>
          <p:cNvPr id="4" name="スライド番号プレースホルダー 3">
            <a:extLst>
              <a:ext uri="{FF2B5EF4-FFF2-40B4-BE49-F238E27FC236}">
                <a16:creationId xmlns:a16="http://schemas.microsoft.com/office/drawing/2014/main" id="{790AA5D8-9164-F051-351F-70D57B569C9A}"/>
              </a:ext>
            </a:extLst>
          </p:cNvPr>
          <p:cNvSpPr>
            <a:spLocks noGrp="1"/>
          </p:cNvSpPr>
          <p:nvPr>
            <p:ph type="sldNum" sz="quarter" idx="5"/>
          </p:nvPr>
        </p:nvSpPr>
        <p:spPr/>
        <p:txBody>
          <a:bodyPr/>
          <a:lstStyle/>
          <a:p>
            <a:fld id="{013059CE-1A8B-4F1C-BB26-D92CFCF49D69}" type="slidenum">
              <a:rPr kumimoji="1" lang="ja-JP" altLang="en-US" smtClean="0"/>
              <a:t>14</a:t>
            </a:fld>
            <a:endParaRPr kumimoji="1" lang="ja-JP" altLang="en-US"/>
          </a:p>
        </p:txBody>
      </p:sp>
    </p:spTree>
    <p:extLst>
      <p:ext uri="{BB962C8B-B14F-4D97-AF65-F5344CB8AC3E}">
        <p14:creationId xmlns:p14="http://schemas.microsoft.com/office/powerpoint/2010/main" val="352427907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AF06DB-287F-9ED8-8BE9-46BADEDF09CA}"/>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9560E9AD-A367-AF35-6494-BD8C57937566}"/>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3D943816-ACF0-55A6-2D76-E5958983ED45}"/>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ja-JP" dirty="0"/>
          </a:p>
        </p:txBody>
      </p:sp>
      <p:sp>
        <p:nvSpPr>
          <p:cNvPr id="4" name="スライド番号プレースホルダー 3">
            <a:extLst>
              <a:ext uri="{FF2B5EF4-FFF2-40B4-BE49-F238E27FC236}">
                <a16:creationId xmlns:a16="http://schemas.microsoft.com/office/drawing/2014/main" id="{A912C9EA-49AB-21F4-21A5-1FF164BAB72E}"/>
              </a:ext>
            </a:extLst>
          </p:cNvPr>
          <p:cNvSpPr>
            <a:spLocks noGrp="1"/>
          </p:cNvSpPr>
          <p:nvPr>
            <p:ph type="sldNum" sz="quarter" idx="5"/>
          </p:nvPr>
        </p:nvSpPr>
        <p:spPr/>
        <p:txBody>
          <a:bodyPr/>
          <a:lstStyle/>
          <a:p>
            <a:fld id="{013059CE-1A8B-4F1C-BB26-D92CFCF49D69}" type="slidenum">
              <a:rPr kumimoji="1" lang="ja-JP" altLang="en-US" smtClean="0"/>
              <a:t>15</a:t>
            </a:fld>
            <a:endParaRPr kumimoji="1" lang="ja-JP" altLang="en-US"/>
          </a:p>
        </p:txBody>
      </p:sp>
    </p:spTree>
    <p:extLst>
      <p:ext uri="{BB962C8B-B14F-4D97-AF65-F5344CB8AC3E}">
        <p14:creationId xmlns:p14="http://schemas.microsoft.com/office/powerpoint/2010/main" val="312429623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EAAED3-9454-3ECD-3B6B-BA3AC73EA3AE}"/>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0164323E-FC92-ADC9-BF7C-CAC4985AB44F}"/>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13024B98-C311-020A-75DE-A64AF1BA88DE}"/>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ja-JP" dirty="0"/>
          </a:p>
        </p:txBody>
      </p:sp>
      <p:sp>
        <p:nvSpPr>
          <p:cNvPr id="4" name="スライド番号プレースホルダー 3">
            <a:extLst>
              <a:ext uri="{FF2B5EF4-FFF2-40B4-BE49-F238E27FC236}">
                <a16:creationId xmlns:a16="http://schemas.microsoft.com/office/drawing/2014/main" id="{1E42B6B8-B72C-3E5E-F998-42A9AA3033D7}"/>
              </a:ext>
            </a:extLst>
          </p:cNvPr>
          <p:cNvSpPr>
            <a:spLocks noGrp="1"/>
          </p:cNvSpPr>
          <p:nvPr>
            <p:ph type="sldNum" sz="quarter" idx="5"/>
          </p:nvPr>
        </p:nvSpPr>
        <p:spPr/>
        <p:txBody>
          <a:bodyPr/>
          <a:lstStyle/>
          <a:p>
            <a:fld id="{013059CE-1A8B-4F1C-BB26-D92CFCF49D69}" type="slidenum">
              <a:rPr kumimoji="1" lang="ja-JP" altLang="en-US" smtClean="0"/>
              <a:t>16</a:t>
            </a:fld>
            <a:endParaRPr kumimoji="1" lang="ja-JP" altLang="en-US"/>
          </a:p>
        </p:txBody>
      </p:sp>
    </p:spTree>
    <p:extLst>
      <p:ext uri="{BB962C8B-B14F-4D97-AF65-F5344CB8AC3E}">
        <p14:creationId xmlns:p14="http://schemas.microsoft.com/office/powerpoint/2010/main" val="6590891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59B811-BF31-0C10-0B02-78477C6C5E5C}"/>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C7A3E876-6274-02E2-915C-0EDB4194C041}"/>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BAA2F27E-0AB0-A918-152A-144E7E6723E6}"/>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ja-JP" dirty="0"/>
          </a:p>
        </p:txBody>
      </p:sp>
      <p:sp>
        <p:nvSpPr>
          <p:cNvPr id="4" name="スライド番号プレースホルダー 3">
            <a:extLst>
              <a:ext uri="{FF2B5EF4-FFF2-40B4-BE49-F238E27FC236}">
                <a16:creationId xmlns:a16="http://schemas.microsoft.com/office/drawing/2014/main" id="{B03226B2-967C-E3DA-88E1-036FF197090C}"/>
              </a:ext>
            </a:extLst>
          </p:cNvPr>
          <p:cNvSpPr>
            <a:spLocks noGrp="1"/>
          </p:cNvSpPr>
          <p:nvPr>
            <p:ph type="sldNum" sz="quarter" idx="5"/>
          </p:nvPr>
        </p:nvSpPr>
        <p:spPr/>
        <p:txBody>
          <a:bodyPr/>
          <a:lstStyle/>
          <a:p>
            <a:fld id="{013059CE-1A8B-4F1C-BB26-D92CFCF49D69}" type="slidenum">
              <a:rPr kumimoji="1" lang="ja-JP" altLang="en-US" smtClean="0"/>
              <a:t>17</a:t>
            </a:fld>
            <a:endParaRPr kumimoji="1" lang="ja-JP" altLang="en-US"/>
          </a:p>
        </p:txBody>
      </p:sp>
    </p:spTree>
    <p:extLst>
      <p:ext uri="{BB962C8B-B14F-4D97-AF65-F5344CB8AC3E}">
        <p14:creationId xmlns:p14="http://schemas.microsoft.com/office/powerpoint/2010/main" val="251468322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36777C-E907-AC05-AE69-0B853272D6B2}"/>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A5C96BDB-FC4E-01D9-FF86-9002B03D31C6}"/>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52B29060-793C-9605-D3AF-9DFFC6AAC796}"/>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ja-JP" dirty="0"/>
          </a:p>
        </p:txBody>
      </p:sp>
      <p:sp>
        <p:nvSpPr>
          <p:cNvPr id="4" name="スライド番号プレースホルダー 3">
            <a:extLst>
              <a:ext uri="{FF2B5EF4-FFF2-40B4-BE49-F238E27FC236}">
                <a16:creationId xmlns:a16="http://schemas.microsoft.com/office/drawing/2014/main" id="{22078E92-557F-C8B7-69A6-F316C9DBAE62}"/>
              </a:ext>
            </a:extLst>
          </p:cNvPr>
          <p:cNvSpPr>
            <a:spLocks noGrp="1"/>
          </p:cNvSpPr>
          <p:nvPr>
            <p:ph type="sldNum" sz="quarter" idx="5"/>
          </p:nvPr>
        </p:nvSpPr>
        <p:spPr/>
        <p:txBody>
          <a:bodyPr/>
          <a:lstStyle/>
          <a:p>
            <a:fld id="{013059CE-1A8B-4F1C-BB26-D92CFCF49D69}" type="slidenum">
              <a:rPr kumimoji="1" lang="ja-JP" altLang="en-US" smtClean="0"/>
              <a:t>18</a:t>
            </a:fld>
            <a:endParaRPr kumimoji="1" lang="ja-JP" altLang="en-US"/>
          </a:p>
        </p:txBody>
      </p:sp>
    </p:spTree>
    <p:extLst>
      <p:ext uri="{BB962C8B-B14F-4D97-AF65-F5344CB8AC3E}">
        <p14:creationId xmlns:p14="http://schemas.microsoft.com/office/powerpoint/2010/main" val="242288307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69E99D-C868-2E90-FC01-B940D3DE9692}"/>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102F7B00-0258-1613-BFF2-8DC4016DCF11}"/>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711781BA-A703-E12F-6B4F-99642F62D0BE}"/>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ja-JP" dirty="0"/>
          </a:p>
        </p:txBody>
      </p:sp>
      <p:sp>
        <p:nvSpPr>
          <p:cNvPr id="4" name="スライド番号プレースホルダー 3">
            <a:extLst>
              <a:ext uri="{FF2B5EF4-FFF2-40B4-BE49-F238E27FC236}">
                <a16:creationId xmlns:a16="http://schemas.microsoft.com/office/drawing/2014/main" id="{425401B5-E0F2-33ED-D152-007A1454CF88}"/>
              </a:ext>
            </a:extLst>
          </p:cNvPr>
          <p:cNvSpPr>
            <a:spLocks noGrp="1"/>
          </p:cNvSpPr>
          <p:nvPr>
            <p:ph type="sldNum" sz="quarter" idx="5"/>
          </p:nvPr>
        </p:nvSpPr>
        <p:spPr/>
        <p:txBody>
          <a:bodyPr/>
          <a:lstStyle/>
          <a:p>
            <a:fld id="{013059CE-1A8B-4F1C-BB26-D92CFCF49D69}" type="slidenum">
              <a:rPr kumimoji="1" lang="ja-JP" altLang="en-US" smtClean="0"/>
              <a:t>19</a:t>
            </a:fld>
            <a:endParaRPr kumimoji="1" lang="ja-JP" altLang="en-US"/>
          </a:p>
        </p:txBody>
      </p:sp>
    </p:spTree>
    <p:extLst>
      <p:ext uri="{BB962C8B-B14F-4D97-AF65-F5344CB8AC3E}">
        <p14:creationId xmlns:p14="http://schemas.microsoft.com/office/powerpoint/2010/main" val="245994476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C5DADC-9D3D-A6AF-E9C6-501752049008}"/>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A1397FCF-E08A-219C-E80D-1DDBF32CD1F7}"/>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58A87740-A1A7-A432-22D6-2009FA58B60B}"/>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ja-JP" dirty="0"/>
          </a:p>
        </p:txBody>
      </p:sp>
      <p:sp>
        <p:nvSpPr>
          <p:cNvPr id="4" name="スライド番号プレースホルダー 3">
            <a:extLst>
              <a:ext uri="{FF2B5EF4-FFF2-40B4-BE49-F238E27FC236}">
                <a16:creationId xmlns:a16="http://schemas.microsoft.com/office/drawing/2014/main" id="{3BCB5458-B28C-AD64-1B83-32A9819F3CCB}"/>
              </a:ext>
            </a:extLst>
          </p:cNvPr>
          <p:cNvSpPr>
            <a:spLocks noGrp="1"/>
          </p:cNvSpPr>
          <p:nvPr>
            <p:ph type="sldNum" sz="quarter" idx="5"/>
          </p:nvPr>
        </p:nvSpPr>
        <p:spPr/>
        <p:txBody>
          <a:bodyPr/>
          <a:lstStyle/>
          <a:p>
            <a:fld id="{013059CE-1A8B-4F1C-BB26-D92CFCF49D69}" type="slidenum">
              <a:rPr kumimoji="1" lang="ja-JP" altLang="en-US" smtClean="0"/>
              <a:t>20</a:t>
            </a:fld>
            <a:endParaRPr kumimoji="1" lang="ja-JP" altLang="en-US"/>
          </a:p>
        </p:txBody>
      </p:sp>
    </p:spTree>
    <p:extLst>
      <p:ext uri="{BB962C8B-B14F-4D97-AF65-F5344CB8AC3E}">
        <p14:creationId xmlns:p14="http://schemas.microsoft.com/office/powerpoint/2010/main" val="178126046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7B5162-7403-D24B-8509-62D50CF81D94}"/>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FFB03B98-C600-1962-C82C-C808756CA3A1}"/>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3D10F54B-261D-1569-85C7-1DD837D75360}"/>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ja-JP" dirty="0"/>
          </a:p>
        </p:txBody>
      </p:sp>
      <p:sp>
        <p:nvSpPr>
          <p:cNvPr id="4" name="スライド番号プレースホルダー 3">
            <a:extLst>
              <a:ext uri="{FF2B5EF4-FFF2-40B4-BE49-F238E27FC236}">
                <a16:creationId xmlns:a16="http://schemas.microsoft.com/office/drawing/2014/main" id="{D8B200B5-EDCA-3271-D9A5-0B438419B6E4}"/>
              </a:ext>
            </a:extLst>
          </p:cNvPr>
          <p:cNvSpPr>
            <a:spLocks noGrp="1"/>
          </p:cNvSpPr>
          <p:nvPr>
            <p:ph type="sldNum" sz="quarter" idx="5"/>
          </p:nvPr>
        </p:nvSpPr>
        <p:spPr/>
        <p:txBody>
          <a:bodyPr/>
          <a:lstStyle/>
          <a:p>
            <a:fld id="{013059CE-1A8B-4F1C-BB26-D92CFCF49D69}" type="slidenum">
              <a:rPr kumimoji="1" lang="ja-JP" altLang="en-US" smtClean="0"/>
              <a:t>21</a:t>
            </a:fld>
            <a:endParaRPr kumimoji="1" lang="ja-JP" altLang="en-US"/>
          </a:p>
        </p:txBody>
      </p:sp>
    </p:spTree>
    <p:extLst>
      <p:ext uri="{BB962C8B-B14F-4D97-AF65-F5344CB8AC3E}">
        <p14:creationId xmlns:p14="http://schemas.microsoft.com/office/powerpoint/2010/main" val="367936374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EA5D11-831E-7DD6-5EF4-6230EF3319B9}"/>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E426E9A8-A812-042D-6BF6-B884C4C5C718}"/>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59DBABBC-0532-CF9F-2F16-ECD883B75C2A}"/>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ja-JP" dirty="0"/>
          </a:p>
        </p:txBody>
      </p:sp>
      <p:sp>
        <p:nvSpPr>
          <p:cNvPr id="4" name="スライド番号プレースホルダー 3">
            <a:extLst>
              <a:ext uri="{FF2B5EF4-FFF2-40B4-BE49-F238E27FC236}">
                <a16:creationId xmlns:a16="http://schemas.microsoft.com/office/drawing/2014/main" id="{7DE2449D-83AC-FC98-4C95-5556DEE1BDAE}"/>
              </a:ext>
            </a:extLst>
          </p:cNvPr>
          <p:cNvSpPr>
            <a:spLocks noGrp="1"/>
          </p:cNvSpPr>
          <p:nvPr>
            <p:ph type="sldNum" sz="quarter" idx="5"/>
          </p:nvPr>
        </p:nvSpPr>
        <p:spPr/>
        <p:txBody>
          <a:bodyPr/>
          <a:lstStyle/>
          <a:p>
            <a:fld id="{013059CE-1A8B-4F1C-BB26-D92CFCF49D69}" type="slidenum">
              <a:rPr kumimoji="1" lang="ja-JP" altLang="en-US" smtClean="0"/>
              <a:t>22</a:t>
            </a:fld>
            <a:endParaRPr kumimoji="1" lang="ja-JP" altLang="en-US"/>
          </a:p>
        </p:txBody>
      </p:sp>
    </p:spTree>
    <p:extLst>
      <p:ext uri="{BB962C8B-B14F-4D97-AF65-F5344CB8AC3E}">
        <p14:creationId xmlns:p14="http://schemas.microsoft.com/office/powerpoint/2010/main" val="387956161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75C8D0-2EA6-048D-EC49-F58586EC56B5}"/>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F8F76D69-7841-918A-B313-718EF918BB56}"/>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3D0F9329-465D-61CD-5FB3-0CD858AF6F2D}"/>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ja-JP" dirty="0"/>
          </a:p>
        </p:txBody>
      </p:sp>
      <p:sp>
        <p:nvSpPr>
          <p:cNvPr id="4" name="スライド番号プレースホルダー 3">
            <a:extLst>
              <a:ext uri="{FF2B5EF4-FFF2-40B4-BE49-F238E27FC236}">
                <a16:creationId xmlns:a16="http://schemas.microsoft.com/office/drawing/2014/main" id="{D1E19A86-9E2F-3770-1E28-2CB29B8655DC}"/>
              </a:ext>
            </a:extLst>
          </p:cNvPr>
          <p:cNvSpPr>
            <a:spLocks noGrp="1"/>
          </p:cNvSpPr>
          <p:nvPr>
            <p:ph type="sldNum" sz="quarter" idx="5"/>
          </p:nvPr>
        </p:nvSpPr>
        <p:spPr/>
        <p:txBody>
          <a:bodyPr/>
          <a:lstStyle/>
          <a:p>
            <a:fld id="{013059CE-1A8B-4F1C-BB26-D92CFCF49D69}" type="slidenum">
              <a:rPr kumimoji="1" lang="ja-JP" altLang="en-US" smtClean="0"/>
              <a:t>23</a:t>
            </a:fld>
            <a:endParaRPr kumimoji="1" lang="ja-JP" altLang="en-US"/>
          </a:p>
        </p:txBody>
      </p:sp>
    </p:spTree>
    <p:extLst>
      <p:ext uri="{BB962C8B-B14F-4D97-AF65-F5344CB8AC3E}">
        <p14:creationId xmlns:p14="http://schemas.microsoft.com/office/powerpoint/2010/main" val="30418103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D81C1D-7A37-30CA-449B-4D5B42E08D4D}"/>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B9E6162A-9EDB-4672-12D6-7265AC5EDBEB}"/>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00456F88-155F-AADE-D2ED-9A91DA2A2435}"/>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ja-JP" dirty="0"/>
          </a:p>
        </p:txBody>
      </p:sp>
      <p:sp>
        <p:nvSpPr>
          <p:cNvPr id="4" name="スライド番号プレースホルダー 3">
            <a:extLst>
              <a:ext uri="{FF2B5EF4-FFF2-40B4-BE49-F238E27FC236}">
                <a16:creationId xmlns:a16="http://schemas.microsoft.com/office/drawing/2014/main" id="{8B89A114-6DB7-9290-41E5-FF987E324932}"/>
              </a:ext>
            </a:extLst>
          </p:cNvPr>
          <p:cNvSpPr>
            <a:spLocks noGrp="1"/>
          </p:cNvSpPr>
          <p:nvPr>
            <p:ph type="sldNum" sz="quarter" idx="5"/>
          </p:nvPr>
        </p:nvSpPr>
        <p:spPr/>
        <p:txBody>
          <a:bodyPr/>
          <a:lstStyle/>
          <a:p>
            <a:fld id="{013059CE-1A8B-4F1C-BB26-D92CFCF49D69}" type="slidenum">
              <a:rPr kumimoji="1" lang="ja-JP" altLang="en-US" smtClean="0"/>
              <a:t>24</a:t>
            </a:fld>
            <a:endParaRPr kumimoji="1" lang="ja-JP" altLang="en-US"/>
          </a:p>
        </p:txBody>
      </p:sp>
    </p:spTree>
    <p:extLst>
      <p:ext uri="{BB962C8B-B14F-4D97-AF65-F5344CB8AC3E}">
        <p14:creationId xmlns:p14="http://schemas.microsoft.com/office/powerpoint/2010/main" val="180643858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AD6AFD-50A2-3533-F25E-FEE3EEECBDC1}"/>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0DC7FC7B-E87C-C067-A4A9-C7331A024812}"/>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61F78EDD-6DC7-EA9F-4707-433FB71D9F2C}"/>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ja-JP" dirty="0"/>
          </a:p>
        </p:txBody>
      </p:sp>
      <p:sp>
        <p:nvSpPr>
          <p:cNvPr id="4" name="スライド番号プレースホルダー 3">
            <a:extLst>
              <a:ext uri="{FF2B5EF4-FFF2-40B4-BE49-F238E27FC236}">
                <a16:creationId xmlns:a16="http://schemas.microsoft.com/office/drawing/2014/main" id="{116172AC-2F7A-6DBB-FF69-1B98664A2495}"/>
              </a:ext>
            </a:extLst>
          </p:cNvPr>
          <p:cNvSpPr>
            <a:spLocks noGrp="1"/>
          </p:cNvSpPr>
          <p:nvPr>
            <p:ph type="sldNum" sz="quarter" idx="5"/>
          </p:nvPr>
        </p:nvSpPr>
        <p:spPr/>
        <p:txBody>
          <a:bodyPr/>
          <a:lstStyle/>
          <a:p>
            <a:fld id="{013059CE-1A8B-4F1C-BB26-D92CFCF49D69}" type="slidenum">
              <a:rPr kumimoji="1" lang="ja-JP" altLang="en-US" smtClean="0"/>
              <a:t>25</a:t>
            </a:fld>
            <a:endParaRPr kumimoji="1" lang="ja-JP" altLang="en-US"/>
          </a:p>
        </p:txBody>
      </p:sp>
    </p:spTree>
    <p:extLst>
      <p:ext uri="{BB962C8B-B14F-4D97-AF65-F5344CB8AC3E}">
        <p14:creationId xmlns:p14="http://schemas.microsoft.com/office/powerpoint/2010/main" val="12374413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A7602C-0C5E-69C0-798C-4E7E24C5EF62}"/>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007B6C1B-FB69-60F4-594D-44704AD8AEE7}"/>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3BACB348-3C1E-50FA-E713-1FCC34846E7D}"/>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ja-JP" dirty="0"/>
          </a:p>
        </p:txBody>
      </p:sp>
      <p:sp>
        <p:nvSpPr>
          <p:cNvPr id="4" name="スライド番号プレースホルダー 3">
            <a:extLst>
              <a:ext uri="{FF2B5EF4-FFF2-40B4-BE49-F238E27FC236}">
                <a16:creationId xmlns:a16="http://schemas.microsoft.com/office/drawing/2014/main" id="{D29B4E96-EF90-216A-2A9C-A953C9569641}"/>
              </a:ext>
            </a:extLst>
          </p:cNvPr>
          <p:cNvSpPr>
            <a:spLocks noGrp="1"/>
          </p:cNvSpPr>
          <p:nvPr>
            <p:ph type="sldNum" sz="quarter" idx="5"/>
          </p:nvPr>
        </p:nvSpPr>
        <p:spPr/>
        <p:txBody>
          <a:bodyPr/>
          <a:lstStyle/>
          <a:p>
            <a:fld id="{013059CE-1A8B-4F1C-BB26-D92CFCF49D69}" type="slidenum">
              <a:rPr kumimoji="1" lang="ja-JP" altLang="en-US" smtClean="0"/>
              <a:t>26</a:t>
            </a:fld>
            <a:endParaRPr kumimoji="1" lang="ja-JP" altLang="en-US"/>
          </a:p>
        </p:txBody>
      </p:sp>
    </p:spTree>
    <p:extLst>
      <p:ext uri="{BB962C8B-B14F-4D97-AF65-F5344CB8AC3E}">
        <p14:creationId xmlns:p14="http://schemas.microsoft.com/office/powerpoint/2010/main" val="422084065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BADEF2-A4B9-E096-A291-D6E53CC95D14}"/>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0FC6F26F-1E88-D4A7-A21B-5D522F79EA3E}"/>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A5171A04-EE6B-1BDB-5FC2-20827BCE3F9B}"/>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ja-JP" dirty="0"/>
          </a:p>
        </p:txBody>
      </p:sp>
      <p:sp>
        <p:nvSpPr>
          <p:cNvPr id="4" name="スライド番号プレースホルダー 3">
            <a:extLst>
              <a:ext uri="{FF2B5EF4-FFF2-40B4-BE49-F238E27FC236}">
                <a16:creationId xmlns:a16="http://schemas.microsoft.com/office/drawing/2014/main" id="{54CFB9D3-B399-FAE3-8AAE-9F2E52C053A4}"/>
              </a:ext>
            </a:extLst>
          </p:cNvPr>
          <p:cNvSpPr>
            <a:spLocks noGrp="1"/>
          </p:cNvSpPr>
          <p:nvPr>
            <p:ph type="sldNum" sz="quarter" idx="5"/>
          </p:nvPr>
        </p:nvSpPr>
        <p:spPr/>
        <p:txBody>
          <a:bodyPr/>
          <a:lstStyle/>
          <a:p>
            <a:fld id="{013059CE-1A8B-4F1C-BB26-D92CFCF49D69}" type="slidenum">
              <a:rPr kumimoji="1" lang="ja-JP" altLang="en-US" smtClean="0"/>
              <a:t>27</a:t>
            </a:fld>
            <a:endParaRPr kumimoji="1" lang="ja-JP" altLang="en-US"/>
          </a:p>
        </p:txBody>
      </p:sp>
    </p:spTree>
    <p:extLst>
      <p:ext uri="{BB962C8B-B14F-4D97-AF65-F5344CB8AC3E}">
        <p14:creationId xmlns:p14="http://schemas.microsoft.com/office/powerpoint/2010/main" val="187218333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EB70F6-2264-A58D-C3C5-5D821FF7C479}"/>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CA387044-2A85-1E93-0F09-A9570A3FE15E}"/>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2431FDFA-3154-D403-C329-C3660CE76EF7}"/>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ja-JP" dirty="0"/>
          </a:p>
        </p:txBody>
      </p:sp>
      <p:sp>
        <p:nvSpPr>
          <p:cNvPr id="4" name="スライド番号プレースホルダー 3">
            <a:extLst>
              <a:ext uri="{FF2B5EF4-FFF2-40B4-BE49-F238E27FC236}">
                <a16:creationId xmlns:a16="http://schemas.microsoft.com/office/drawing/2014/main" id="{4185C23B-FBF2-3FC3-9C46-F9F26393989B}"/>
              </a:ext>
            </a:extLst>
          </p:cNvPr>
          <p:cNvSpPr>
            <a:spLocks noGrp="1"/>
          </p:cNvSpPr>
          <p:nvPr>
            <p:ph type="sldNum" sz="quarter" idx="5"/>
          </p:nvPr>
        </p:nvSpPr>
        <p:spPr/>
        <p:txBody>
          <a:bodyPr/>
          <a:lstStyle/>
          <a:p>
            <a:fld id="{013059CE-1A8B-4F1C-BB26-D92CFCF49D69}" type="slidenum">
              <a:rPr kumimoji="1" lang="ja-JP" altLang="en-US" smtClean="0"/>
              <a:t>28</a:t>
            </a:fld>
            <a:endParaRPr kumimoji="1" lang="ja-JP" altLang="en-US"/>
          </a:p>
        </p:txBody>
      </p:sp>
    </p:spTree>
    <p:extLst>
      <p:ext uri="{BB962C8B-B14F-4D97-AF65-F5344CB8AC3E}">
        <p14:creationId xmlns:p14="http://schemas.microsoft.com/office/powerpoint/2010/main" val="201466503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5F5C4A-9201-96E6-1893-6F9D7706CAD2}"/>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E58FD2E7-9596-514A-4F43-B89B07E17DC4}"/>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A5AB9338-BB76-F798-BC8F-AE17A2DB8C91}"/>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ja-JP" dirty="0"/>
          </a:p>
        </p:txBody>
      </p:sp>
      <p:sp>
        <p:nvSpPr>
          <p:cNvPr id="4" name="スライド番号プレースホルダー 3">
            <a:extLst>
              <a:ext uri="{FF2B5EF4-FFF2-40B4-BE49-F238E27FC236}">
                <a16:creationId xmlns:a16="http://schemas.microsoft.com/office/drawing/2014/main" id="{09771544-8239-0072-CEF6-211257763E10}"/>
              </a:ext>
            </a:extLst>
          </p:cNvPr>
          <p:cNvSpPr>
            <a:spLocks noGrp="1"/>
          </p:cNvSpPr>
          <p:nvPr>
            <p:ph type="sldNum" sz="quarter" idx="5"/>
          </p:nvPr>
        </p:nvSpPr>
        <p:spPr/>
        <p:txBody>
          <a:bodyPr/>
          <a:lstStyle/>
          <a:p>
            <a:fld id="{013059CE-1A8B-4F1C-BB26-D92CFCF49D69}" type="slidenum">
              <a:rPr kumimoji="1" lang="ja-JP" altLang="en-US" smtClean="0"/>
              <a:t>29</a:t>
            </a:fld>
            <a:endParaRPr kumimoji="1" lang="ja-JP" altLang="en-US"/>
          </a:p>
        </p:txBody>
      </p:sp>
    </p:spTree>
    <p:extLst>
      <p:ext uri="{BB962C8B-B14F-4D97-AF65-F5344CB8AC3E}">
        <p14:creationId xmlns:p14="http://schemas.microsoft.com/office/powerpoint/2010/main" val="33553119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4" name="Right Triangle 9"/>
          <p:cNvSpPr/>
          <p:nvPr/>
        </p:nvSpPr>
        <p:spPr>
          <a:xfrm>
            <a:off x="1" y="4664075"/>
            <a:ext cx="9150350"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ja-JP" altLang="en-US" sz="1800"/>
          </a:p>
        </p:txBody>
      </p:sp>
      <p:sp>
        <p:nvSpPr>
          <p:cNvPr id="9" name="Title 8"/>
          <p:cNvSpPr>
            <a:spLocks noGrp="1"/>
          </p:cNvSpPr>
          <p:nvPr>
            <p:ph type="ctrTitle"/>
          </p:nvPr>
        </p:nvSpPr>
        <p:spPr>
          <a:xfrm>
            <a:off x="685800" y="1752607"/>
            <a:ext cx="7772400" cy="1829761"/>
          </a:xfrm>
        </p:spPr>
        <p:txBody>
          <a:bodyPr anchor="b"/>
          <a:lstStyle>
            <a:lvl1pPr algn="r" latinLnBrk="0">
              <a:defRPr kumimoji="1" lang="ja-JP" sz="4800" b="1">
                <a:solidFill>
                  <a:schemeClr val="tx2"/>
                </a:solidFill>
                <a:effectLst>
                  <a:outerShdw blurRad="31750" dist="25400" dir="5400000" algn="tl" rotWithShape="0">
                    <a:srgbClr val="000000">
                      <a:alpha val="25000"/>
                    </a:srgbClr>
                  </a:outerShdw>
                </a:effectLst>
              </a:defRPr>
            </a:lvl1pPr>
            <a:extLst/>
          </a:lstStyle>
          <a:p>
            <a:r>
              <a:rPr lang="ja-JP" altLang="en-US"/>
              <a:t>マスター タイトルの書式設定</a:t>
            </a:r>
            <a:endParaRPr lang="ja-JP"/>
          </a:p>
        </p:txBody>
      </p:sp>
      <p:sp>
        <p:nvSpPr>
          <p:cNvPr id="17" name="Subtitle 16"/>
          <p:cNvSpPr>
            <a:spLocks noGrp="1"/>
          </p:cNvSpPr>
          <p:nvPr>
            <p:ph type="subTitle" idx="1"/>
          </p:nvPr>
        </p:nvSpPr>
        <p:spPr>
          <a:xfrm>
            <a:off x="685800" y="3582807"/>
            <a:ext cx="7772400" cy="1199704"/>
          </a:xfrm>
        </p:spPr>
        <p:txBody>
          <a:bodyPr/>
          <a:lstStyle>
            <a:lvl1pPr marL="0" marR="64006" indent="0" algn="r" latinLnBrk="0">
              <a:buNone/>
              <a:defRPr kumimoji="1" lang="ja-JP">
                <a:solidFill>
                  <a:schemeClr val="tx2"/>
                </a:solidFill>
              </a:defRPr>
            </a:lvl1pPr>
            <a:lvl2pPr marL="457189" indent="0" algn="ctr">
              <a:buNone/>
            </a:lvl2pPr>
            <a:lvl3pPr marL="914377" indent="0" algn="ctr">
              <a:buNone/>
            </a:lvl3pPr>
            <a:lvl4pPr marL="1371566" indent="0" algn="ctr">
              <a:buNone/>
            </a:lvl4pPr>
            <a:lvl5pPr marL="1828754" indent="0" algn="ctr">
              <a:buNone/>
            </a:lvl5pPr>
            <a:lvl6pPr marL="2285943" indent="0" algn="ctr">
              <a:buNone/>
            </a:lvl6pPr>
            <a:lvl7pPr marL="2743131" indent="0" algn="ctr">
              <a:buNone/>
            </a:lvl7pPr>
            <a:lvl8pPr marL="3200320" indent="0" algn="ctr">
              <a:buNone/>
            </a:lvl8pPr>
            <a:lvl9pPr marL="3657509" indent="0" algn="ctr">
              <a:buNone/>
            </a:lvl9pPr>
            <a:extLst/>
          </a:lstStyle>
          <a:p>
            <a:r>
              <a:rPr lang="ja-JP" altLang="en-US"/>
              <a:t>マスター サブタイトルの書式設定</a:t>
            </a:r>
            <a:endParaRPr lang="ja-JP"/>
          </a:p>
        </p:txBody>
      </p:sp>
      <p:sp>
        <p:nvSpPr>
          <p:cNvPr id="5" name="Date Placeholder 29"/>
          <p:cNvSpPr>
            <a:spLocks noGrp="1"/>
          </p:cNvSpPr>
          <p:nvPr>
            <p:ph type="dt" sz="half" idx="10"/>
          </p:nvPr>
        </p:nvSpPr>
        <p:spPr>
          <a:xfrm>
            <a:off x="995365" y="6408742"/>
            <a:ext cx="1920875" cy="365125"/>
          </a:xfrm>
        </p:spPr>
        <p:txBody>
          <a:bodyPr/>
          <a:lstStyle>
            <a:lvl1pPr latinLnBrk="0">
              <a:defRPr kumimoji="1" lang="ja-JP" smtClean="0">
                <a:solidFill>
                  <a:srgbClr val="FFFFFF"/>
                </a:solidFill>
              </a:defRPr>
            </a:lvl1pPr>
            <a:extLst/>
          </a:lstStyle>
          <a:p>
            <a:pPr>
              <a:defRPr/>
            </a:pPr>
            <a:endParaRPr/>
          </a:p>
        </p:txBody>
      </p:sp>
      <p:sp>
        <p:nvSpPr>
          <p:cNvPr id="6" name="Footer Placeholder 18"/>
          <p:cNvSpPr>
            <a:spLocks noGrp="1"/>
          </p:cNvSpPr>
          <p:nvPr>
            <p:ph type="ftr" sz="quarter" idx="11"/>
          </p:nvPr>
        </p:nvSpPr>
        <p:spPr/>
        <p:txBody>
          <a:bodyPr/>
          <a:lstStyle>
            <a:lvl1pPr latinLnBrk="0">
              <a:defRPr kumimoji="1" lang="ja-JP">
                <a:solidFill>
                  <a:schemeClr val="accent1">
                    <a:tint val="20000"/>
                  </a:schemeClr>
                </a:solidFill>
              </a:defRPr>
            </a:lvl1pPr>
            <a:extLst/>
          </a:lstStyle>
          <a:p>
            <a:pPr>
              <a:defRPr/>
            </a:pPr>
            <a:endParaRPr/>
          </a:p>
        </p:txBody>
      </p:sp>
      <p:sp>
        <p:nvSpPr>
          <p:cNvPr id="7" name="Slide Number Placeholder 26"/>
          <p:cNvSpPr>
            <a:spLocks noGrp="1"/>
          </p:cNvSpPr>
          <p:nvPr>
            <p:ph type="sldNum" sz="quarter" idx="12"/>
          </p:nvPr>
        </p:nvSpPr>
        <p:spPr>
          <a:xfrm>
            <a:off x="4643439" y="6408742"/>
            <a:ext cx="481012" cy="365125"/>
          </a:xfrm>
        </p:spPr>
        <p:txBody>
          <a:bodyPr/>
          <a:lstStyle>
            <a:lvl1pPr latinLnBrk="0">
              <a:defRPr kumimoji="1" lang="ja-JP">
                <a:solidFill>
                  <a:srgbClr val="FFFFFF"/>
                </a:solidFill>
              </a:defRPr>
            </a:lvl1pPr>
            <a:extLst/>
          </a:lstStyle>
          <a:p>
            <a:pPr>
              <a:defRPr/>
            </a:pPr>
            <a:fld id="{88992994-194F-48EC-8102-44353D2CFBDB}" type="slidenum">
              <a:rPr lang="en-US" altLang="ja-JP"/>
              <a:pPr>
                <a:defRPr/>
              </a:pPr>
              <a:t>‹#›</a:t>
            </a:fld>
            <a:endParaRPr/>
          </a:p>
        </p:txBody>
      </p:sp>
    </p:spTree>
    <p:extLst>
      <p:ext uri="{BB962C8B-B14F-4D97-AF65-F5344CB8AC3E}">
        <p14:creationId xmlns:p14="http://schemas.microsoft.com/office/powerpoint/2010/main" val="39072344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4" name="Date Placeholder 29"/>
          <p:cNvSpPr txBox="1">
            <a:spLocks/>
          </p:cNvSpPr>
          <p:nvPr userDrawn="1"/>
        </p:nvSpPr>
        <p:spPr>
          <a:xfrm>
            <a:off x="995365" y="6408742"/>
            <a:ext cx="1920875" cy="365125"/>
          </a:xfrm>
          <a:prstGeom prst="rect">
            <a:avLst/>
          </a:prstGeom>
        </p:spPr>
        <p:txBody>
          <a:bodyPr anchor="b"/>
          <a:lstStyle>
            <a:defPPr>
              <a:defRPr lang="en-US"/>
            </a:defPPr>
            <a:lvl1pPr algn="l" rtl="0" fontAlgn="auto" latinLnBrk="0">
              <a:spcBef>
                <a:spcPts val="0"/>
              </a:spcBef>
              <a:spcAft>
                <a:spcPts val="0"/>
              </a:spcAft>
              <a:defRPr kumimoji="1" lang="ja-JP" sz="1000" kern="1200">
                <a:solidFill>
                  <a:srgbClr val="FFFFFF"/>
                </a:solidFill>
                <a:latin typeface="+mn-lt"/>
                <a:ea typeface="+mn-ea"/>
                <a:cs typeface="+mn-cs"/>
              </a:defRPr>
            </a:lvl1pPr>
            <a:lvl2pPr marL="457200" algn="l" rtl="0" fontAlgn="base">
              <a:spcBef>
                <a:spcPct val="0"/>
              </a:spcBef>
              <a:spcAft>
                <a:spcPct val="0"/>
              </a:spcAft>
              <a:defRPr kumimoji="1" kern="1200">
                <a:solidFill>
                  <a:schemeClr val="tx1"/>
                </a:solidFill>
                <a:latin typeface="ＭＳ Ｐゴシック" charset="-128"/>
                <a:ea typeface="ＭＳ Ｐゴシック" charset="-128"/>
                <a:cs typeface="+mn-cs"/>
              </a:defRPr>
            </a:lvl2pPr>
            <a:lvl3pPr marL="914400" algn="l" rtl="0" fontAlgn="base">
              <a:spcBef>
                <a:spcPct val="0"/>
              </a:spcBef>
              <a:spcAft>
                <a:spcPct val="0"/>
              </a:spcAft>
              <a:defRPr kumimoji="1" kern="1200">
                <a:solidFill>
                  <a:schemeClr val="tx1"/>
                </a:solidFill>
                <a:latin typeface="ＭＳ Ｐゴシック" charset="-128"/>
                <a:ea typeface="ＭＳ Ｐゴシック" charset="-128"/>
                <a:cs typeface="+mn-cs"/>
              </a:defRPr>
            </a:lvl3pPr>
            <a:lvl4pPr marL="1371600" algn="l" rtl="0" fontAlgn="base">
              <a:spcBef>
                <a:spcPct val="0"/>
              </a:spcBef>
              <a:spcAft>
                <a:spcPct val="0"/>
              </a:spcAft>
              <a:defRPr kumimoji="1" kern="1200">
                <a:solidFill>
                  <a:schemeClr val="tx1"/>
                </a:solidFill>
                <a:latin typeface="ＭＳ Ｐゴシック" charset="-128"/>
                <a:ea typeface="ＭＳ Ｐゴシック" charset="-128"/>
                <a:cs typeface="+mn-cs"/>
              </a:defRPr>
            </a:lvl4pPr>
            <a:lvl5pPr marL="1828800" algn="l" rtl="0" fontAlgn="base">
              <a:spcBef>
                <a:spcPct val="0"/>
              </a:spcBef>
              <a:spcAft>
                <a:spcPct val="0"/>
              </a:spcAft>
              <a:defRPr kumimoji="1" kern="1200">
                <a:solidFill>
                  <a:schemeClr val="tx1"/>
                </a:solidFill>
                <a:latin typeface="ＭＳ Ｐゴシック" charset="-128"/>
                <a:ea typeface="ＭＳ Ｐゴシック" charset="-128"/>
                <a:cs typeface="+mn-cs"/>
              </a:defRPr>
            </a:lvl5pPr>
            <a:lvl6pPr marL="2286000" algn="l" defTabSz="914400" rtl="0" eaLnBrk="1" latinLnBrk="0" hangingPunct="1">
              <a:defRPr kumimoji="1" kern="1200">
                <a:solidFill>
                  <a:schemeClr val="tx1"/>
                </a:solidFill>
                <a:latin typeface="ＭＳ Ｐゴシック" charset="-128"/>
                <a:ea typeface="ＭＳ Ｐゴシック" charset="-128"/>
                <a:cs typeface="+mn-cs"/>
              </a:defRPr>
            </a:lvl6pPr>
            <a:lvl7pPr marL="2743200" algn="l" defTabSz="914400" rtl="0" eaLnBrk="1" latinLnBrk="0" hangingPunct="1">
              <a:defRPr kumimoji="1" kern="1200">
                <a:solidFill>
                  <a:schemeClr val="tx1"/>
                </a:solidFill>
                <a:latin typeface="ＭＳ Ｐゴシック" charset="-128"/>
                <a:ea typeface="ＭＳ Ｐゴシック" charset="-128"/>
                <a:cs typeface="+mn-cs"/>
              </a:defRPr>
            </a:lvl7pPr>
            <a:lvl8pPr marL="3200400" algn="l" defTabSz="914400" rtl="0" eaLnBrk="1" latinLnBrk="0" hangingPunct="1">
              <a:defRPr kumimoji="1" kern="1200">
                <a:solidFill>
                  <a:schemeClr val="tx1"/>
                </a:solidFill>
                <a:latin typeface="ＭＳ Ｐゴシック" charset="-128"/>
                <a:ea typeface="ＭＳ Ｐゴシック" charset="-128"/>
                <a:cs typeface="+mn-cs"/>
              </a:defRPr>
            </a:lvl8pPr>
            <a:lvl9pPr marL="3657600" algn="l" defTabSz="914400" rtl="0" eaLnBrk="1" latinLnBrk="0" hangingPunct="1">
              <a:defRPr kumimoji="1" kern="1200">
                <a:solidFill>
                  <a:schemeClr val="tx1"/>
                </a:solidFill>
                <a:latin typeface="ＭＳ Ｐゴシック" charset="-128"/>
                <a:ea typeface="ＭＳ Ｐゴシック" charset="-128"/>
                <a:cs typeface="+mn-cs"/>
              </a:defRPr>
            </a:lvl9pPr>
          </a:lstStyle>
          <a:p>
            <a:pPr>
              <a:defRPr/>
            </a:pPr>
            <a:fld id="{596644D6-A573-4499-B8B8-F2CFE1CFE26B}" type="datetime1">
              <a:rPr lang="en-US" altLang="ja-JP" sz="1000" smtClean="0"/>
              <a:pPr>
                <a:defRPr/>
              </a:pPr>
              <a:t>6/15/2026</a:t>
            </a:fld>
            <a:endParaRPr altLang="en-US" sz="1000"/>
          </a:p>
        </p:txBody>
      </p:sp>
      <p:sp>
        <p:nvSpPr>
          <p:cNvPr id="5" name="Slide Number Placeholder 26"/>
          <p:cNvSpPr txBox="1">
            <a:spLocks/>
          </p:cNvSpPr>
          <p:nvPr userDrawn="1"/>
        </p:nvSpPr>
        <p:spPr>
          <a:xfrm>
            <a:off x="4643439" y="6408742"/>
            <a:ext cx="481012" cy="365125"/>
          </a:xfrm>
          <a:prstGeom prst="rect">
            <a:avLst/>
          </a:prstGeom>
        </p:spPr>
        <p:txBody>
          <a:bodyPr anchor="b"/>
          <a:lstStyle>
            <a:defPPr>
              <a:defRPr lang="en-US"/>
            </a:defPPr>
            <a:lvl1pPr algn="r" rtl="0" fontAlgn="auto" latinLnBrk="0">
              <a:spcBef>
                <a:spcPts val="0"/>
              </a:spcBef>
              <a:spcAft>
                <a:spcPts val="0"/>
              </a:spcAft>
              <a:defRPr kumimoji="1" lang="ja-JP" sz="1200" b="0" kern="1200">
                <a:solidFill>
                  <a:srgbClr val="FFFFFF"/>
                </a:solidFill>
                <a:latin typeface="+mn-lt"/>
                <a:ea typeface="+mn-ea"/>
                <a:cs typeface="+mn-cs"/>
              </a:defRPr>
            </a:lvl1pPr>
            <a:lvl2pPr marL="457200" algn="l" rtl="0" fontAlgn="base">
              <a:spcBef>
                <a:spcPct val="0"/>
              </a:spcBef>
              <a:spcAft>
                <a:spcPct val="0"/>
              </a:spcAft>
              <a:defRPr kumimoji="1" kern="1200">
                <a:solidFill>
                  <a:schemeClr val="tx1"/>
                </a:solidFill>
                <a:latin typeface="ＭＳ Ｐゴシック" charset="-128"/>
                <a:ea typeface="ＭＳ Ｐゴシック" charset="-128"/>
                <a:cs typeface="+mn-cs"/>
              </a:defRPr>
            </a:lvl2pPr>
            <a:lvl3pPr marL="914400" algn="l" rtl="0" fontAlgn="base">
              <a:spcBef>
                <a:spcPct val="0"/>
              </a:spcBef>
              <a:spcAft>
                <a:spcPct val="0"/>
              </a:spcAft>
              <a:defRPr kumimoji="1" kern="1200">
                <a:solidFill>
                  <a:schemeClr val="tx1"/>
                </a:solidFill>
                <a:latin typeface="ＭＳ Ｐゴシック" charset="-128"/>
                <a:ea typeface="ＭＳ Ｐゴシック" charset="-128"/>
                <a:cs typeface="+mn-cs"/>
              </a:defRPr>
            </a:lvl3pPr>
            <a:lvl4pPr marL="1371600" algn="l" rtl="0" fontAlgn="base">
              <a:spcBef>
                <a:spcPct val="0"/>
              </a:spcBef>
              <a:spcAft>
                <a:spcPct val="0"/>
              </a:spcAft>
              <a:defRPr kumimoji="1" kern="1200">
                <a:solidFill>
                  <a:schemeClr val="tx1"/>
                </a:solidFill>
                <a:latin typeface="ＭＳ Ｐゴシック" charset="-128"/>
                <a:ea typeface="ＭＳ Ｐゴシック" charset="-128"/>
                <a:cs typeface="+mn-cs"/>
              </a:defRPr>
            </a:lvl4pPr>
            <a:lvl5pPr marL="1828800" algn="l" rtl="0" fontAlgn="base">
              <a:spcBef>
                <a:spcPct val="0"/>
              </a:spcBef>
              <a:spcAft>
                <a:spcPct val="0"/>
              </a:spcAft>
              <a:defRPr kumimoji="1" kern="1200">
                <a:solidFill>
                  <a:schemeClr val="tx1"/>
                </a:solidFill>
                <a:latin typeface="ＭＳ Ｐゴシック" charset="-128"/>
                <a:ea typeface="ＭＳ Ｐゴシック" charset="-128"/>
                <a:cs typeface="+mn-cs"/>
              </a:defRPr>
            </a:lvl5pPr>
            <a:lvl6pPr marL="2286000" algn="l" defTabSz="914400" rtl="0" eaLnBrk="1" latinLnBrk="0" hangingPunct="1">
              <a:defRPr kumimoji="1" kern="1200">
                <a:solidFill>
                  <a:schemeClr val="tx1"/>
                </a:solidFill>
                <a:latin typeface="ＭＳ Ｐゴシック" charset="-128"/>
                <a:ea typeface="ＭＳ Ｐゴシック" charset="-128"/>
                <a:cs typeface="+mn-cs"/>
              </a:defRPr>
            </a:lvl6pPr>
            <a:lvl7pPr marL="2743200" algn="l" defTabSz="914400" rtl="0" eaLnBrk="1" latinLnBrk="0" hangingPunct="1">
              <a:defRPr kumimoji="1" kern="1200">
                <a:solidFill>
                  <a:schemeClr val="tx1"/>
                </a:solidFill>
                <a:latin typeface="ＭＳ Ｐゴシック" charset="-128"/>
                <a:ea typeface="ＭＳ Ｐゴシック" charset="-128"/>
                <a:cs typeface="+mn-cs"/>
              </a:defRPr>
            </a:lvl7pPr>
            <a:lvl8pPr marL="3200400" algn="l" defTabSz="914400" rtl="0" eaLnBrk="1" latinLnBrk="0" hangingPunct="1">
              <a:defRPr kumimoji="1" kern="1200">
                <a:solidFill>
                  <a:schemeClr val="tx1"/>
                </a:solidFill>
                <a:latin typeface="ＭＳ Ｐゴシック" charset="-128"/>
                <a:ea typeface="ＭＳ Ｐゴシック" charset="-128"/>
                <a:cs typeface="+mn-cs"/>
              </a:defRPr>
            </a:lvl8pPr>
            <a:lvl9pPr marL="3657600" algn="l" defTabSz="914400" rtl="0" eaLnBrk="1" latinLnBrk="0" hangingPunct="1">
              <a:defRPr kumimoji="1" kern="1200">
                <a:solidFill>
                  <a:schemeClr val="tx1"/>
                </a:solidFill>
                <a:latin typeface="ＭＳ Ｐゴシック" charset="-128"/>
                <a:ea typeface="ＭＳ Ｐゴシック" charset="-128"/>
                <a:cs typeface="+mn-cs"/>
              </a:defRPr>
            </a:lvl9pPr>
          </a:lstStyle>
          <a:p>
            <a:pPr>
              <a:defRPr/>
            </a:pPr>
            <a:fld id="{01960C11-D691-43E4-9595-879C6DA0A84A}" type="slidenum">
              <a:rPr lang="en-US" altLang="ja-JP" sz="1200" smtClean="0"/>
              <a:pPr>
                <a:defRPr/>
              </a:pPr>
              <a:t>‹#›</a:t>
            </a:fld>
            <a:endParaRPr lang="en-US" sz="1200"/>
          </a:p>
        </p:txBody>
      </p:sp>
      <p:sp>
        <p:nvSpPr>
          <p:cNvPr id="6" name="正方形/長方形 10"/>
          <p:cNvSpPr>
            <a:spLocks noChangeArrowheads="1"/>
          </p:cNvSpPr>
          <p:nvPr userDrawn="1"/>
        </p:nvSpPr>
        <p:spPr bwMode="auto">
          <a:xfrm>
            <a:off x="5940153" y="6525348"/>
            <a:ext cx="349163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en-US" altLang="ja-JP" sz="1000">
                <a:solidFill>
                  <a:srgbClr val="B9D982"/>
                </a:solidFill>
              </a:rPr>
              <a:t>© 2011 CTI Engineering Co., Ltd. All Rights Reserved.</a:t>
            </a:r>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ja-JP"/>
          </a:p>
        </p:txBody>
      </p:sp>
      <p:sp>
        <p:nvSpPr>
          <p:cNvPr id="7" name="Title 6"/>
          <p:cNvSpPr>
            <a:spLocks noGrp="1"/>
          </p:cNvSpPr>
          <p:nvPr>
            <p:ph type="title"/>
          </p:nvPr>
        </p:nvSpPr>
        <p:spPr/>
        <p:txBody>
          <a:bodyPr rtlCol="0"/>
          <a:lstStyle>
            <a:lvl1pPr>
              <a:defRPr sz="3200"/>
            </a:lvl1pPr>
            <a:extLst/>
          </a:lstStyle>
          <a:p>
            <a:r>
              <a:rPr lang="ja-JP" altLang="en-US"/>
              <a:t>マスター タイトルの書式設定</a:t>
            </a:r>
            <a:endParaRPr lang="ja-JP"/>
          </a:p>
        </p:txBody>
      </p:sp>
      <p:sp>
        <p:nvSpPr>
          <p:cNvPr id="8" name="Footer Placeholder 4"/>
          <p:cNvSpPr>
            <a:spLocks noGrp="1"/>
          </p:cNvSpPr>
          <p:nvPr>
            <p:ph type="ftr" sz="quarter" idx="10"/>
          </p:nvPr>
        </p:nvSpPr>
        <p:spPr/>
        <p:txBody>
          <a:bodyPr/>
          <a:lstStyle>
            <a:lvl1pPr>
              <a:defRPr dirty="0"/>
            </a:lvl1pPr>
            <a:extLst/>
          </a:lstStyle>
          <a:p>
            <a:pPr>
              <a:defRPr/>
            </a:pPr>
            <a:endParaRPr/>
          </a:p>
        </p:txBody>
      </p:sp>
    </p:spTree>
    <p:extLst>
      <p:ext uri="{BB962C8B-B14F-4D97-AF65-F5344CB8AC3E}">
        <p14:creationId xmlns:p14="http://schemas.microsoft.com/office/powerpoint/2010/main" val="3876925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 ヘッダー">
    <p:spTree>
      <p:nvGrpSpPr>
        <p:cNvPr id="1" name=""/>
        <p:cNvGrpSpPr/>
        <p:nvPr/>
      </p:nvGrpSpPr>
      <p:grpSpPr>
        <a:xfrm>
          <a:off x="0" y="0"/>
          <a:ext cx="0" cy="0"/>
          <a:chOff x="0" y="0"/>
          <a:chExt cx="0" cy="0"/>
        </a:xfrm>
      </p:grpSpPr>
      <p:sp>
        <p:nvSpPr>
          <p:cNvPr id="4" name="Chevron 6"/>
          <p:cNvSpPr/>
          <p:nvPr/>
        </p:nvSpPr>
        <p:spPr>
          <a:xfrm>
            <a:off x="3636963" y="3005138"/>
            <a:ext cx="182562"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fontAlgn="auto">
              <a:spcBef>
                <a:spcPts val="0"/>
              </a:spcBef>
              <a:spcAft>
                <a:spcPts val="0"/>
              </a:spcAft>
              <a:defRPr/>
            </a:pPr>
            <a:endParaRPr lang="ja-JP" altLang="en-US" sz="1800"/>
          </a:p>
        </p:txBody>
      </p:sp>
      <p:sp>
        <p:nvSpPr>
          <p:cNvPr id="5" name="Chevron 7"/>
          <p:cNvSpPr/>
          <p:nvPr/>
        </p:nvSpPr>
        <p:spPr>
          <a:xfrm>
            <a:off x="3449640" y="3005138"/>
            <a:ext cx="18415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fontAlgn="auto">
              <a:spcBef>
                <a:spcPts val="0"/>
              </a:spcBef>
              <a:spcAft>
                <a:spcPts val="0"/>
              </a:spcAft>
              <a:defRPr/>
            </a:pPr>
            <a:endParaRPr lang="ja-JP" altLang="en-US" sz="1800"/>
          </a:p>
        </p:txBody>
      </p:sp>
      <p:sp>
        <p:nvSpPr>
          <p:cNvPr id="6" name="Date Placeholder 29"/>
          <p:cNvSpPr txBox="1">
            <a:spLocks/>
          </p:cNvSpPr>
          <p:nvPr userDrawn="1"/>
        </p:nvSpPr>
        <p:spPr>
          <a:xfrm>
            <a:off x="995365" y="6408742"/>
            <a:ext cx="1920875" cy="365125"/>
          </a:xfrm>
          <a:prstGeom prst="rect">
            <a:avLst/>
          </a:prstGeom>
        </p:spPr>
        <p:txBody>
          <a:bodyPr anchor="b"/>
          <a:lstStyle>
            <a:defPPr>
              <a:defRPr lang="en-US"/>
            </a:defPPr>
            <a:lvl1pPr algn="l" rtl="0" fontAlgn="auto" latinLnBrk="0">
              <a:spcBef>
                <a:spcPts val="0"/>
              </a:spcBef>
              <a:spcAft>
                <a:spcPts val="0"/>
              </a:spcAft>
              <a:defRPr kumimoji="1" lang="ja-JP" sz="1000" kern="1200">
                <a:solidFill>
                  <a:srgbClr val="FFFFFF"/>
                </a:solidFill>
                <a:latin typeface="+mn-lt"/>
                <a:ea typeface="+mn-ea"/>
                <a:cs typeface="+mn-cs"/>
              </a:defRPr>
            </a:lvl1pPr>
            <a:lvl2pPr marL="457200" algn="l" rtl="0" fontAlgn="base">
              <a:spcBef>
                <a:spcPct val="0"/>
              </a:spcBef>
              <a:spcAft>
                <a:spcPct val="0"/>
              </a:spcAft>
              <a:defRPr kumimoji="1" kern="1200">
                <a:solidFill>
                  <a:schemeClr val="tx1"/>
                </a:solidFill>
                <a:latin typeface="ＭＳ Ｐゴシック" charset="-128"/>
                <a:ea typeface="ＭＳ Ｐゴシック" charset="-128"/>
                <a:cs typeface="+mn-cs"/>
              </a:defRPr>
            </a:lvl2pPr>
            <a:lvl3pPr marL="914400" algn="l" rtl="0" fontAlgn="base">
              <a:spcBef>
                <a:spcPct val="0"/>
              </a:spcBef>
              <a:spcAft>
                <a:spcPct val="0"/>
              </a:spcAft>
              <a:defRPr kumimoji="1" kern="1200">
                <a:solidFill>
                  <a:schemeClr val="tx1"/>
                </a:solidFill>
                <a:latin typeface="ＭＳ Ｐゴシック" charset="-128"/>
                <a:ea typeface="ＭＳ Ｐゴシック" charset="-128"/>
                <a:cs typeface="+mn-cs"/>
              </a:defRPr>
            </a:lvl3pPr>
            <a:lvl4pPr marL="1371600" algn="l" rtl="0" fontAlgn="base">
              <a:spcBef>
                <a:spcPct val="0"/>
              </a:spcBef>
              <a:spcAft>
                <a:spcPct val="0"/>
              </a:spcAft>
              <a:defRPr kumimoji="1" kern="1200">
                <a:solidFill>
                  <a:schemeClr val="tx1"/>
                </a:solidFill>
                <a:latin typeface="ＭＳ Ｐゴシック" charset="-128"/>
                <a:ea typeface="ＭＳ Ｐゴシック" charset="-128"/>
                <a:cs typeface="+mn-cs"/>
              </a:defRPr>
            </a:lvl4pPr>
            <a:lvl5pPr marL="1828800" algn="l" rtl="0" fontAlgn="base">
              <a:spcBef>
                <a:spcPct val="0"/>
              </a:spcBef>
              <a:spcAft>
                <a:spcPct val="0"/>
              </a:spcAft>
              <a:defRPr kumimoji="1" kern="1200">
                <a:solidFill>
                  <a:schemeClr val="tx1"/>
                </a:solidFill>
                <a:latin typeface="ＭＳ Ｐゴシック" charset="-128"/>
                <a:ea typeface="ＭＳ Ｐゴシック" charset="-128"/>
                <a:cs typeface="+mn-cs"/>
              </a:defRPr>
            </a:lvl5pPr>
            <a:lvl6pPr marL="2286000" algn="l" defTabSz="914400" rtl="0" eaLnBrk="1" latinLnBrk="0" hangingPunct="1">
              <a:defRPr kumimoji="1" kern="1200">
                <a:solidFill>
                  <a:schemeClr val="tx1"/>
                </a:solidFill>
                <a:latin typeface="ＭＳ Ｐゴシック" charset="-128"/>
                <a:ea typeface="ＭＳ Ｐゴシック" charset="-128"/>
                <a:cs typeface="+mn-cs"/>
              </a:defRPr>
            </a:lvl6pPr>
            <a:lvl7pPr marL="2743200" algn="l" defTabSz="914400" rtl="0" eaLnBrk="1" latinLnBrk="0" hangingPunct="1">
              <a:defRPr kumimoji="1" kern="1200">
                <a:solidFill>
                  <a:schemeClr val="tx1"/>
                </a:solidFill>
                <a:latin typeface="ＭＳ Ｐゴシック" charset="-128"/>
                <a:ea typeface="ＭＳ Ｐゴシック" charset="-128"/>
                <a:cs typeface="+mn-cs"/>
              </a:defRPr>
            </a:lvl7pPr>
            <a:lvl8pPr marL="3200400" algn="l" defTabSz="914400" rtl="0" eaLnBrk="1" latinLnBrk="0" hangingPunct="1">
              <a:defRPr kumimoji="1" kern="1200">
                <a:solidFill>
                  <a:schemeClr val="tx1"/>
                </a:solidFill>
                <a:latin typeface="ＭＳ Ｐゴシック" charset="-128"/>
                <a:ea typeface="ＭＳ Ｐゴシック" charset="-128"/>
                <a:cs typeface="+mn-cs"/>
              </a:defRPr>
            </a:lvl8pPr>
            <a:lvl9pPr marL="3657600" algn="l" defTabSz="914400" rtl="0" eaLnBrk="1" latinLnBrk="0" hangingPunct="1">
              <a:defRPr kumimoji="1" kern="1200">
                <a:solidFill>
                  <a:schemeClr val="tx1"/>
                </a:solidFill>
                <a:latin typeface="ＭＳ Ｐゴシック" charset="-128"/>
                <a:ea typeface="ＭＳ Ｐゴシック" charset="-128"/>
                <a:cs typeface="+mn-cs"/>
              </a:defRPr>
            </a:lvl9pPr>
          </a:lstStyle>
          <a:p>
            <a:pPr>
              <a:defRPr/>
            </a:pPr>
            <a:fld id="{596644D6-A573-4499-B8B8-F2CFE1CFE26B}" type="datetime1">
              <a:rPr lang="en-US" altLang="ja-JP" sz="1000" smtClean="0"/>
              <a:pPr>
                <a:defRPr/>
              </a:pPr>
              <a:t>6/15/2026</a:t>
            </a:fld>
            <a:endParaRPr altLang="en-US" sz="1000"/>
          </a:p>
        </p:txBody>
      </p:sp>
      <p:sp>
        <p:nvSpPr>
          <p:cNvPr id="7" name="Slide Number Placeholder 26"/>
          <p:cNvSpPr txBox="1">
            <a:spLocks/>
          </p:cNvSpPr>
          <p:nvPr userDrawn="1"/>
        </p:nvSpPr>
        <p:spPr>
          <a:xfrm>
            <a:off x="4643439" y="6408742"/>
            <a:ext cx="481012" cy="365125"/>
          </a:xfrm>
          <a:prstGeom prst="rect">
            <a:avLst/>
          </a:prstGeom>
        </p:spPr>
        <p:txBody>
          <a:bodyPr anchor="b"/>
          <a:lstStyle>
            <a:defPPr>
              <a:defRPr lang="en-US"/>
            </a:defPPr>
            <a:lvl1pPr algn="r" rtl="0" fontAlgn="auto" latinLnBrk="0">
              <a:spcBef>
                <a:spcPts val="0"/>
              </a:spcBef>
              <a:spcAft>
                <a:spcPts val="0"/>
              </a:spcAft>
              <a:defRPr kumimoji="1" lang="ja-JP" sz="1200" b="0" kern="1200">
                <a:solidFill>
                  <a:srgbClr val="FFFFFF"/>
                </a:solidFill>
                <a:latin typeface="+mn-lt"/>
                <a:ea typeface="+mn-ea"/>
                <a:cs typeface="+mn-cs"/>
              </a:defRPr>
            </a:lvl1pPr>
            <a:lvl2pPr marL="457200" algn="l" rtl="0" fontAlgn="base">
              <a:spcBef>
                <a:spcPct val="0"/>
              </a:spcBef>
              <a:spcAft>
                <a:spcPct val="0"/>
              </a:spcAft>
              <a:defRPr kumimoji="1" kern="1200">
                <a:solidFill>
                  <a:schemeClr val="tx1"/>
                </a:solidFill>
                <a:latin typeface="ＭＳ Ｐゴシック" charset="-128"/>
                <a:ea typeface="ＭＳ Ｐゴシック" charset="-128"/>
                <a:cs typeface="+mn-cs"/>
              </a:defRPr>
            </a:lvl2pPr>
            <a:lvl3pPr marL="914400" algn="l" rtl="0" fontAlgn="base">
              <a:spcBef>
                <a:spcPct val="0"/>
              </a:spcBef>
              <a:spcAft>
                <a:spcPct val="0"/>
              </a:spcAft>
              <a:defRPr kumimoji="1" kern="1200">
                <a:solidFill>
                  <a:schemeClr val="tx1"/>
                </a:solidFill>
                <a:latin typeface="ＭＳ Ｐゴシック" charset="-128"/>
                <a:ea typeface="ＭＳ Ｐゴシック" charset="-128"/>
                <a:cs typeface="+mn-cs"/>
              </a:defRPr>
            </a:lvl3pPr>
            <a:lvl4pPr marL="1371600" algn="l" rtl="0" fontAlgn="base">
              <a:spcBef>
                <a:spcPct val="0"/>
              </a:spcBef>
              <a:spcAft>
                <a:spcPct val="0"/>
              </a:spcAft>
              <a:defRPr kumimoji="1" kern="1200">
                <a:solidFill>
                  <a:schemeClr val="tx1"/>
                </a:solidFill>
                <a:latin typeface="ＭＳ Ｐゴシック" charset="-128"/>
                <a:ea typeface="ＭＳ Ｐゴシック" charset="-128"/>
                <a:cs typeface="+mn-cs"/>
              </a:defRPr>
            </a:lvl4pPr>
            <a:lvl5pPr marL="1828800" algn="l" rtl="0" fontAlgn="base">
              <a:spcBef>
                <a:spcPct val="0"/>
              </a:spcBef>
              <a:spcAft>
                <a:spcPct val="0"/>
              </a:spcAft>
              <a:defRPr kumimoji="1" kern="1200">
                <a:solidFill>
                  <a:schemeClr val="tx1"/>
                </a:solidFill>
                <a:latin typeface="ＭＳ Ｐゴシック" charset="-128"/>
                <a:ea typeface="ＭＳ Ｐゴシック" charset="-128"/>
                <a:cs typeface="+mn-cs"/>
              </a:defRPr>
            </a:lvl5pPr>
            <a:lvl6pPr marL="2286000" algn="l" defTabSz="914400" rtl="0" eaLnBrk="1" latinLnBrk="0" hangingPunct="1">
              <a:defRPr kumimoji="1" kern="1200">
                <a:solidFill>
                  <a:schemeClr val="tx1"/>
                </a:solidFill>
                <a:latin typeface="ＭＳ Ｐゴシック" charset="-128"/>
                <a:ea typeface="ＭＳ Ｐゴシック" charset="-128"/>
                <a:cs typeface="+mn-cs"/>
              </a:defRPr>
            </a:lvl6pPr>
            <a:lvl7pPr marL="2743200" algn="l" defTabSz="914400" rtl="0" eaLnBrk="1" latinLnBrk="0" hangingPunct="1">
              <a:defRPr kumimoji="1" kern="1200">
                <a:solidFill>
                  <a:schemeClr val="tx1"/>
                </a:solidFill>
                <a:latin typeface="ＭＳ Ｐゴシック" charset="-128"/>
                <a:ea typeface="ＭＳ Ｐゴシック" charset="-128"/>
                <a:cs typeface="+mn-cs"/>
              </a:defRPr>
            </a:lvl7pPr>
            <a:lvl8pPr marL="3200400" algn="l" defTabSz="914400" rtl="0" eaLnBrk="1" latinLnBrk="0" hangingPunct="1">
              <a:defRPr kumimoji="1" kern="1200">
                <a:solidFill>
                  <a:schemeClr val="tx1"/>
                </a:solidFill>
                <a:latin typeface="ＭＳ Ｐゴシック" charset="-128"/>
                <a:ea typeface="ＭＳ Ｐゴシック" charset="-128"/>
                <a:cs typeface="+mn-cs"/>
              </a:defRPr>
            </a:lvl8pPr>
            <a:lvl9pPr marL="3657600" algn="l" defTabSz="914400" rtl="0" eaLnBrk="1" latinLnBrk="0" hangingPunct="1">
              <a:defRPr kumimoji="1" kern="1200">
                <a:solidFill>
                  <a:schemeClr val="tx1"/>
                </a:solidFill>
                <a:latin typeface="ＭＳ Ｐゴシック" charset="-128"/>
                <a:ea typeface="ＭＳ Ｐゴシック" charset="-128"/>
                <a:cs typeface="+mn-cs"/>
              </a:defRPr>
            </a:lvl9pPr>
          </a:lstStyle>
          <a:p>
            <a:pPr>
              <a:defRPr/>
            </a:pPr>
            <a:fld id="{E041D594-2305-450B-B440-A26C3C934529}" type="slidenum">
              <a:rPr lang="en-US" altLang="ja-JP" sz="1200" smtClean="0"/>
              <a:pPr>
                <a:defRPr/>
              </a:pPr>
              <a:t>‹#›</a:t>
            </a:fld>
            <a:endParaRPr lang="en-US" sz="1200"/>
          </a:p>
        </p:txBody>
      </p:sp>
      <p:sp>
        <p:nvSpPr>
          <p:cNvPr id="2" name="Title 1"/>
          <p:cNvSpPr>
            <a:spLocks noGrp="1"/>
          </p:cNvSpPr>
          <p:nvPr>
            <p:ph type="title"/>
          </p:nvPr>
        </p:nvSpPr>
        <p:spPr>
          <a:xfrm>
            <a:off x="722376" y="1059712"/>
            <a:ext cx="7772400" cy="1828800"/>
          </a:xfrm>
        </p:spPr>
        <p:txBody>
          <a:bodyPr anchor="b"/>
          <a:lstStyle>
            <a:lvl1pPr algn="r" latinLnBrk="0">
              <a:buNone/>
              <a:defRPr kumimoji="1" lang="ja-JP" sz="4800" b="1" cap="none" baseline="0">
                <a:effectLst>
                  <a:outerShdw blurRad="31750" dist="25400" dir="5400000" algn="tl" rotWithShape="0">
                    <a:srgbClr val="000000">
                      <a:alpha val="25000"/>
                    </a:srgbClr>
                  </a:outerShdw>
                </a:effectLst>
              </a:defRPr>
            </a:lvl1pPr>
            <a:extLst/>
          </a:lstStyle>
          <a:p>
            <a:r>
              <a:rPr lang="ja-JP" altLang="en-US"/>
              <a:t>マスター タイトルの書式設定</a:t>
            </a:r>
            <a:endParaRPr lang="ja-JP"/>
          </a:p>
        </p:txBody>
      </p:sp>
      <p:sp>
        <p:nvSpPr>
          <p:cNvPr id="3" name="Text Placeholder 2"/>
          <p:cNvSpPr>
            <a:spLocks noGrp="1"/>
          </p:cNvSpPr>
          <p:nvPr>
            <p:ph type="body" idx="1"/>
          </p:nvPr>
        </p:nvSpPr>
        <p:spPr>
          <a:xfrm>
            <a:off x="3922713" y="2888512"/>
            <a:ext cx="4572000" cy="1454888"/>
          </a:xfrm>
        </p:spPr>
        <p:txBody>
          <a:bodyPr anchor="t"/>
          <a:lstStyle>
            <a:lvl1pPr marL="0" indent="0" algn="l" latinLnBrk="0">
              <a:buNone/>
              <a:defRPr kumimoji="1" lang="ja-JP" sz="2300">
                <a:solidFill>
                  <a:schemeClr val="tx1"/>
                </a:solidFill>
              </a:defRPr>
            </a:lvl1pPr>
            <a:lvl2pPr>
              <a:buNone/>
              <a:defRPr kumimoji="1" lang="ja-JP" sz="1800">
                <a:solidFill>
                  <a:schemeClr val="tx1">
                    <a:tint val="75000"/>
                  </a:schemeClr>
                </a:solidFill>
              </a:defRPr>
            </a:lvl2pPr>
            <a:lvl3pPr>
              <a:buNone/>
              <a:defRPr kumimoji="1" lang="ja-JP" sz="1600">
                <a:solidFill>
                  <a:schemeClr val="tx1">
                    <a:tint val="75000"/>
                  </a:schemeClr>
                </a:solidFill>
              </a:defRPr>
            </a:lvl3pPr>
            <a:lvl4pPr>
              <a:buNone/>
              <a:defRPr kumimoji="1" lang="ja-JP" sz="1400">
                <a:solidFill>
                  <a:schemeClr val="tx1">
                    <a:tint val="75000"/>
                  </a:schemeClr>
                </a:solidFill>
              </a:defRPr>
            </a:lvl4pPr>
            <a:lvl5pPr>
              <a:buNone/>
              <a:defRPr kumimoji="1" lang="ja-JP" sz="1400">
                <a:solidFill>
                  <a:schemeClr val="tx1">
                    <a:tint val="75000"/>
                  </a:schemeClr>
                </a:solidFill>
              </a:defRPr>
            </a:lvl5pPr>
            <a:extLst/>
          </a:lstStyle>
          <a:p>
            <a:pPr lvl="0"/>
            <a:r>
              <a:rPr lang="ja-JP" altLang="en-US"/>
              <a:t>マスター テキストの書式設定</a:t>
            </a:r>
          </a:p>
        </p:txBody>
      </p:sp>
      <p:sp>
        <p:nvSpPr>
          <p:cNvPr id="9" name="Footer Placeholder 4"/>
          <p:cNvSpPr>
            <a:spLocks noGrp="1"/>
          </p:cNvSpPr>
          <p:nvPr>
            <p:ph type="ftr" sz="quarter" idx="10"/>
          </p:nvPr>
        </p:nvSpPr>
        <p:spPr/>
        <p:txBody>
          <a:bodyPr/>
          <a:lstStyle>
            <a:lvl1pPr>
              <a:defRPr/>
            </a:lvl1pPr>
            <a:extLst/>
          </a:lstStyle>
          <a:p>
            <a:pPr>
              <a:defRPr/>
            </a:pPr>
            <a:endParaRPr/>
          </a:p>
        </p:txBody>
      </p:sp>
      <p:sp>
        <p:nvSpPr>
          <p:cNvPr id="11" name="正方形/長方形 10"/>
          <p:cNvSpPr>
            <a:spLocks noChangeArrowheads="1"/>
          </p:cNvSpPr>
          <p:nvPr userDrawn="1"/>
        </p:nvSpPr>
        <p:spPr bwMode="auto">
          <a:xfrm>
            <a:off x="5940153" y="6525348"/>
            <a:ext cx="349163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en-US" altLang="ja-JP" sz="1000">
                <a:solidFill>
                  <a:srgbClr val="B9D982"/>
                </a:solidFill>
              </a:rPr>
              <a:t>© 2011 CTI Engineering Co., Ltd. All Rights Reserved.</a:t>
            </a:r>
          </a:p>
        </p:txBody>
      </p:sp>
    </p:spTree>
    <p:extLst>
      <p:ext uri="{BB962C8B-B14F-4D97-AF65-F5344CB8AC3E}">
        <p14:creationId xmlns:p14="http://schemas.microsoft.com/office/powerpoint/2010/main" val="20345171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5" name="Date Placeholder 29"/>
          <p:cNvSpPr txBox="1">
            <a:spLocks/>
          </p:cNvSpPr>
          <p:nvPr userDrawn="1"/>
        </p:nvSpPr>
        <p:spPr>
          <a:xfrm>
            <a:off x="995365" y="6408742"/>
            <a:ext cx="1920875" cy="365125"/>
          </a:xfrm>
          <a:prstGeom prst="rect">
            <a:avLst/>
          </a:prstGeom>
        </p:spPr>
        <p:txBody>
          <a:bodyPr anchor="b"/>
          <a:lstStyle>
            <a:defPPr>
              <a:defRPr lang="en-US"/>
            </a:defPPr>
            <a:lvl1pPr algn="l" rtl="0" fontAlgn="auto" latinLnBrk="0">
              <a:spcBef>
                <a:spcPts val="0"/>
              </a:spcBef>
              <a:spcAft>
                <a:spcPts val="0"/>
              </a:spcAft>
              <a:defRPr kumimoji="1" lang="ja-JP" sz="1000" kern="1200">
                <a:solidFill>
                  <a:srgbClr val="FFFFFF"/>
                </a:solidFill>
                <a:latin typeface="+mn-lt"/>
                <a:ea typeface="+mn-ea"/>
                <a:cs typeface="+mn-cs"/>
              </a:defRPr>
            </a:lvl1pPr>
            <a:lvl2pPr marL="457200" algn="l" rtl="0" fontAlgn="base">
              <a:spcBef>
                <a:spcPct val="0"/>
              </a:spcBef>
              <a:spcAft>
                <a:spcPct val="0"/>
              </a:spcAft>
              <a:defRPr kumimoji="1" kern="1200">
                <a:solidFill>
                  <a:schemeClr val="tx1"/>
                </a:solidFill>
                <a:latin typeface="ＭＳ Ｐゴシック" charset="-128"/>
                <a:ea typeface="ＭＳ Ｐゴシック" charset="-128"/>
                <a:cs typeface="+mn-cs"/>
              </a:defRPr>
            </a:lvl2pPr>
            <a:lvl3pPr marL="914400" algn="l" rtl="0" fontAlgn="base">
              <a:spcBef>
                <a:spcPct val="0"/>
              </a:spcBef>
              <a:spcAft>
                <a:spcPct val="0"/>
              </a:spcAft>
              <a:defRPr kumimoji="1" kern="1200">
                <a:solidFill>
                  <a:schemeClr val="tx1"/>
                </a:solidFill>
                <a:latin typeface="ＭＳ Ｐゴシック" charset="-128"/>
                <a:ea typeface="ＭＳ Ｐゴシック" charset="-128"/>
                <a:cs typeface="+mn-cs"/>
              </a:defRPr>
            </a:lvl3pPr>
            <a:lvl4pPr marL="1371600" algn="l" rtl="0" fontAlgn="base">
              <a:spcBef>
                <a:spcPct val="0"/>
              </a:spcBef>
              <a:spcAft>
                <a:spcPct val="0"/>
              </a:spcAft>
              <a:defRPr kumimoji="1" kern="1200">
                <a:solidFill>
                  <a:schemeClr val="tx1"/>
                </a:solidFill>
                <a:latin typeface="ＭＳ Ｐゴシック" charset="-128"/>
                <a:ea typeface="ＭＳ Ｐゴシック" charset="-128"/>
                <a:cs typeface="+mn-cs"/>
              </a:defRPr>
            </a:lvl4pPr>
            <a:lvl5pPr marL="1828800" algn="l" rtl="0" fontAlgn="base">
              <a:spcBef>
                <a:spcPct val="0"/>
              </a:spcBef>
              <a:spcAft>
                <a:spcPct val="0"/>
              </a:spcAft>
              <a:defRPr kumimoji="1" kern="1200">
                <a:solidFill>
                  <a:schemeClr val="tx1"/>
                </a:solidFill>
                <a:latin typeface="ＭＳ Ｐゴシック" charset="-128"/>
                <a:ea typeface="ＭＳ Ｐゴシック" charset="-128"/>
                <a:cs typeface="+mn-cs"/>
              </a:defRPr>
            </a:lvl5pPr>
            <a:lvl6pPr marL="2286000" algn="l" defTabSz="914400" rtl="0" eaLnBrk="1" latinLnBrk="0" hangingPunct="1">
              <a:defRPr kumimoji="1" kern="1200">
                <a:solidFill>
                  <a:schemeClr val="tx1"/>
                </a:solidFill>
                <a:latin typeface="ＭＳ Ｐゴシック" charset="-128"/>
                <a:ea typeface="ＭＳ Ｐゴシック" charset="-128"/>
                <a:cs typeface="+mn-cs"/>
              </a:defRPr>
            </a:lvl6pPr>
            <a:lvl7pPr marL="2743200" algn="l" defTabSz="914400" rtl="0" eaLnBrk="1" latinLnBrk="0" hangingPunct="1">
              <a:defRPr kumimoji="1" kern="1200">
                <a:solidFill>
                  <a:schemeClr val="tx1"/>
                </a:solidFill>
                <a:latin typeface="ＭＳ Ｐゴシック" charset="-128"/>
                <a:ea typeface="ＭＳ Ｐゴシック" charset="-128"/>
                <a:cs typeface="+mn-cs"/>
              </a:defRPr>
            </a:lvl7pPr>
            <a:lvl8pPr marL="3200400" algn="l" defTabSz="914400" rtl="0" eaLnBrk="1" latinLnBrk="0" hangingPunct="1">
              <a:defRPr kumimoji="1" kern="1200">
                <a:solidFill>
                  <a:schemeClr val="tx1"/>
                </a:solidFill>
                <a:latin typeface="ＭＳ Ｐゴシック" charset="-128"/>
                <a:ea typeface="ＭＳ Ｐゴシック" charset="-128"/>
                <a:cs typeface="+mn-cs"/>
              </a:defRPr>
            </a:lvl8pPr>
            <a:lvl9pPr marL="3657600" algn="l" defTabSz="914400" rtl="0" eaLnBrk="1" latinLnBrk="0" hangingPunct="1">
              <a:defRPr kumimoji="1" kern="1200">
                <a:solidFill>
                  <a:schemeClr val="tx1"/>
                </a:solidFill>
                <a:latin typeface="ＭＳ Ｐゴシック" charset="-128"/>
                <a:ea typeface="ＭＳ Ｐゴシック" charset="-128"/>
                <a:cs typeface="+mn-cs"/>
              </a:defRPr>
            </a:lvl9pPr>
          </a:lstStyle>
          <a:p>
            <a:pPr>
              <a:defRPr/>
            </a:pPr>
            <a:fld id="{596644D6-A573-4499-B8B8-F2CFE1CFE26B}" type="datetime1">
              <a:rPr lang="en-US" altLang="ja-JP" sz="1000" smtClean="0"/>
              <a:pPr>
                <a:defRPr/>
              </a:pPr>
              <a:t>6/15/2026</a:t>
            </a:fld>
            <a:endParaRPr altLang="en-US" sz="1000"/>
          </a:p>
        </p:txBody>
      </p:sp>
      <p:sp>
        <p:nvSpPr>
          <p:cNvPr id="6" name="Slide Number Placeholder 26"/>
          <p:cNvSpPr txBox="1">
            <a:spLocks/>
          </p:cNvSpPr>
          <p:nvPr userDrawn="1"/>
        </p:nvSpPr>
        <p:spPr>
          <a:xfrm>
            <a:off x="4643439" y="6408742"/>
            <a:ext cx="481012" cy="365125"/>
          </a:xfrm>
          <a:prstGeom prst="rect">
            <a:avLst/>
          </a:prstGeom>
        </p:spPr>
        <p:txBody>
          <a:bodyPr anchor="b"/>
          <a:lstStyle>
            <a:defPPr>
              <a:defRPr lang="en-US"/>
            </a:defPPr>
            <a:lvl1pPr algn="r" rtl="0" fontAlgn="auto" latinLnBrk="0">
              <a:spcBef>
                <a:spcPts val="0"/>
              </a:spcBef>
              <a:spcAft>
                <a:spcPts val="0"/>
              </a:spcAft>
              <a:defRPr kumimoji="1" lang="ja-JP" sz="1200" b="0" kern="1200">
                <a:solidFill>
                  <a:srgbClr val="FFFFFF"/>
                </a:solidFill>
                <a:latin typeface="+mn-lt"/>
                <a:ea typeface="+mn-ea"/>
                <a:cs typeface="+mn-cs"/>
              </a:defRPr>
            </a:lvl1pPr>
            <a:lvl2pPr marL="457200" algn="l" rtl="0" fontAlgn="base">
              <a:spcBef>
                <a:spcPct val="0"/>
              </a:spcBef>
              <a:spcAft>
                <a:spcPct val="0"/>
              </a:spcAft>
              <a:defRPr kumimoji="1" kern="1200">
                <a:solidFill>
                  <a:schemeClr val="tx1"/>
                </a:solidFill>
                <a:latin typeface="ＭＳ Ｐゴシック" charset="-128"/>
                <a:ea typeface="ＭＳ Ｐゴシック" charset="-128"/>
                <a:cs typeface="+mn-cs"/>
              </a:defRPr>
            </a:lvl2pPr>
            <a:lvl3pPr marL="914400" algn="l" rtl="0" fontAlgn="base">
              <a:spcBef>
                <a:spcPct val="0"/>
              </a:spcBef>
              <a:spcAft>
                <a:spcPct val="0"/>
              </a:spcAft>
              <a:defRPr kumimoji="1" kern="1200">
                <a:solidFill>
                  <a:schemeClr val="tx1"/>
                </a:solidFill>
                <a:latin typeface="ＭＳ Ｐゴシック" charset="-128"/>
                <a:ea typeface="ＭＳ Ｐゴシック" charset="-128"/>
                <a:cs typeface="+mn-cs"/>
              </a:defRPr>
            </a:lvl3pPr>
            <a:lvl4pPr marL="1371600" algn="l" rtl="0" fontAlgn="base">
              <a:spcBef>
                <a:spcPct val="0"/>
              </a:spcBef>
              <a:spcAft>
                <a:spcPct val="0"/>
              </a:spcAft>
              <a:defRPr kumimoji="1" kern="1200">
                <a:solidFill>
                  <a:schemeClr val="tx1"/>
                </a:solidFill>
                <a:latin typeface="ＭＳ Ｐゴシック" charset="-128"/>
                <a:ea typeface="ＭＳ Ｐゴシック" charset="-128"/>
                <a:cs typeface="+mn-cs"/>
              </a:defRPr>
            </a:lvl4pPr>
            <a:lvl5pPr marL="1828800" algn="l" rtl="0" fontAlgn="base">
              <a:spcBef>
                <a:spcPct val="0"/>
              </a:spcBef>
              <a:spcAft>
                <a:spcPct val="0"/>
              </a:spcAft>
              <a:defRPr kumimoji="1" kern="1200">
                <a:solidFill>
                  <a:schemeClr val="tx1"/>
                </a:solidFill>
                <a:latin typeface="ＭＳ Ｐゴシック" charset="-128"/>
                <a:ea typeface="ＭＳ Ｐゴシック" charset="-128"/>
                <a:cs typeface="+mn-cs"/>
              </a:defRPr>
            </a:lvl5pPr>
            <a:lvl6pPr marL="2286000" algn="l" defTabSz="914400" rtl="0" eaLnBrk="1" latinLnBrk="0" hangingPunct="1">
              <a:defRPr kumimoji="1" kern="1200">
                <a:solidFill>
                  <a:schemeClr val="tx1"/>
                </a:solidFill>
                <a:latin typeface="ＭＳ Ｐゴシック" charset="-128"/>
                <a:ea typeface="ＭＳ Ｐゴシック" charset="-128"/>
                <a:cs typeface="+mn-cs"/>
              </a:defRPr>
            </a:lvl6pPr>
            <a:lvl7pPr marL="2743200" algn="l" defTabSz="914400" rtl="0" eaLnBrk="1" latinLnBrk="0" hangingPunct="1">
              <a:defRPr kumimoji="1" kern="1200">
                <a:solidFill>
                  <a:schemeClr val="tx1"/>
                </a:solidFill>
                <a:latin typeface="ＭＳ Ｐゴシック" charset="-128"/>
                <a:ea typeface="ＭＳ Ｐゴシック" charset="-128"/>
                <a:cs typeface="+mn-cs"/>
              </a:defRPr>
            </a:lvl7pPr>
            <a:lvl8pPr marL="3200400" algn="l" defTabSz="914400" rtl="0" eaLnBrk="1" latinLnBrk="0" hangingPunct="1">
              <a:defRPr kumimoji="1" kern="1200">
                <a:solidFill>
                  <a:schemeClr val="tx1"/>
                </a:solidFill>
                <a:latin typeface="ＭＳ Ｐゴシック" charset="-128"/>
                <a:ea typeface="ＭＳ Ｐゴシック" charset="-128"/>
                <a:cs typeface="+mn-cs"/>
              </a:defRPr>
            </a:lvl8pPr>
            <a:lvl9pPr marL="3657600" algn="l" defTabSz="914400" rtl="0" eaLnBrk="1" latinLnBrk="0" hangingPunct="1">
              <a:defRPr kumimoji="1" kern="1200">
                <a:solidFill>
                  <a:schemeClr val="tx1"/>
                </a:solidFill>
                <a:latin typeface="ＭＳ Ｐゴシック" charset="-128"/>
                <a:ea typeface="ＭＳ Ｐゴシック" charset="-128"/>
                <a:cs typeface="+mn-cs"/>
              </a:defRPr>
            </a:lvl9pPr>
          </a:lstStyle>
          <a:p>
            <a:pPr>
              <a:defRPr/>
            </a:pPr>
            <a:fld id="{85D3DC96-8EE6-45BA-A5A1-7A3BD09CF529}" type="slidenum">
              <a:rPr lang="en-US" altLang="ja-JP" sz="1200" smtClean="0"/>
              <a:pPr>
                <a:defRPr/>
              </a:pPr>
              <a:t>‹#›</a:t>
            </a:fld>
            <a:endParaRPr lang="en-US" sz="1200"/>
          </a:p>
        </p:txBody>
      </p:sp>
      <p:sp>
        <p:nvSpPr>
          <p:cNvPr id="3" name="Content Placeholder 2"/>
          <p:cNvSpPr>
            <a:spLocks noGrp="1"/>
          </p:cNvSpPr>
          <p:nvPr>
            <p:ph sz="half" idx="1"/>
          </p:nvPr>
        </p:nvSpPr>
        <p:spPr>
          <a:xfrm>
            <a:off x="457200" y="1481334"/>
            <a:ext cx="4038600" cy="4525963"/>
          </a:xfrm>
        </p:spPr>
        <p:txBody>
          <a:bodyPr/>
          <a:lstStyle>
            <a:lvl1pPr latinLnBrk="0">
              <a:defRPr kumimoji="1" lang="ja-JP" sz="2800"/>
            </a:lvl1pPr>
            <a:lvl2pPr>
              <a:defRPr kumimoji="1" lang="ja-JP" sz="2400"/>
            </a:lvl2pPr>
            <a:lvl3pPr>
              <a:defRPr kumimoji="1" lang="ja-JP" sz="2000"/>
            </a:lvl3pPr>
            <a:lvl4pPr>
              <a:defRPr kumimoji="1" lang="ja-JP" sz="1800"/>
            </a:lvl4pPr>
            <a:lvl5pPr>
              <a:defRPr kumimoji="1" lang="ja-JP" sz="1800"/>
            </a:lvl5pPr>
            <a:extLs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ja-JP"/>
          </a:p>
        </p:txBody>
      </p:sp>
      <p:sp>
        <p:nvSpPr>
          <p:cNvPr id="4" name="Content Placeholder 3"/>
          <p:cNvSpPr>
            <a:spLocks noGrp="1"/>
          </p:cNvSpPr>
          <p:nvPr>
            <p:ph sz="half" idx="2"/>
          </p:nvPr>
        </p:nvSpPr>
        <p:spPr>
          <a:xfrm>
            <a:off x="4648200" y="1481334"/>
            <a:ext cx="4038600" cy="4525963"/>
          </a:xfrm>
        </p:spPr>
        <p:txBody>
          <a:bodyPr/>
          <a:lstStyle>
            <a:lvl1pPr latinLnBrk="0">
              <a:defRPr kumimoji="1" lang="ja-JP" sz="2800"/>
            </a:lvl1pPr>
            <a:lvl2pPr>
              <a:defRPr kumimoji="1" lang="ja-JP" sz="2400"/>
            </a:lvl2pPr>
            <a:lvl3pPr>
              <a:defRPr kumimoji="1" lang="ja-JP" sz="2000"/>
            </a:lvl3pPr>
            <a:lvl4pPr>
              <a:defRPr kumimoji="1" lang="ja-JP" sz="1800"/>
            </a:lvl4pPr>
            <a:lvl5pPr>
              <a:defRPr kumimoji="1" lang="ja-JP" sz="1800"/>
            </a:lvl5pPr>
            <a:extLs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ja-JP"/>
          </a:p>
        </p:txBody>
      </p:sp>
      <p:sp>
        <p:nvSpPr>
          <p:cNvPr id="8" name="Title 7"/>
          <p:cNvSpPr>
            <a:spLocks noGrp="1"/>
          </p:cNvSpPr>
          <p:nvPr>
            <p:ph type="title"/>
          </p:nvPr>
        </p:nvSpPr>
        <p:spPr/>
        <p:txBody>
          <a:bodyPr rtlCol="0"/>
          <a:lstStyle/>
          <a:p>
            <a:r>
              <a:rPr lang="ja-JP" altLang="en-US"/>
              <a:t>マスター タイトルの書式設定</a:t>
            </a:r>
            <a:endParaRPr lang="ja-JP"/>
          </a:p>
        </p:txBody>
      </p:sp>
      <p:sp>
        <p:nvSpPr>
          <p:cNvPr id="9" name="Footer Placeholder 5"/>
          <p:cNvSpPr>
            <a:spLocks noGrp="1"/>
          </p:cNvSpPr>
          <p:nvPr>
            <p:ph type="ftr" sz="quarter" idx="10"/>
          </p:nvPr>
        </p:nvSpPr>
        <p:spPr/>
        <p:txBody>
          <a:bodyPr/>
          <a:lstStyle>
            <a:lvl1pPr>
              <a:defRPr/>
            </a:lvl1pPr>
            <a:extLst/>
          </a:lstStyle>
          <a:p>
            <a:pPr>
              <a:defRPr/>
            </a:pPr>
            <a:endParaRPr/>
          </a:p>
        </p:txBody>
      </p:sp>
      <p:sp>
        <p:nvSpPr>
          <p:cNvPr id="11" name="正方形/長方形 10"/>
          <p:cNvSpPr>
            <a:spLocks noChangeArrowheads="1"/>
          </p:cNvSpPr>
          <p:nvPr userDrawn="1"/>
        </p:nvSpPr>
        <p:spPr bwMode="auto">
          <a:xfrm>
            <a:off x="5940153" y="6525348"/>
            <a:ext cx="349163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en-US" altLang="ja-JP" sz="1000">
                <a:solidFill>
                  <a:srgbClr val="B9D982"/>
                </a:solidFill>
              </a:rPr>
              <a:t>© 2011 CTI Engineering Co., Ltd. All Rights Reserved.</a:t>
            </a:r>
          </a:p>
        </p:txBody>
      </p:sp>
    </p:spTree>
    <p:extLst>
      <p:ext uri="{BB962C8B-B14F-4D97-AF65-F5344CB8AC3E}">
        <p14:creationId xmlns:p14="http://schemas.microsoft.com/office/powerpoint/2010/main" val="37579902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7" name="Date Placeholder 29"/>
          <p:cNvSpPr txBox="1">
            <a:spLocks/>
          </p:cNvSpPr>
          <p:nvPr userDrawn="1"/>
        </p:nvSpPr>
        <p:spPr>
          <a:xfrm>
            <a:off x="995365" y="6408742"/>
            <a:ext cx="1920875" cy="365125"/>
          </a:xfrm>
          <a:prstGeom prst="rect">
            <a:avLst/>
          </a:prstGeom>
        </p:spPr>
        <p:txBody>
          <a:bodyPr anchor="b"/>
          <a:lstStyle>
            <a:defPPr>
              <a:defRPr lang="en-US"/>
            </a:defPPr>
            <a:lvl1pPr algn="l" rtl="0" fontAlgn="auto" latinLnBrk="0">
              <a:spcBef>
                <a:spcPts val="0"/>
              </a:spcBef>
              <a:spcAft>
                <a:spcPts val="0"/>
              </a:spcAft>
              <a:defRPr kumimoji="1" lang="ja-JP" sz="1000" kern="1200">
                <a:solidFill>
                  <a:srgbClr val="FFFFFF"/>
                </a:solidFill>
                <a:latin typeface="+mn-lt"/>
                <a:ea typeface="+mn-ea"/>
                <a:cs typeface="+mn-cs"/>
              </a:defRPr>
            </a:lvl1pPr>
            <a:lvl2pPr marL="457200" algn="l" rtl="0" fontAlgn="base">
              <a:spcBef>
                <a:spcPct val="0"/>
              </a:spcBef>
              <a:spcAft>
                <a:spcPct val="0"/>
              </a:spcAft>
              <a:defRPr kumimoji="1" kern="1200">
                <a:solidFill>
                  <a:schemeClr val="tx1"/>
                </a:solidFill>
                <a:latin typeface="ＭＳ Ｐゴシック" charset="-128"/>
                <a:ea typeface="ＭＳ Ｐゴシック" charset="-128"/>
                <a:cs typeface="+mn-cs"/>
              </a:defRPr>
            </a:lvl2pPr>
            <a:lvl3pPr marL="914400" algn="l" rtl="0" fontAlgn="base">
              <a:spcBef>
                <a:spcPct val="0"/>
              </a:spcBef>
              <a:spcAft>
                <a:spcPct val="0"/>
              </a:spcAft>
              <a:defRPr kumimoji="1" kern="1200">
                <a:solidFill>
                  <a:schemeClr val="tx1"/>
                </a:solidFill>
                <a:latin typeface="ＭＳ Ｐゴシック" charset="-128"/>
                <a:ea typeface="ＭＳ Ｐゴシック" charset="-128"/>
                <a:cs typeface="+mn-cs"/>
              </a:defRPr>
            </a:lvl3pPr>
            <a:lvl4pPr marL="1371600" algn="l" rtl="0" fontAlgn="base">
              <a:spcBef>
                <a:spcPct val="0"/>
              </a:spcBef>
              <a:spcAft>
                <a:spcPct val="0"/>
              </a:spcAft>
              <a:defRPr kumimoji="1" kern="1200">
                <a:solidFill>
                  <a:schemeClr val="tx1"/>
                </a:solidFill>
                <a:latin typeface="ＭＳ Ｐゴシック" charset="-128"/>
                <a:ea typeface="ＭＳ Ｐゴシック" charset="-128"/>
                <a:cs typeface="+mn-cs"/>
              </a:defRPr>
            </a:lvl4pPr>
            <a:lvl5pPr marL="1828800" algn="l" rtl="0" fontAlgn="base">
              <a:spcBef>
                <a:spcPct val="0"/>
              </a:spcBef>
              <a:spcAft>
                <a:spcPct val="0"/>
              </a:spcAft>
              <a:defRPr kumimoji="1" kern="1200">
                <a:solidFill>
                  <a:schemeClr val="tx1"/>
                </a:solidFill>
                <a:latin typeface="ＭＳ Ｐゴシック" charset="-128"/>
                <a:ea typeface="ＭＳ Ｐゴシック" charset="-128"/>
                <a:cs typeface="+mn-cs"/>
              </a:defRPr>
            </a:lvl5pPr>
            <a:lvl6pPr marL="2286000" algn="l" defTabSz="914400" rtl="0" eaLnBrk="1" latinLnBrk="0" hangingPunct="1">
              <a:defRPr kumimoji="1" kern="1200">
                <a:solidFill>
                  <a:schemeClr val="tx1"/>
                </a:solidFill>
                <a:latin typeface="ＭＳ Ｐゴシック" charset="-128"/>
                <a:ea typeface="ＭＳ Ｐゴシック" charset="-128"/>
                <a:cs typeface="+mn-cs"/>
              </a:defRPr>
            </a:lvl6pPr>
            <a:lvl7pPr marL="2743200" algn="l" defTabSz="914400" rtl="0" eaLnBrk="1" latinLnBrk="0" hangingPunct="1">
              <a:defRPr kumimoji="1" kern="1200">
                <a:solidFill>
                  <a:schemeClr val="tx1"/>
                </a:solidFill>
                <a:latin typeface="ＭＳ Ｐゴシック" charset="-128"/>
                <a:ea typeface="ＭＳ Ｐゴシック" charset="-128"/>
                <a:cs typeface="+mn-cs"/>
              </a:defRPr>
            </a:lvl7pPr>
            <a:lvl8pPr marL="3200400" algn="l" defTabSz="914400" rtl="0" eaLnBrk="1" latinLnBrk="0" hangingPunct="1">
              <a:defRPr kumimoji="1" kern="1200">
                <a:solidFill>
                  <a:schemeClr val="tx1"/>
                </a:solidFill>
                <a:latin typeface="ＭＳ Ｐゴシック" charset="-128"/>
                <a:ea typeface="ＭＳ Ｐゴシック" charset="-128"/>
                <a:cs typeface="+mn-cs"/>
              </a:defRPr>
            </a:lvl8pPr>
            <a:lvl9pPr marL="3657600" algn="l" defTabSz="914400" rtl="0" eaLnBrk="1" latinLnBrk="0" hangingPunct="1">
              <a:defRPr kumimoji="1" kern="1200">
                <a:solidFill>
                  <a:schemeClr val="tx1"/>
                </a:solidFill>
                <a:latin typeface="ＭＳ Ｐゴシック" charset="-128"/>
                <a:ea typeface="ＭＳ Ｐゴシック" charset="-128"/>
                <a:cs typeface="+mn-cs"/>
              </a:defRPr>
            </a:lvl9pPr>
          </a:lstStyle>
          <a:p>
            <a:pPr>
              <a:defRPr/>
            </a:pPr>
            <a:fld id="{596644D6-A573-4499-B8B8-F2CFE1CFE26B}" type="datetime1">
              <a:rPr lang="en-US" altLang="ja-JP" sz="1000" smtClean="0"/>
              <a:pPr>
                <a:defRPr/>
              </a:pPr>
              <a:t>6/15/2026</a:t>
            </a:fld>
            <a:endParaRPr altLang="en-US" sz="1000"/>
          </a:p>
        </p:txBody>
      </p:sp>
      <p:sp>
        <p:nvSpPr>
          <p:cNvPr id="8" name="Slide Number Placeholder 26"/>
          <p:cNvSpPr txBox="1">
            <a:spLocks/>
          </p:cNvSpPr>
          <p:nvPr userDrawn="1"/>
        </p:nvSpPr>
        <p:spPr>
          <a:xfrm>
            <a:off x="4643439" y="6408742"/>
            <a:ext cx="481012" cy="365125"/>
          </a:xfrm>
          <a:prstGeom prst="rect">
            <a:avLst/>
          </a:prstGeom>
        </p:spPr>
        <p:txBody>
          <a:bodyPr anchor="b"/>
          <a:lstStyle>
            <a:defPPr>
              <a:defRPr lang="en-US"/>
            </a:defPPr>
            <a:lvl1pPr algn="r" rtl="0" fontAlgn="auto" latinLnBrk="0">
              <a:spcBef>
                <a:spcPts val="0"/>
              </a:spcBef>
              <a:spcAft>
                <a:spcPts val="0"/>
              </a:spcAft>
              <a:defRPr kumimoji="1" lang="ja-JP" sz="1200" b="0" kern="1200">
                <a:solidFill>
                  <a:srgbClr val="FFFFFF"/>
                </a:solidFill>
                <a:latin typeface="+mn-lt"/>
                <a:ea typeface="+mn-ea"/>
                <a:cs typeface="+mn-cs"/>
              </a:defRPr>
            </a:lvl1pPr>
            <a:lvl2pPr marL="457200" algn="l" rtl="0" fontAlgn="base">
              <a:spcBef>
                <a:spcPct val="0"/>
              </a:spcBef>
              <a:spcAft>
                <a:spcPct val="0"/>
              </a:spcAft>
              <a:defRPr kumimoji="1" kern="1200">
                <a:solidFill>
                  <a:schemeClr val="tx1"/>
                </a:solidFill>
                <a:latin typeface="ＭＳ Ｐゴシック" charset="-128"/>
                <a:ea typeface="ＭＳ Ｐゴシック" charset="-128"/>
                <a:cs typeface="+mn-cs"/>
              </a:defRPr>
            </a:lvl2pPr>
            <a:lvl3pPr marL="914400" algn="l" rtl="0" fontAlgn="base">
              <a:spcBef>
                <a:spcPct val="0"/>
              </a:spcBef>
              <a:spcAft>
                <a:spcPct val="0"/>
              </a:spcAft>
              <a:defRPr kumimoji="1" kern="1200">
                <a:solidFill>
                  <a:schemeClr val="tx1"/>
                </a:solidFill>
                <a:latin typeface="ＭＳ Ｐゴシック" charset="-128"/>
                <a:ea typeface="ＭＳ Ｐゴシック" charset="-128"/>
                <a:cs typeface="+mn-cs"/>
              </a:defRPr>
            </a:lvl3pPr>
            <a:lvl4pPr marL="1371600" algn="l" rtl="0" fontAlgn="base">
              <a:spcBef>
                <a:spcPct val="0"/>
              </a:spcBef>
              <a:spcAft>
                <a:spcPct val="0"/>
              </a:spcAft>
              <a:defRPr kumimoji="1" kern="1200">
                <a:solidFill>
                  <a:schemeClr val="tx1"/>
                </a:solidFill>
                <a:latin typeface="ＭＳ Ｐゴシック" charset="-128"/>
                <a:ea typeface="ＭＳ Ｐゴシック" charset="-128"/>
                <a:cs typeface="+mn-cs"/>
              </a:defRPr>
            </a:lvl4pPr>
            <a:lvl5pPr marL="1828800" algn="l" rtl="0" fontAlgn="base">
              <a:spcBef>
                <a:spcPct val="0"/>
              </a:spcBef>
              <a:spcAft>
                <a:spcPct val="0"/>
              </a:spcAft>
              <a:defRPr kumimoji="1" kern="1200">
                <a:solidFill>
                  <a:schemeClr val="tx1"/>
                </a:solidFill>
                <a:latin typeface="ＭＳ Ｐゴシック" charset="-128"/>
                <a:ea typeface="ＭＳ Ｐゴシック" charset="-128"/>
                <a:cs typeface="+mn-cs"/>
              </a:defRPr>
            </a:lvl5pPr>
            <a:lvl6pPr marL="2286000" algn="l" defTabSz="914400" rtl="0" eaLnBrk="1" latinLnBrk="0" hangingPunct="1">
              <a:defRPr kumimoji="1" kern="1200">
                <a:solidFill>
                  <a:schemeClr val="tx1"/>
                </a:solidFill>
                <a:latin typeface="ＭＳ Ｐゴシック" charset="-128"/>
                <a:ea typeface="ＭＳ Ｐゴシック" charset="-128"/>
                <a:cs typeface="+mn-cs"/>
              </a:defRPr>
            </a:lvl6pPr>
            <a:lvl7pPr marL="2743200" algn="l" defTabSz="914400" rtl="0" eaLnBrk="1" latinLnBrk="0" hangingPunct="1">
              <a:defRPr kumimoji="1" kern="1200">
                <a:solidFill>
                  <a:schemeClr val="tx1"/>
                </a:solidFill>
                <a:latin typeface="ＭＳ Ｐゴシック" charset="-128"/>
                <a:ea typeface="ＭＳ Ｐゴシック" charset="-128"/>
                <a:cs typeface="+mn-cs"/>
              </a:defRPr>
            </a:lvl7pPr>
            <a:lvl8pPr marL="3200400" algn="l" defTabSz="914400" rtl="0" eaLnBrk="1" latinLnBrk="0" hangingPunct="1">
              <a:defRPr kumimoji="1" kern="1200">
                <a:solidFill>
                  <a:schemeClr val="tx1"/>
                </a:solidFill>
                <a:latin typeface="ＭＳ Ｐゴシック" charset="-128"/>
                <a:ea typeface="ＭＳ Ｐゴシック" charset="-128"/>
                <a:cs typeface="+mn-cs"/>
              </a:defRPr>
            </a:lvl8pPr>
            <a:lvl9pPr marL="3657600" algn="l" defTabSz="914400" rtl="0" eaLnBrk="1" latinLnBrk="0" hangingPunct="1">
              <a:defRPr kumimoji="1" kern="1200">
                <a:solidFill>
                  <a:schemeClr val="tx1"/>
                </a:solidFill>
                <a:latin typeface="ＭＳ Ｐゴシック" charset="-128"/>
                <a:ea typeface="ＭＳ Ｐゴシック" charset="-128"/>
                <a:cs typeface="+mn-cs"/>
              </a:defRPr>
            </a:lvl9pPr>
          </a:lstStyle>
          <a:p>
            <a:pPr>
              <a:defRPr/>
            </a:pPr>
            <a:fld id="{ACEC47F6-01DD-4506-8B02-93D29EDADDE2}" type="slidenum">
              <a:rPr lang="en-US" altLang="ja-JP" sz="1200" smtClean="0"/>
              <a:pPr>
                <a:defRPr/>
              </a:pPr>
              <a:t>‹#›</a:t>
            </a:fld>
            <a:endParaRPr lang="en-US" sz="1200"/>
          </a:p>
        </p:txBody>
      </p:sp>
      <p:sp>
        <p:nvSpPr>
          <p:cNvPr id="2" name="Title 1"/>
          <p:cNvSpPr>
            <a:spLocks noGrp="1"/>
          </p:cNvSpPr>
          <p:nvPr>
            <p:ph type="title"/>
          </p:nvPr>
        </p:nvSpPr>
        <p:spPr>
          <a:xfrm>
            <a:off x="899592" y="273050"/>
            <a:ext cx="7787208" cy="1143000"/>
          </a:xfrm>
        </p:spPr>
        <p:txBody>
          <a:bodyPr/>
          <a:lstStyle>
            <a:lvl1pPr latinLnBrk="0">
              <a:defRPr kumimoji="1" lang="ja-JP"/>
            </a:lvl1pPr>
            <a:extLst/>
          </a:lstStyle>
          <a:p>
            <a:r>
              <a:rPr lang="ja-JP" altLang="en-US"/>
              <a:t>マスター タイトルの書式設定</a:t>
            </a:r>
            <a:endParaRPr lang="ja-JP"/>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latinLnBrk="0">
              <a:buNone/>
              <a:defRPr kumimoji="1" lang="ja-JP" sz="2400" b="0">
                <a:solidFill>
                  <a:schemeClr val="bg1"/>
                </a:solidFill>
              </a:defRPr>
            </a:lvl1pPr>
            <a:lvl2pPr>
              <a:buNone/>
              <a:defRPr kumimoji="1" lang="ja-JP" sz="2000" b="1"/>
            </a:lvl2pPr>
            <a:lvl3pPr>
              <a:buNone/>
              <a:defRPr kumimoji="1" lang="ja-JP" sz="1800" b="1"/>
            </a:lvl3pPr>
            <a:lvl4pPr>
              <a:buNone/>
              <a:defRPr kumimoji="1" lang="ja-JP" sz="1600" b="1"/>
            </a:lvl4pPr>
            <a:lvl5pPr>
              <a:buNone/>
              <a:defRPr kumimoji="1" lang="ja-JP" sz="1600" b="1"/>
            </a:lvl5pPr>
            <a:extLst/>
          </a:lstStyle>
          <a:p>
            <a:pPr lvl="0"/>
            <a:r>
              <a:rPr lang="ja-JP" altLang="en-US"/>
              <a:t>マスター テキストの書式設定</a:t>
            </a:r>
          </a:p>
        </p:txBody>
      </p:sp>
      <p:sp>
        <p:nvSpPr>
          <p:cNvPr id="4" name="Text Placeholder 3"/>
          <p:cNvSpPr>
            <a:spLocks noGrp="1"/>
          </p:cNvSpPr>
          <p:nvPr>
            <p:ph type="body" sz="half" idx="3"/>
          </p:nvPr>
        </p:nvSpPr>
        <p:spPr>
          <a:xfrm>
            <a:off x="4645029" y="5410200"/>
            <a:ext cx="4041775" cy="762000"/>
          </a:xfrm>
          <a:solidFill>
            <a:schemeClr val="accent1"/>
          </a:solidFill>
          <a:ln w="9652">
            <a:solidFill>
              <a:schemeClr val="accent1"/>
            </a:solidFill>
            <a:miter lim="800000"/>
          </a:ln>
        </p:spPr>
        <p:txBody>
          <a:bodyPr lIns="182880" anchor="ctr"/>
          <a:lstStyle>
            <a:lvl1pPr marL="0" indent="0" latinLnBrk="0">
              <a:buNone/>
              <a:defRPr kumimoji="1" lang="ja-JP" sz="2400" b="0">
                <a:solidFill>
                  <a:schemeClr val="bg1"/>
                </a:solidFill>
              </a:defRPr>
            </a:lvl1pPr>
            <a:lvl2pPr>
              <a:buNone/>
              <a:defRPr kumimoji="1" lang="ja-JP" sz="2000" b="1"/>
            </a:lvl2pPr>
            <a:lvl3pPr>
              <a:buNone/>
              <a:defRPr kumimoji="1" lang="ja-JP" sz="1800" b="1"/>
            </a:lvl3pPr>
            <a:lvl4pPr>
              <a:buNone/>
              <a:defRPr kumimoji="1" lang="ja-JP" sz="1600" b="1"/>
            </a:lvl4pPr>
            <a:lvl5pPr>
              <a:buNone/>
              <a:defRPr kumimoji="1" lang="ja-JP" sz="1600" b="1"/>
            </a:lvl5pPr>
            <a:extLst/>
          </a:lstStyle>
          <a:p>
            <a:pPr lvl="0"/>
            <a:r>
              <a:rPr lang="ja-JP" altLang="en-US"/>
              <a:t>マスター テキストの書式設定</a:t>
            </a:r>
          </a:p>
        </p:txBody>
      </p:sp>
      <p:sp>
        <p:nvSpPr>
          <p:cNvPr id="5" name="Content Placeholder 4"/>
          <p:cNvSpPr>
            <a:spLocks noGrp="1"/>
          </p:cNvSpPr>
          <p:nvPr>
            <p:ph sz="quarter" idx="2"/>
          </p:nvPr>
        </p:nvSpPr>
        <p:spPr>
          <a:xfrm>
            <a:off x="457200" y="1472436"/>
            <a:ext cx="4040188" cy="3941763"/>
          </a:xfrm>
          <a:ln>
            <a:noFill/>
            <a:prstDash val="sysDash"/>
            <a:miter lim="800000"/>
          </a:ln>
        </p:spPr>
        <p:txBody>
          <a:bodyPr/>
          <a:lstStyle>
            <a:lvl1pPr latinLnBrk="0">
              <a:defRPr kumimoji="1" lang="ja-JP" sz="2400"/>
            </a:lvl1pPr>
            <a:lvl2pPr>
              <a:defRPr kumimoji="1" lang="ja-JP" sz="2000"/>
            </a:lvl2pPr>
            <a:lvl3pPr>
              <a:defRPr kumimoji="1" lang="ja-JP" sz="1800"/>
            </a:lvl3pPr>
            <a:lvl4pPr>
              <a:defRPr kumimoji="1" lang="ja-JP" sz="1600"/>
            </a:lvl4pPr>
            <a:lvl5pPr>
              <a:defRPr kumimoji="1" lang="ja-JP" sz="1600"/>
            </a:lvl5pPr>
            <a:extLs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ja-JP"/>
          </a:p>
        </p:txBody>
      </p:sp>
      <p:sp>
        <p:nvSpPr>
          <p:cNvPr id="6" name="Content Placeholder 5"/>
          <p:cNvSpPr>
            <a:spLocks noGrp="1"/>
          </p:cNvSpPr>
          <p:nvPr>
            <p:ph sz="quarter" idx="4"/>
          </p:nvPr>
        </p:nvSpPr>
        <p:spPr>
          <a:xfrm>
            <a:off x="4645028" y="1472436"/>
            <a:ext cx="4041775" cy="3941763"/>
          </a:xfrm>
          <a:ln>
            <a:noFill/>
            <a:prstDash val="sysDash"/>
            <a:miter lim="800000"/>
          </a:ln>
        </p:spPr>
        <p:txBody>
          <a:bodyPr/>
          <a:lstStyle>
            <a:lvl1pPr latinLnBrk="0">
              <a:spcBef>
                <a:spcPts val="0"/>
              </a:spcBef>
              <a:defRPr kumimoji="1" lang="ja-JP" sz="2400"/>
            </a:lvl1pPr>
            <a:lvl2pPr>
              <a:defRPr kumimoji="1" lang="ja-JP" sz="2000"/>
            </a:lvl2pPr>
            <a:lvl3pPr>
              <a:defRPr kumimoji="1" lang="ja-JP" sz="1800"/>
            </a:lvl3pPr>
            <a:lvl4pPr>
              <a:defRPr kumimoji="1" lang="ja-JP" sz="1600"/>
            </a:lvl4pPr>
            <a:lvl5pPr>
              <a:defRPr kumimoji="1" lang="ja-JP" sz="1600"/>
            </a:lvl5pPr>
            <a:extLs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ja-JP"/>
          </a:p>
        </p:txBody>
      </p:sp>
      <p:sp>
        <p:nvSpPr>
          <p:cNvPr id="10" name="Footer Placeholder 7"/>
          <p:cNvSpPr>
            <a:spLocks noGrp="1"/>
          </p:cNvSpPr>
          <p:nvPr>
            <p:ph type="ftr" sz="quarter" idx="10"/>
          </p:nvPr>
        </p:nvSpPr>
        <p:spPr/>
        <p:txBody>
          <a:bodyPr/>
          <a:lstStyle>
            <a:lvl1pPr>
              <a:defRPr/>
            </a:lvl1pPr>
            <a:extLst/>
          </a:lstStyle>
          <a:p>
            <a:pPr>
              <a:defRPr/>
            </a:pPr>
            <a:endParaRPr/>
          </a:p>
        </p:txBody>
      </p:sp>
      <p:sp>
        <p:nvSpPr>
          <p:cNvPr id="11" name="正方形/長方形 10"/>
          <p:cNvSpPr>
            <a:spLocks noChangeArrowheads="1"/>
          </p:cNvSpPr>
          <p:nvPr userDrawn="1"/>
        </p:nvSpPr>
        <p:spPr bwMode="auto">
          <a:xfrm>
            <a:off x="5940153" y="6525348"/>
            <a:ext cx="349163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en-US" altLang="ja-JP" sz="1000">
                <a:solidFill>
                  <a:srgbClr val="B9D982"/>
                </a:solidFill>
              </a:rPr>
              <a:t>© 2011 CTI Engineering Co., Ltd. All Rights Reserved.</a:t>
            </a:r>
          </a:p>
        </p:txBody>
      </p:sp>
    </p:spTree>
    <p:extLst>
      <p:ext uri="{BB962C8B-B14F-4D97-AF65-F5344CB8AC3E}">
        <p14:creationId xmlns:p14="http://schemas.microsoft.com/office/powerpoint/2010/main" val="4077822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6" name="Title 5"/>
          <p:cNvSpPr>
            <a:spLocks noGrp="1"/>
          </p:cNvSpPr>
          <p:nvPr>
            <p:ph type="title"/>
          </p:nvPr>
        </p:nvSpPr>
        <p:spPr/>
        <p:txBody>
          <a:bodyPr rtlCol="0"/>
          <a:lstStyle/>
          <a:p>
            <a:r>
              <a:rPr lang="ja-JP" altLang="en-US"/>
              <a:t>マスター タイトルの書式設定</a:t>
            </a:r>
            <a:endParaRPr lang="ja-JP"/>
          </a:p>
        </p:txBody>
      </p:sp>
      <p:sp>
        <p:nvSpPr>
          <p:cNvPr id="4" name="Footer Placeholder 3"/>
          <p:cNvSpPr>
            <a:spLocks noGrp="1"/>
          </p:cNvSpPr>
          <p:nvPr>
            <p:ph type="ftr" sz="quarter" idx="10"/>
          </p:nvPr>
        </p:nvSpPr>
        <p:spPr/>
        <p:txBody>
          <a:bodyPr/>
          <a:lstStyle>
            <a:lvl1pPr>
              <a:defRPr/>
            </a:lvl1pPr>
            <a:extLst/>
          </a:lstStyle>
          <a:p>
            <a:pPr>
              <a:defRPr/>
            </a:pPr>
            <a:endParaRPr/>
          </a:p>
        </p:txBody>
      </p:sp>
      <p:sp>
        <p:nvSpPr>
          <p:cNvPr id="7" name="Slide Number Placeholder 26"/>
          <p:cNvSpPr>
            <a:spLocks noGrp="1"/>
          </p:cNvSpPr>
          <p:nvPr>
            <p:ph type="sldNum" sz="quarter" idx="12"/>
          </p:nvPr>
        </p:nvSpPr>
        <p:spPr>
          <a:xfrm>
            <a:off x="4643439" y="6408742"/>
            <a:ext cx="481012" cy="365125"/>
          </a:xfrm>
        </p:spPr>
        <p:txBody>
          <a:bodyPr/>
          <a:lstStyle>
            <a:lvl1pPr latinLnBrk="0">
              <a:defRPr kumimoji="1" lang="ja-JP">
                <a:solidFill>
                  <a:srgbClr val="FFFFFF"/>
                </a:solidFill>
              </a:defRPr>
            </a:lvl1pPr>
            <a:extLst/>
          </a:lstStyle>
          <a:p>
            <a:pPr>
              <a:defRPr/>
            </a:pPr>
            <a:fld id="{BB16852E-40E5-4A08-B38D-072E116D5D3C}" type="slidenum">
              <a:rPr lang="en-US" altLang="ja-JP"/>
              <a:pPr>
                <a:defRPr/>
              </a:pPr>
              <a:t>‹#›</a:t>
            </a:fld>
            <a:endParaRPr/>
          </a:p>
        </p:txBody>
      </p:sp>
      <p:sp>
        <p:nvSpPr>
          <p:cNvPr id="9" name="正方形/長方形 10"/>
          <p:cNvSpPr>
            <a:spLocks noChangeArrowheads="1"/>
          </p:cNvSpPr>
          <p:nvPr userDrawn="1"/>
        </p:nvSpPr>
        <p:spPr bwMode="auto">
          <a:xfrm>
            <a:off x="5940153" y="6525348"/>
            <a:ext cx="349163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en-US" altLang="ja-JP" sz="1000">
                <a:solidFill>
                  <a:srgbClr val="B9D982"/>
                </a:solidFill>
              </a:rPr>
              <a:t>© 2020 CTI Engineering Co., Ltd. All Rights Reserved.</a:t>
            </a:r>
          </a:p>
        </p:txBody>
      </p:sp>
    </p:spTree>
    <p:extLst>
      <p:ext uri="{BB962C8B-B14F-4D97-AF65-F5344CB8AC3E}">
        <p14:creationId xmlns:p14="http://schemas.microsoft.com/office/powerpoint/2010/main" val="21985799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lvl1pPr>
              <a:defRPr/>
            </a:lvl1pPr>
            <a:extLst/>
          </a:lstStyle>
          <a:p>
            <a:pPr>
              <a:defRPr/>
            </a:pPr>
            <a:endParaRPr/>
          </a:p>
        </p:txBody>
      </p:sp>
      <p:sp>
        <p:nvSpPr>
          <p:cNvPr id="4" name="Date Placeholder 29"/>
          <p:cNvSpPr>
            <a:spLocks noGrp="1"/>
          </p:cNvSpPr>
          <p:nvPr>
            <p:ph type="dt" sz="half" idx="11"/>
          </p:nvPr>
        </p:nvSpPr>
        <p:spPr>
          <a:xfrm>
            <a:off x="995365" y="6408742"/>
            <a:ext cx="1920875" cy="365125"/>
          </a:xfrm>
        </p:spPr>
        <p:txBody>
          <a:bodyPr/>
          <a:lstStyle>
            <a:lvl1pPr latinLnBrk="0">
              <a:defRPr kumimoji="1" lang="ja-JP" smtClean="0">
                <a:solidFill>
                  <a:srgbClr val="FFFFFF"/>
                </a:solidFill>
              </a:defRPr>
            </a:lvl1pPr>
            <a:extLst/>
          </a:lstStyle>
          <a:p>
            <a:pPr>
              <a:defRPr/>
            </a:pPr>
            <a:endParaRPr/>
          </a:p>
        </p:txBody>
      </p:sp>
      <p:sp>
        <p:nvSpPr>
          <p:cNvPr id="5" name="Slide Number Placeholder 26"/>
          <p:cNvSpPr>
            <a:spLocks noGrp="1"/>
          </p:cNvSpPr>
          <p:nvPr>
            <p:ph type="sldNum" sz="quarter" idx="12"/>
          </p:nvPr>
        </p:nvSpPr>
        <p:spPr>
          <a:xfrm>
            <a:off x="4643439" y="6408742"/>
            <a:ext cx="481012" cy="365125"/>
          </a:xfrm>
        </p:spPr>
        <p:txBody>
          <a:bodyPr/>
          <a:lstStyle>
            <a:lvl1pPr latinLnBrk="0">
              <a:defRPr kumimoji="1" lang="ja-JP">
                <a:solidFill>
                  <a:srgbClr val="FFFFFF"/>
                </a:solidFill>
              </a:defRPr>
            </a:lvl1pPr>
            <a:extLst/>
          </a:lstStyle>
          <a:p>
            <a:pPr>
              <a:defRPr/>
            </a:pPr>
            <a:fld id="{C3247D9B-7B91-4E0A-990E-94DC6EACBB2A}" type="slidenum">
              <a:rPr lang="en-US" altLang="ja-JP"/>
              <a:pPr>
                <a:defRPr/>
              </a:pPr>
              <a:t>‹#›</a:t>
            </a:fld>
            <a:endParaRPr/>
          </a:p>
        </p:txBody>
      </p:sp>
      <p:sp>
        <p:nvSpPr>
          <p:cNvPr id="7" name="正方形/長方形 10"/>
          <p:cNvSpPr>
            <a:spLocks noChangeArrowheads="1"/>
          </p:cNvSpPr>
          <p:nvPr userDrawn="1"/>
        </p:nvSpPr>
        <p:spPr bwMode="auto">
          <a:xfrm>
            <a:off x="5940153" y="6525348"/>
            <a:ext cx="349163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en-US" altLang="ja-JP" sz="1000">
                <a:solidFill>
                  <a:srgbClr val="B9D982"/>
                </a:solidFill>
              </a:rPr>
              <a:t>© 2011 CTI Engineering Co., Ltd. All Rights Reserved.</a:t>
            </a:r>
          </a:p>
        </p:txBody>
      </p:sp>
    </p:spTree>
    <p:extLst>
      <p:ext uri="{BB962C8B-B14F-4D97-AF65-F5344CB8AC3E}">
        <p14:creationId xmlns:p14="http://schemas.microsoft.com/office/powerpoint/2010/main" val="13589012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anchor="t">
            <a:noAutofit/>
            <a:sp3d prstMaterial="softEdge">
              <a:bevelT w="0" h="0"/>
            </a:sp3d>
          </a:bodyPr>
          <a:lstStyle>
            <a:lvl1pPr algn="r" latinLnBrk="0">
              <a:buNone/>
              <a:defRPr kumimoji="1" lang="ja-JP" sz="2500" b="0">
                <a:solidFill>
                  <a:schemeClr val="accent1"/>
                </a:solidFill>
                <a:effectLst/>
              </a:defRPr>
            </a:lvl1pPr>
            <a:extLst/>
          </a:lstStyle>
          <a:p>
            <a:r>
              <a:rPr lang="ja-JP" altLang="en-US"/>
              <a:t>マスター タイトルの書式設定</a:t>
            </a:r>
            <a:endParaRPr lang="ja-JP"/>
          </a:p>
        </p:txBody>
      </p:sp>
      <p:sp>
        <p:nvSpPr>
          <p:cNvPr id="3" name="Text Placeholder 2"/>
          <p:cNvSpPr>
            <a:spLocks noGrp="1"/>
          </p:cNvSpPr>
          <p:nvPr>
            <p:ph type="body" idx="2"/>
          </p:nvPr>
        </p:nvSpPr>
        <p:spPr>
          <a:xfrm>
            <a:off x="4419600" y="5334000"/>
            <a:ext cx="3974592" cy="914400"/>
          </a:xfrm>
        </p:spPr>
        <p:txBody>
          <a:bodyPr/>
          <a:lstStyle>
            <a:lvl1pPr marL="0" indent="0" algn="r" latinLnBrk="0">
              <a:buNone/>
              <a:defRPr kumimoji="1" lang="ja-JP" sz="1600"/>
            </a:lvl1pPr>
            <a:lvl2pPr>
              <a:buNone/>
              <a:defRPr kumimoji="1" lang="ja-JP" sz="1200"/>
            </a:lvl2pPr>
            <a:lvl3pPr>
              <a:buNone/>
              <a:defRPr kumimoji="1" lang="ja-JP" sz="1000"/>
            </a:lvl3pPr>
            <a:lvl4pPr>
              <a:buNone/>
              <a:defRPr kumimoji="1" lang="ja-JP" sz="900"/>
            </a:lvl4pPr>
            <a:lvl5pPr>
              <a:buNone/>
              <a:defRPr kumimoji="1" lang="ja-JP" sz="900"/>
            </a:lvl5pPr>
            <a:extLst/>
          </a:lstStyle>
          <a:p>
            <a:pPr lvl="0"/>
            <a:r>
              <a:rPr lang="ja-JP" altLang="en-US"/>
              <a:t>マスター テキストの書式設定</a:t>
            </a:r>
          </a:p>
        </p:txBody>
      </p:sp>
      <p:sp>
        <p:nvSpPr>
          <p:cNvPr id="4" name="Content Placeholder 3"/>
          <p:cNvSpPr>
            <a:spLocks noGrp="1"/>
          </p:cNvSpPr>
          <p:nvPr>
            <p:ph sz="half" idx="1"/>
          </p:nvPr>
        </p:nvSpPr>
        <p:spPr>
          <a:xfrm>
            <a:off x="914400" y="274320"/>
            <a:ext cx="7479792" cy="4572000"/>
          </a:xfrm>
        </p:spPr>
        <p:txBody>
          <a:bodyPr/>
          <a:lstStyle>
            <a:lvl1pPr latinLnBrk="0">
              <a:defRPr kumimoji="1" lang="ja-JP" sz="3200"/>
            </a:lvl1pPr>
            <a:lvl2pPr>
              <a:defRPr kumimoji="1" lang="ja-JP" sz="2800"/>
            </a:lvl2pPr>
            <a:lvl3pPr>
              <a:defRPr kumimoji="1" lang="ja-JP" sz="2400"/>
            </a:lvl3pPr>
            <a:lvl4pPr>
              <a:defRPr kumimoji="1" lang="ja-JP" sz="2000"/>
            </a:lvl4pPr>
            <a:lvl5pPr>
              <a:defRPr kumimoji="1" lang="ja-JP" sz="2000"/>
            </a:lvl5pPr>
            <a:extLs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ja-JP"/>
          </a:p>
        </p:txBody>
      </p:sp>
      <p:sp>
        <p:nvSpPr>
          <p:cNvPr id="6" name="Footer Placeholder 5"/>
          <p:cNvSpPr>
            <a:spLocks noGrp="1"/>
          </p:cNvSpPr>
          <p:nvPr>
            <p:ph type="ftr" sz="quarter" idx="10"/>
          </p:nvPr>
        </p:nvSpPr>
        <p:spPr/>
        <p:txBody>
          <a:bodyPr/>
          <a:lstStyle>
            <a:lvl1pPr>
              <a:defRPr/>
            </a:lvl1pPr>
            <a:extLst/>
          </a:lstStyle>
          <a:p>
            <a:pPr>
              <a:defRPr/>
            </a:pPr>
            <a:endParaRPr/>
          </a:p>
        </p:txBody>
      </p:sp>
      <p:sp>
        <p:nvSpPr>
          <p:cNvPr id="7" name="Date Placeholder 29"/>
          <p:cNvSpPr>
            <a:spLocks noGrp="1"/>
          </p:cNvSpPr>
          <p:nvPr>
            <p:ph type="dt" sz="half" idx="11"/>
          </p:nvPr>
        </p:nvSpPr>
        <p:spPr>
          <a:xfrm>
            <a:off x="995365" y="6408742"/>
            <a:ext cx="1920875" cy="365125"/>
          </a:xfrm>
        </p:spPr>
        <p:txBody>
          <a:bodyPr/>
          <a:lstStyle>
            <a:lvl1pPr latinLnBrk="0">
              <a:defRPr kumimoji="1" lang="ja-JP" smtClean="0">
                <a:solidFill>
                  <a:srgbClr val="FFFFFF"/>
                </a:solidFill>
              </a:defRPr>
            </a:lvl1pPr>
            <a:extLst/>
          </a:lstStyle>
          <a:p>
            <a:pPr>
              <a:defRPr/>
            </a:pPr>
            <a:endParaRPr/>
          </a:p>
        </p:txBody>
      </p:sp>
      <p:sp>
        <p:nvSpPr>
          <p:cNvPr id="8" name="Slide Number Placeholder 26"/>
          <p:cNvSpPr>
            <a:spLocks noGrp="1"/>
          </p:cNvSpPr>
          <p:nvPr>
            <p:ph type="sldNum" sz="quarter" idx="12"/>
          </p:nvPr>
        </p:nvSpPr>
        <p:spPr>
          <a:xfrm>
            <a:off x="4643439" y="6408742"/>
            <a:ext cx="481012" cy="365125"/>
          </a:xfrm>
        </p:spPr>
        <p:txBody>
          <a:bodyPr/>
          <a:lstStyle>
            <a:lvl1pPr latinLnBrk="0">
              <a:defRPr kumimoji="1" lang="ja-JP">
                <a:solidFill>
                  <a:srgbClr val="FFFFFF"/>
                </a:solidFill>
              </a:defRPr>
            </a:lvl1pPr>
            <a:extLst/>
          </a:lstStyle>
          <a:p>
            <a:pPr>
              <a:defRPr/>
            </a:pPr>
            <a:fld id="{E7065E60-34E8-4A42-867C-8D7F88A99567}" type="slidenum">
              <a:rPr lang="en-US" altLang="ja-JP"/>
              <a:pPr>
                <a:defRPr/>
              </a:pPr>
              <a:t>‹#›</a:t>
            </a:fld>
            <a:endParaRPr/>
          </a:p>
        </p:txBody>
      </p:sp>
      <p:sp>
        <p:nvSpPr>
          <p:cNvPr id="10" name="正方形/長方形 10"/>
          <p:cNvSpPr>
            <a:spLocks noChangeArrowheads="1"/>
          </p:cNvSpPr>
          <p:nvPr userDrawn="1"/>
        </p:nvSpPr>
        <p:spPr bwMode="auto">
          <a:xfrm>
            <a:off x="5940153" y="6525348"/>
            <a:ext cx="349163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en-US" altLang="ja-JP" sz="1000">
                <a:solidFill>
                  <a:srgbClr val="B9D982"/>
                </a:solidFill>
              </a:rPr>
              <a:t>© 2011 CTI Engineering Co., Ltd. All Rights Reserved.</a:t>
            </a:r>
          </a:p>
        </p:txBody>
      </p:sp>
    </p:spTree>
    <p:extLst>
      <p:ext uri="{BB962C8B-B14F-4D97-AF65-F5344CB8AC3E}">
        <p14:creationId xmlns:p14="http://schemas.microsoft.com/office/powerpoint/2010/main" val="22967430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5" name="Chevron 11"/>
          <p:cNvSpPr/>
          <p:nvPr/>
        </p:nvSpPr>
        <p:spPr>
          <a:xfrm>
            <a:off x="8664577" y="4987925"/>
            <a:ext cx="182563"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fontAlgn="auto">
              <a:spcBef>
                <a:spcPts val="0"/>
              </a:spcBef>
              <a:spcAft>
                <a:spcPts val="0"/>
              </a:spcAft>
              <a:defRPr/>
            </a:pPr>
            <a:endParaRPr lang="ja-JP" altLang="en-US" sz="1800"/>
          </a:p>
        </p:txBody>
      </p:sp>
      <p:sp>
        <p:nvSpPr>
          <p:cNvPr id="6" name="Chevron 12"/>
          <p:cNvSpPr/>
          <p:nvPr/>
        </p:nvSpPr>
        <p:spPr>
          <a:xfrm>
            <a:off x="8477252" y="4987925"/>
            <a:ext cx="182563"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fontAlgn="auto">
              <a:spcBef>
                <a:spcPts val="0"/>
              </a:spcBef>
              <a:spcAft>
                <a:spcPts val="0"/>
              </a:spcAft>
              <a:defRPr/>
            </a:pPr>
            <a:endParaRPr lang="ja-JP" altLang="en-US" sz="1800"/>
          </a:p>
        </p:txBody>
      </p:sp>
      <p:sp>
        <p:nvSpPr>
          <p:cNvPr id="4" name="Text Placeholder 3"/>
          <p:cNvSpPr>
            <a:spLocks noGrp="1"/>
          </p:cNvSpPr>
          <p:nvPr>
            <p:ph type="body" sz="half" idx="2"/>
          </p:nvPr>
        </p:nvSpPr>
        <p:spPr>
          <a:xfrm>
            <a:off x="1141232" y="5371568"/>
            <a:ext cx="7162800" cy="648232"/>
          </a:xfrm>
          <a:noFill/>
        </p:spPr>
        <p:txBody>
          <a:bodyPr anchor="t"/>
          <a:lstStyle>
            <a:lvl1pPr marL="0" marR="18288" indent="0" algn="r" latinLnBrk="0">
              <a:buNone/>
              <a:defRPr kumimoji="1" lang="ja-JP" sz="1400"/>
            </a:lvl1pPr>
            <a:lvl2pPr>
              <a:defRPr kumimoji="1" lang="ja-JP" sz="1200"/>
            </a:lvl2pPr>
            <a:lvl3pPr>
              <a:defRPr kumimoji="1" lang="ja-JP" sz="1000"/>
            </a:lvl3pPr>
            <a:lvl4pPr>
              <a:defRPr kumimoji="1" lang="ja-JP" sz="900"/>
            </a:lvl4pPr>
            <a:lvl5pPr>
              <a:defRPr kumimoji="1" lang="ja-JP" sz="900"/>
            </a:lvl5pPr>
            <a:extLst/>
          </a:lstStyle>
          <a:p>
            <a:pPr lvl="0"/>
            <a:r>
              <a:rPr lang="ja-JP" altLang="en-US"/>
              <a:t>マスター テキストの書式設定</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latinLnBrk="0">
              <a:buNone/>
              <a:defRPr kumimoji="1" lang="ja-JP" sz="3200"/>
            </a:lvl1pPr>
            <a:extLst/>
          </a:lstStyle>
          <a:p>
            <a:pPr lvl="0"/>
            <a:r>
              <a:rPr lang="ja-JP" altLang="en-US" noProof="0"/>
              <a:t>アイコンをクリックして図を追加</a:t>
            </a:r>
            <a:endParaRPr lang="ja-JP" noProof="0"/>
          </a:p>
        </p:txBody>
      </p:sp>
      <p:sp>
        <p:nvSpPr>
          <p:cNvPr id="2" name="Title 1"/>
          <p:cNvSpPr>
            <a:spLocks noGrp="1"/>
          </p:cNvSpPr>
          <p:nvPr>
            <p:ph type="title"/>
          </p:nvPr>
        </p:nvSpPr>
        <p:spPr>
          <a:xfrm>
            <a:off x="228601" y="4807688"/>
            <a:ext cx="8075432" cy="562672"/>
          </a:xfrm>
          <a:noFill/>
        </p:spPr>
        <p:txBody>
          <a:bodyPr anchor="t">
            <a:sp3d prstMaterial="softEdge"/>
          </a:bodyPr>
          <a:lstStyle>
            <a:lvl1pPr marR="0" algn="r" latinLnBrk="0">
              <a:buNone/>
              <a:defRPr kumimoji="1" lang="ja-JP" sz="3000" b="0">
                <a:solidFill>
                  <a:schemeClr val="accent1"/>
                </a:solidFill>
                <a:effectLst>
                  <a:outerShdw blurRad="50800" dist="25000" dir="5400000" algn="t" rotWithShape="0">
                    <a:prstClr val="black">
                      <a:alpha val="45000"/>
                    </a:prstClr>
                  </a:outerShdw>
                </a:effectLst>
              </a:defRPr>
            </a:lvl1pPr>
            <a:extLst/>
          </a:lstStyle>
          <a:p>
            <a:r>
              <a:rPr lang="ja-JP" altLang="en-US"/>
              <a:t>マスター タイトルの書式設定</a:t>
            </a:r>
            <a:endParaRPr lang="ja-JP"/>
          </a:p>
        </p:txBody>
      </p:sp>
      <p:sp>
        <p:nvSpPr>
          <p:cNvPr id="8" name="Footer Placeholder 5"/>
          <p:cNvSpPr>
            <a:spLocks noGrp="1"/>
          </p:cNvSpPr>
          <p:nvPr>
            <p:ph type="ftr" sz="quarter" idx="10"/>
          </p:nvPr>
        </p:nvSpPr>
        <p:spPr>
          <a:xfrm>
            <a:off x="4379913" y="6408742"/>
            <a:ext cx="2351087" cy="365125"/>
          </a:xfrm>
        </p:spPr>
        <p:txBody>
          <a:bodyPr/>
          <a:lstStyle>
            <a:lvl1pPr latinLnBrk="0">
              <a:defRPr kumimoji="1" lang="ja-JP">
                <a:solidFill>
                  <a:schemeClr val="tx1"/>
                </a:solidFill>
              </a:defRPr>
            </a:lvl1pPr>
            <a:extLst/>
          </a:lstStyle>
          <a:p>
            <a:pPr>
              <a:defRPr/>
            </a:pPr>
            <a:endParaRPr/>
          </a:p>
        </p:txBody>
      </p:sp>
      <p:sp>
        <p:nvSpPr>
          <p:cNvPr id="9" name="Date Placeholder 29"/>
          <p:cNvSpPr>
            <a:spLocks noGrp="1"/>
          </p:cNvSpPr>
          <p:nvPr>
            <p:ph type="dt" sz="half" idx="11"/>
          </p:nvPr>
        </p:nvSpPr>
        <p:spPr>
          <a:xfrm>
            <a:off x="995365" y="6408742"/>
            <a:ext cx="1920875" cy="365125"/>
          </a:xfrm>
        </p:spPr>
        <p:txBody>
          <a:bodyPr/>
          <a:lstStyle>
            <a:lvl1pPr latinLnBrk="0">
              <a:defRPr kumimoji="1" lang="ja-JP" smtClean="0">
                <a:solidFill>
                  <a:srgbClr val="FFFFFF"/>
                </a:solidFill>
              </a:defRPr>
            </a:lvl1pPr>
            <a:extLst/>
          </a:lstStyle>
          <a:p>
            <a:pPr>
              <a:defRPr/>
            </a:pPr>
            <a:endParaRPr/>
          </a:p>
        </p:txBody>
      </p:sp>
      <p:sp>
        <p:nvSpPr>
          <p:cNvPr id="10" name="Slide Number Placeholder 26"/>
          <p:cNvSpPr>
            <a:spLocks noGrp="1"/>
          </p:cNvSpPr>
          <p:nvPr>
            <p:ph type="sldNum" sz="quarter" idx="12"/>
          </p:nvPr>
        </p:nvSpPr>
        <p:spPr>
          <a:xfrm>
            <a:off x="4643439" y="6408742"/>
            <a:ext cx="481012" cy="365125"/>
          </a:xfrm>
        </p:spPr>
        <p:txBody>
          <a:bodyPr/>
          <a:lstStyle>
            <a:lvl1pPr latinLnBrk="0">
              <a:defRPr kumimoji="1" lang="ja-JP">
                <a:solidFill>
                  <a:srgbClr val="FFFFFF"/>
                </a:solidFill>
              </a:defRPr>
            </a:lvl1pPr>
            <a:extLst/>
          </a:lstStyle>
          <a:p>
            <a:pPr>
              <a:defRPr/>
            </a:pPr>
            <a:fld id="{338F2C90-AF17-4730-ABBC-87837456FCD6}" type="slidenum">
              <a:rPr lang="en-US" altLang="ja-JP"/>
              <a:pPr>
                <a:defRPr/>
              </a:pPr>
              <a:t>‹#›</a:t>
            </a:fld>
            <a:endParaRPr/>
          </a:p>
        </p:txBody>
      </p:sp>
      <p:sp>
        <p:nvSpPr>
          <p:cNvPr id="12" name="正方形/長方形 10"/>
          <p:cNvSpPr>
            <a:spLocks noChangeArrowheads="1"/>
          </p:cNvSpPr>
          <p:nvPr userDrawn="1"/>
        </p:nvSpPr>
        <p:spPr bwMode="auto">
          <a:xfrm>
            <a:off x="5940153" y="6525348"/>
            <a:ext cx="349163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en-US" altLang="ja-JP" sz="1000">
                <a:solidFill>
                  <a:srgbClr val="B9D982"/>
                </a:solidFill>
              </a:rPr>
              <a:t>© 2011 CTI Engineering Co., Ltd. All Rights Reserved.</a:t>
            </a:r>
          </a:p>
        </p:txBody>
      </p:sp>
    </p:spTree>
    <p:extLst>
      <p:ext uri="{BB962C8B-B14F-4D97-AF65-F5344CB8AC3E}">
        <p14:creationId xmlns:p14="http://schemas.microsoft.com/office/powerpoint/2010/main" val="20714062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ja-JP"/>
          </a:p>
        </p:txBody>
      </p:sp>
      <p:sp>
        <p:nvSpPr>
          <p:cNvPr id="3" name="Vertical Text Placeholder 2"/>
          <p:cNvSpPr>
            <a:spLocks noGrp="1"/>
          </p:cNvSpPr>
          <p:nvPr>
            <p:ph type="body" orient="vert" idx="1"/>
          </p:nvPr>
        </p:nvSpPr>
        <p:spPr>
          <a:xfrm>
            <a:off x="457200" y="1481333"/>
            <a:ext cx="8229600" cy="4386071"/>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ja-JP"/>
          </a:p>
        </p:txBody>
      </p:sp>
      <p:sp>
        <p:nvSpPr>
          <p:cNvPr id="5" name="Footer Placeholder 4"/>
          <p:cNvSpPr>
            <a:spLocks noGrp="1"/>
          </p:cNvSpPr>
          <p:nvPr>
            <p:ph type="ftr" sz="quarter" idx="10"/>
          </p:nvPr>
        </p:nvSpPr>
        <p:spPr/>
        <p:txBody>
          <a:bodyPr/>
          <a:lstStyle>
            <a:lvl1pPr>
              <a:defRPr/>
            </a:lvl1pPr>
            <a:extLst/>
          </a:lstStyle>
          <a:p>
            <a:pPr>
              <a:defRPr/>
            </a:pPr>
            <a:endParaRPr/>
          </a:p>
        </p:txBody>
      </p:sp>
      <p:sp>
        <p:nvSpPr>
          <p:cNvPr id="6" name="Date Placeholder 29"/>
          <p:cNvSpPr>
            <a:spLocks noGrp="1"/>
          </p:cNvSpPr>
          <p:nvPr>
            <p:ph type="dt" sz="half" idx="11"/>
          </p:nvPr>
        </p:nvSpPr>
        <p:spPr>
          <a:xfrm>
            <a:off x="995365" y="6408742"/>
            <a:ext cx="1920875" cy="365125"/>
          </a:xfrm>
        </p:spPr>
        <p:txBody>
          <a:bodyPr/>
          <a:lstStyle>
            <a:lvl1pPr latinLnBrk="0">
              <a:defRPr kumimoji="1" lang="ja-JP" smtClean="0">
                <a:solidFill>
                  <a:srgbClr val="FFFFFF"/>
                </a:solidFill>
              </a:defRPr>
            </a:lvl1pPr>
            <a:extLst/>
          </a:lstStyle>
          <a:p>
            <a:pPr>
              <a:defRPr/>
            </a:pPr>
            <a:endParaRPr/>
          </a:p>
        </p:txBody>
      </p:sp>
      <p:sp>
        <p:nvSpPr>
          <p:cNvPr id="7" name="Slide Number Placeholder 26"/>
          <p:cNvSpPr>
            <a:spLocks noGrp="1"/>
          </p:cNvSpPr>
          <p:nvPr>
            <p:ph type="sldNum" sz="quarter" idx="12"/>
          </p:nvPr>
        </p:nvSpPr>
        <p:spPr>
          <a:xfrm>
            <a:off x="4643439" y="6408742"/>
            <a:ext cx="481012" cy="365125"/>
          </a:xfrm>
        </p:spPr>
        <p:txBody>
          <a:bodyPr/>
          <a:lstStyle>
            <a:lvl1pPr latinLnBrk="0">
              <a:defRPr kumimoji="1" lang="ja-JP">
                <a:solidFill>
                  <a:srgbClr val="FFFFFF"/>
                </a:solidFill>
              </a:defRPr>
            </a:lvl1pPr>
            <a:extLst/>
          </a:lstStyle>
          <a:p>
            <a:pPr>
              <a:defRPr/>
            </a:pPr>
            <a:fld id="{DE9049D6-26A8-400C-8F19-C61ACBD6189E}" type="slidenum">
              <a:rPr lang="en-US" altLang="ja-JP"/>
              <a:pPr>
                <a:defRPr/>
              </a:pPr>
              <a:t>‹#›</a:t>
            </a:fld>
            <a:endParaRPr/>
          </a:p>
        </p:txBody>
      </p:sp>
      <p:sp>
        <p:nvSpPr>
          <p:cNvPr id="9" name="正方形/長方形 10"/>
          <p:cNvSpPr>
            <a:spLocks noChangeArrowheads="1"/>
          </p:cNvSpPr>
          <p:nvPr userDrawn="1"/>
        </p:nvSpPr>
        <p:spPr bwMode="auto">
          <a:xfrm>
            <a:off x="5940153" y="6525348"/>
            <a:ext cx="349163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en-US" altLang="ja-JP" sz="1000">
                <a:solidFill>
                  <a:srgbClr val="B9D982"/>
                </a:solidFill>
              </a:rPr>
              <a:t>© 2011 CTI Engineering Co., Ltd. All Rights Reserved.</a:t>
            </a:r>
          </a:p>
        </p:txBody>
      </p:sp>
    </p:spTree>
    <p:extLst>
      <p:ext uri="{BB962C8B-B14F-4D97-AF65-F5344CB8AC3E}">
        <p14:creationId xmlns:p14="http://schemas.microsoft.com/office/powerpoint/2010/main" val="22948672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6"/>
            <a:ext cx="1777470" cy="5592761"/>
          </a:xfrm>
        </p:spPr>
        <p:txBody>
          <a:bodyPr vert="eaVert"/>
          <a:lstStyle/>
          <a:p>
            <a:r>
              <a:rPr lang="ja-JP" altLang="en-US"/>
              <a:t>マスター タイトルの書式設定</a:t>
            </a:r>
            <a:endParaRPr lang="ja-JP"/>
          </a:p>
        </p:txBody>
      </p:sp>
      <p:sp>
        <p:nvSpPr>
          <p:cNvPr id="3" name="Vertical Text Placeholder 2"/>
          <p:cNvSpPr>
            <a:spLocks noGrp="1"/>
          </p:cNvSpPr>
          <p:nvPr>
            <p:ph type="body" orient="vert" idx="1"/>
          </p:nvPr>
        </p:nvSpPr>
        <p:spPr>
          <a:xfrm>
            <a:off x="457200" y="274641"/>
            <a:ext cx="6324600" cy="5592760"/>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ja-JP"/>
          </a:p>
        </p:txBody>
      </p:sp>
      <p:sp>
        <p:nvSpPr>
          <p:cNvPr id="5" name="Footer Placeholder 4"/>
          <p:cNvSpPr>
            <a:spLocks noGrp="1"/>
          </p:cNvSpPr>
          <p:nvPr>
            <p:ph type="ftr" sz="quarter" idx="10"/>
          </p:nvPr>
        </p:nvSpPr>
        <p:spPr/>
        <p:txBody>
          <a:bodyPr/>
          <a:lstStyle>
            <a:lvl1pPr>
              <a:defRPr/>
            </a:lvl1pPr>
            <a:extLst/>
          </a:lstStyle>
          <a:p>
            <a:pPr>
              <a:defRPr/>
            </a:pPr>
            <a:endParaRPr/>
          </a:p>
        </p:txBody>
      </p:sp>
      <p:sp>
        <p:nvSpPr>
          <p:cNvPr id="6" name="Date Placeholder 29"/>
          <p:cNvSpPr>
            <a:spLocks noGrp="1"/>
          </p:cNvSpPr>
          <p:nvPr>
            <p:ph type="dt" sz="half" idx="11"/>
          </p:nvPr>
        </p:nvSpPr>
        <p:spPr>
          <a:xfrm>
            <a:off x="995365" y="6408742"/>
            <a:ext cx="1920875" cy="365125"/>
          </a:xfrm>
        </p:spPr>
        <p:txBody>
          <a:bodyPr/>
          <a:lstStyle>
            <a:lvl1pPr latinLnBrk="0">
              <a:defRPr kumimoji="1" lang="ja-JP" smtClean="0">
                <a:solidFill>
                  <a:srgbClr val="FFFFFF"/>
                </a:solidFill>
              </a:defRPr>
            </a:lvl1pPr>
            <a:extLst/>
          </a:lstStyle>
          <a:p>
            <a:pPr>
              <a:defRPr/>
            </a:pPr>
            <a:endParaRPr/>
          </a:p>
        </p:txBody>
      </p:sp>
      <p:sp>
        <p:nvSpPr>
          <p:cNvPr id="7" name="Slide Number Placeholder 26"/>
          <p:cNvSpPr>
            <a:spLocks noGrp="1"/>
          </p:cNvSpPr>
          <p:nvPr>
            <p:ph type="sldNum" sz="quarter" idx="12"/>
          </p:nvPr>
        </p:nvSpPr>
        <p:spPr>
          <a:xfrm>
            <a:off x="4643439" y="6408742"/>
            <a:ext cx="481012" cy="365125"/>
          </a:xfrm>
        </p:spPr>
        <p:txBody>
          <a:bodyPr/>
          <a:lstStyle>
            <a:lvl1pPr latinLnBrk="0">
              <a:defRPr kumimoji="1" lang="ja-JP">
                <a:solidFill>
                  <a:srgbClr val="FFFFFF"/>
                </a:solidFill>
              </a:defRPr>
            </a:lvl1pPr>
            <a:extLst/>
          </a:lstStyle>
          <a:p>
            <a:pPr>
              <a:defRPr/>
            </a:pPr>
            <a:fld id="{E8F5529E-44B2-45C0-8076-AF3A9D930850}" type="slidenum">
              <a:rPr lang="en-US" altLang="ja-JP"/>
              <a:pPr>
                <a:defRPr/>
              </a:pPr>
              <a:t>‹#›</a:t>
            </a:fld>
            <a:endParaRPr/>
          </a:p>
        </p:txBody>
      </p:sp>
      <p:sp>
        <p:nvSpPr>
          <p:cNvPr id="9" name="正方形/長方形 10"/>
          <p:cNvSpPr>
            <a:spLocks noChangeArrowheads="1"/>
          </p:cNvSpPr>
          <p:nvPr userDrawn="1"/>
        </p:nvSpPr>
        <p:spPr bwMode="auto">
          <a:xfrm>
            <a:off x="5940153" y="6525348"/>
            <a:ext cx="349163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en-US" altLang="ja-JP" sz="1000">
                <a:solidFill>
                  <a:srgbClr val="B9D982"/>
                </a:solidFill>
              </a:rPr>
              <a:t>© 2011 CTI Engineering Co., Ltd. All Rights Reserved.</a:t>
            </a:r>
          </a:p>
        </p:txBody>
      </p:sp>
    </p:spTree>
    <p:extLst>
      <p:ext uri="{BB962C8B-B14F-4D97-AF65-F5344CB8AC3E}">
        <p14:creationId xmlns:p14="http://schemas.microsoft.com/office/powerpoint/2010/main" val="28185470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026" name="図 36"/>
          <p:cNvPicPr>
            <a:picLocks noChangeAspect="1"/>
          </p:cNvPicPr>
          <p:nvPr userDrawn="1"/>
        </p:nvPicPr>
        <p:blipFill>
          <a:blip r:embed="rId13" cstate="print">
            <a:extLst>
              <a:ext uri="{28A0092B-C50C-407E-A947-70E740481C1C}">
                <a14:useLocalDpi xmlns:a14="http://schemas.microsoft.com/office/drawing/2010/main" val="0"/>
              </a:ext>
            </a:extLst>
          </a:blip>
          <a:srcRect/>
          <a:stretch>
            <a:fillRect/>
          </a:stretch>
        </p:blipFill>
        <p:spPr bwMode="auto">
          <a:xfrm>
            <a:off x="0" y="4"/>
            <a:ext cx="9144000" cy="1616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7" name="図 35"/>
          <p:cNvPicPr>
            <a:picLocks noChangeAspect="1"/>
          </p:cNvPicPr>
          <p:nvPr userDrawn="1"/>
        </p:nvPicPr>
        <p:blipFill>
          <a:blip r:embed="rId14" cstate="print">
            <a:extLst>
              <a:ext uri="{28A0092B-C50C-407E-A947-70E740481C1C}">
                <a14:useLocalDpi xmlns:a14="http://schemas.microsoft.com/office/drawing/2010/main" val="0"/>
              </a:ext>
            </a:extLst>
          </a:blip>
          <a:srcRect/>
          <a:stretch>
            <a:fillRect/>
          </a:stretch>
        </p:blipFill>
        <p:spPr bwMode="auto">
          <a:xfrm>
            <a:off x="0" y="6337300"/>
            <a:ext cx="9144000" cy="52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itle Placeholder 8"/>
          <p:cNvSpPr>
            <a:spLocks noGrp="1"/>
          </p:cNvSpPr>
          <p:nvPr>
            <p:ph type="title"/>
          </p:nvPr>
        </p:nvSpPr>
        <p:spPr>
          <a:xfrm>
            <a:off x="827088" y="274638"/>
            <a:ext cx="7859712" cy="633412"/>
          </a:xfrm>
          <a:prstGeom prst="rect">
            <a:avLst/>
          </a:prstGeom>
        </p:spPr>
        <p:txBody>
          <a:bodyPr vert="horz" anchor="ctr">
            <a:normAutofit/>
            <a:scene3d>
              <a:camera prst="orthographicFront"/>
              <a:lightRig rig="soft" dir="t"/>
            </a:scene3d>
            <a:sp3d prstMaterial="softEdge">
              <a:bevelT w="25400" h="25400"/>
            </a:sp3d>
          </a:bodyPr>
          <a:lstStyle/>
          <a:p>
            <a:r>
              <a:rPr lang="ja-JP"/>
              <a:t>マスタ タイトルの書式設定</a:t>
            </a:r>
          </a:p>
        </p:txBody>
      </p:sp>
      <p:sp>
        <p:nvSpPr>
          <p:cNvPr id="30" name="Text Placeholder 29"/>
          <p:cNvSpPr>
            <a:spLocks noGrp="1"/>
          </p:cNvSpPr>
          <p:nvPr>
            <p:ph type="body" idx="1"/>
          </p:nvPr>
        </p:nvSpPr>
        <p:spPr>
          <a:xfrm>
            <a:off x="457200" y="1052514"/>
            <a:ext cx="8229600" cy="4954587"/>
          </a:xfrm>
          <a:prstGeom prst="rect">
            <a:avLst/>
          </a:prstGeom>
        </p:spPr>
        <p:txBody>
          <a:bodyPr vert="horz">
            <a:normAutofit/>
          </a:bodyPr>
          <a:lstStyle/>
          <a:p>
            <a:pPr lvl="0"/>
            <a:r>
              <a:rPr lang="ja-JP"/>
              <a:t>マスタ テキストの書式設定</a:t>
            </a:r>
          </a:p>
          <a:p>
            <a:pPr lvl="1"/>
            <a:r>
              <a:rPr lang="ja-JP"/>
              <a:t>第 2 レベル</a:t>
            </a:r>
          </a:p>
          <a:p>
            <a:pPr lvl="2"/>
            <a:r>
              <a:rPr lang="ja-JP"/>
              <a:t>第 3 レベル</a:t>
            </a:r>
          </a:p>
          <a:p>
            <a:pPr lvl="3"/>
            <a:r>
              <a:rPr lang="ja-JP"/>
              <a:t>第 4 レベル</a:t>
            </a:r>
          </a:p>
          <a:p>
            <a:pPr lvl="4"/>
            <a:r>
              <a:rPr lang="ja-JP"/>
              <a:t>第 5 レベル</a:t>
            </a:r>
          </a:p>
          <a:p>
            <a:pPr lvl="5"/>
            <a:r>
              <a:rPr lang="ja-JP"/>
              <a:t>第 6 レベル</a:t>
            </a:r>
          </a:p>
          <a:p>
            <a:pPr lvl="6"/>
            <a:r>
              <a:rPr lang="ja-JP"/>
              <a:t>第 7 レベル</a:t>
            </a:r>
          </a:p>
          <a:p>
            <a:pPr lvl="7"/>
            <a:r>
              <a:rPr lang="ja-JP"/>
              <a:t>第 8 レベル</a:t>
            </a:r>
          </a:p>
          <a:p>
            <a:pPr lvl="8"/>
            <a:r>
              <a:rPr lang="ja-JP"/>
              <a:t>第 9 レベル</a:t>
            </a:r>
          </a:p>
        </p:txBody>
      </p:sp>
      <p:sp>
        <p:nvSpPr>
          <p:cNvPr id="10" name="Date Placeholder 9"/>
          <p:cNvSpPr>
            <a:spLocks noGrp="1"/>
          </p:cNvSpPr>
          <p:nvPr>
            <p:ph type="dt" sz="half" idx="2"/>
          </p:nvPr>
        </p:nvSpPr>
        <p:spPr>
          <a:xfrm>
            <a:off x="6659565" y="6408742"/>
            <a:ext cx="1920875" cy="365125"/>
          </a:xfrm>
          <a:prstGeom prst="rect">
            <a:avLst/>
          </a:prstGeom>
        </p:spPr>
        <p:txBody>
          <a:bodyPr vert="horz" anchor="b"/>
          <a:lstStyle>
            <a:lvl1pPr algn="l" fontAlgn="auto" latinLnBrk="0">
              <a:spcBef>
                <a:spcPts val="0"/>
              </a:spcBef>
              <a:spcAft>
                <a:spcPts val="0"/>
              </a:spcAft>
              <a:defRPr kumimoji="1" lang="ja-JP" sz="1000" smtClean="0">
                <a:solidFill>
                  <a:schemeClr val="bg1"/>
                </a:solidFill>
                <a:latin typeface="+mn-lt"/>
                <a:ea typeface="+mn-ea"/>
              </a:defRPr>
            </a:lvl1pPr>
            <a:extLst/>
          </a:lstStyle>
          <a:p>
            <a:pPr>
              <a:defRPr/>
            </a:pPr>
            <a:endParaRPr lang="en-US" altLang="en-US"/>
          </a:p>
        </p:txBody>
      </p:sp>
      <p:sp>
        <p:nvSpPr>
          <p:cNvPr id="22" name="Footer Placeholder 21"/>
          <p:cNvSpPr>
            <a:spLocks noGrp="1"/>
          </p:cNvSpPr>
          <p:nvPr>
            <p:ph type="ftr" sz="quarter" idx="3"/>
          </p:nvPr>
        </p:nvSpPr>
        <p:spPr>
          <a:xfrm>
            <a:off x="3708402" y="6408742"/>
            <a:ext cx="2709863" cy="365125"/>
          </a:xfrm>
          <a:prstGeom prst="rect">
            <a:avLst/>
          </a:prstGeom>
        </p:spPr>
        <p:txBody>
          <a:bodyPr vert="horz" anchor="b"/>
          <a:lstStyle>
            <a:lvl1pPr algn="l" fontAlgn="auto" latinLnBrk="0">
              <a:spcBef>
                <a:spcPts val="0"/>
              </a:spcBef>
              <a:spcAft>
                <a:spcPts val="0"/>
              </a:spcAft>
              <a:defRPr kumimoji="1" lang="ja-JP" sz="1000">
                <a:solidFill>
                  <a:schemeClr val="bg1"/>
                </a:solidFill>
                <a:latin typeface="+mn-lt"/>
                <a:ea typeface="+mn-ea"/>
              </a:defRPr>
            </a:lvl1pPr>
            <a:extLst/>
          </a:lstStyle>
          <a:p>
            <a:pPr>
              <a:defRPr/>
            </a:pPr>
            <a:endParaRPr altLang="en-US"/>
          </a:p>
        </p:txBody>
      </p:sp>
      <p:sp>
        <p:nvSpPr>
          <p:cNvPr id="18" name="Slide Number Placeholder 17"/>
          <p:cNvSpPr>
            <a:spLocks noGrp="1"/>
          </p:cNvSpPr>
          <p:nvPr>
            <p:ph type="sldNum" sz="quarter" idx="4"/>
          </p:nvPr>
        </p:nvSpPr>
        <p:spPr>
          <a:xfrm>
            <a:off x="8532813" y="6408742"/>
            <a:ext cx="481012" cy="365125"/>
          </a:xfrm>
          <a:prstGeom prst="rect">
            <a:avLst/>
          </a:prstGeom>
        </p:spPr>
        <p:txBody>
          <a:bodyPr vert="horz" anchor="b"/>
          <a:lstStyle>
            <a:lvl1pPr algn="r" fontAlgn="auto" latinLnBrk="0">
              <a:spcBef>
                <a:spcPts val="0"/>
              </a:spcBef>
              <a:spcAft>
                <a:spcPts val="0"/>
              </a:spcAft>
              <a:defRPr kumimoji="1" lang="ja-JP" sz="1200" b="0">
                <a:solidFill>
                  <a:schemeClr val="bg1"/>
                </a:solidFill>
                <a:latin typeface="+mn-lt"/>
                <a:ea typeface="+mn-ea"/>
              </a:defRPr>
            </a:lvl1pPr>
            <a:extLst/>
          </a:lstStyle>
          <a:p>
            <a:pPr>
              <a:defRPr/>
            </a:pPr>
            <a:fld id="{CA503F6B-7CAA-4CA3-9836-E868918E648E}" type="slidenum">
              <a:rPr lang="en-US" altLang="ja-JP"/>
              <a:pPr>
                <a:defRPr/>
              </a:pPr>
              <a:t>‹#›</a:t>
            </a:fld>
            <a:endParaRPr lang="en-US"/>
          </a:p>
        </p:txBody>
      </p:sp>
    </p:spTree>
    <p:extLst>
      <p:ext uri="{BB962C8B-B14F-4D97-AF65-F5344CB8AC3E}">
        <p14:creationId xmlns:p14="http://schemas.microsoft.com/office/powerpoint/2010/main" val="257658778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rtl="0" eaLnBrk="0" fontAlgn="base" hangingPunct="0">
        <a:spcBef>
          <a:spcPct val="0"/>
        </a:spcBef>
        <a:spcAft>
          <a:spcPct val="0"/>
        </a:spcAft>
        <a:defRPr kumimoji="1" lang="ja-JP" sz="3200" b="1" kern="1200">
          <a:solidFill>
            <a:srgbClr val="639729"/>
          </a:solidFill>
          <a:effectLst>
            <a:outerShdw blurRad="31750" dist="25400" dir="5400000" algn="tl" rotWithShape="0">
              <a:srgbClr val="000000">
                <a:alpha val="25000"/>
              </a:srgbClr>
            </a:outerShdw>
          </a:effectLst>
          <a:latin typeface="+mj-lt"/>
          <a:ea typeface="+mj-ea"/>
          <a:cs typeface="+mj-cs"/>
        </a:defRPr>
      </a:lvl1pPr>
      <a:lvl2pPr algn="l" rtl="0" eaLnBrk="0" fontAlgn="base" hangingPunct="0">
        <a:spcBef>
          <a:spcPct val="0"/>
        </a:spcBef>
        <a:spcAft>
          <a:spcPct val="0"/>
        </a:spcAft>
        <a:defRPr kumimoji="1" sz="3200" b="1">
          <a:solidFill>
            <a:srgbClr val="639729"/>
          </a:solidFill>
          <a:latin typeface="ＭＳ Ｐゴシック" charset="-128"/>
          <a:ea typeface="ＭＳ Ｐゴシック" charset="-128"/>
        </a:defRPr>
      </a:lvl2pPr>
      <a:lvl3pPr algn="l" rtl="0" eaLnBrk="0" fontAlgn="base" hangingPunct="0">
        <a:spcBef>
          <a:spcPct val="0"/>
        </a:spcBef>
        <a:spcAft>
          <a:spcPct val="0"/>
        </a:spcAft>
        <a:defRPr kumimoji="1" sz="3200" b="1">
          <a:solidFill>
            <a:srgbClr val="639729"/>
          </a:solidFill>
          <a:latin typeface="ＭＳ Ｐゴシック" charset="-128"/>
          <a:ea typeface="ＭＳ Ｐゴシック" charset="-128"/>
        </a:defRPr>
      </a:lvl3pPr>
      <a:lvl4pPr algn="l" rtl="0" eaLnBrk="0" fontAlgn="base" hangingPunct="0">
        <a:spcBef>
          <a:spcPct val="0"/>
        </a:spcBef>
        <a:spcAft>
          <a:spcPct val="0"/>
        </a:spcAft>
        <a:defRPr kumimoji="1" sz="3200" b="1">
          <a:solidFill>
            <a:srgbClr val="639729"/>
          </a:solidFill>
          <a:latin typeface="ＭＳ Ｐゴシック" charset="-128"/>
          <a:ea typeface="ＭＳ Ｐゴシック" charset="-128"/>
        </a:defRPr>
      </a:lvl4pPr>
      <a:lvl5pPr algn="l" rtl="0" eaLnBrk="0" fontAlgn="base" hangingPunct="0">
        <a:spcBef>
          <a:spcPct val="0"/>
        </a:spcBef>
        <a:spcAft>
          <a:spcPct val="0"/>
        </a:spcAft>
        <a:defRPr kumimoji="1" sz="3200" b="1">
          <a:solidFill>
            <a:srgbClr val="639729"/>
          </a:solidFill>
          <a:latin typeface="ＭＳ Ｐゴシック" charset="-128"/>
          <a:ea typeface="ＭＳ Ｐゴシック" charset="-128"/>
        </a:defRPr>
      </a:lvl5pPr>
      <a:lvl6pPr marL="457189" algn="l" rtl="0" fontAlgn="base">
        <a:spcBef>
          <a:spcPct val="0"/>
        </a:spcBef>
        <a:spcAft>
          <a:spcPct val="0"/>
        </a:spcAft>
        <a:defRPr kumimoji="1" sz="3200" b="1">
          <a:solidFill>
            <a:srgbClr val="639729"/>
          </a:solidFill>
          <a:latin typeface="ＭＳ Ｐゴシック" charset="-128"/>
          <a:ea typeface="ＭＳ Ｐゴシック" charset="-128"/>
        </a:defRPr>
      </a:lvl6pPr>
      <a:lvl7pPr marL="914377" algn="l" rtl="0" fontAlgn="base">
        <a:spcBef>
          <a:spcPct val="0"/>
        </a:spcBef>
        <a:spcAft>
          <a:spcPct val="0"/>
        </a:spcAft>
        <a:defRPr kumimoji="1" sz="3200" b="1">
          <a:solidFill>
            <a:srgbClr val="639729"/>
          </a:solidFill>
          <a:latin typeface="ＭＳ Ｐゴシック" charset="-128"/>
          <a:ea typeface="ＭＳ Ｐゴシック" charset="-128"/>
        </a:defRPr>
      </a:lvl7pPr>
      <a:lvl8pPr marL="1371566" algn="l" rtl="0" fontAlgn="base">
        <a:spcBef>
          <a:spcPct val="0"/>
        </a:spcBef>
        <a:spcAft>
          <a:spcPct val="0"/>
        </a:spcAft>
        <a:defRPr kumimoji="1" sz="3200" b="1">
          <a:solidFill>
            <a:srgbClr val="639729"/>
          </a:solidFill>
          <a:latin typeface="ＭＳ Ｐゴシック" charset="-128"/>
          <a:ea typeface="ＭＳ Ｐゴシック" charset="-128"/>
        </a:defRPr>
      </a:lvl8pPr>
      <a:lvl9pPr marL="1828754" algn="l" rtl="0" fontAlgn="base">
        <a:spcBef>
          <a:spcPct val="0"/>
        </a:spcBef>
        <a:spcAft>
          <a:spcPct val="0"/>
        </a:spcAft>
        <a:defRPr kumimoji="1" sz="3200" b="1">
          <a:solidFill>
            <a:srgbClr val="639729"/>
          </a:solidFill>
          <a:latin typeface="ＭＳ Ｐゴシック" charset="-128"/>
          <a:ea typeface="ＭＳ Ｐゴシック" charset="-128"/>
        </a:defRPr>
      </a:lvl9pPr>
      <a:extLst/>
    </p:titleStyle>
    <p:bodyStyle>
      <a:lvl1pPr marL="365116" indent="-255582" algn="l" rtl="0" eaLnBrk="0" fontAlgn="base" hangingPunct="0">
        <a:spcBef>
          <a:spcPts val="400"/>
        </a:spcBef>
        <a:spcAft>
          <a:spcPct val="0"/>
        </a:spcAft>
        <a:buClr>
          <a:schemeClr val="accent1"/>
        </a:buClr>
        <a:buSzPct val="65000"/>
        <a:buFont typeface="Wingdings 3" pitchFamily="18" charset="2"/>
        <a:buChar char=""/>
        <a:defRPr kumimoji="1" lang="ja-JP" sz="2400" kern="1200">
          <a:solidFill>
            <a:schemeClr val="tx1"/>
          </a:solidFill>
          <a:latin typeface="+mn-lt"/>
          <a:ea typeface="+mn-ea"/>
          <a:cs typeface="+mn-cs"/>
        </a:defRPr>
      </a:lvl1pPr>
      <a:lvl2pPr marL="620698" indent="-228594" algn="l" rtl="0" eaLnBrk="0" fontAlgn="base" hangingPunct="0">
        <a:spcBef>
          <a:spcPts val="325"/>
        </a:spcBef>
        <a:spcAft>
          <a:spcPct val="0"/>
        </a:spcAft>
        <a:buClr>
          <a:schemeClr val="accent1"/>
        </a:buClr>
        <a:buFont typeface="Verdana" pitchFamily="34" charset="0"/>
        <a:buChar char="◦"/>
        <a:defRPr kumimoji="1" lang="ja-JP" sz="2400" kern="1200">
          <a:solidFill>
            <a:schemeClr val="tx1"/>
          </a:solidFill>
          <a:latin typeface="+mn-lt"/>
          <a:ea typeface="+mn-ea"/>
          <a:cs typeface="+mn-cs"/>
        </a:defRPr>
      </a:lvl2pPr>
      <a:lvl3pPr marL="858817" indent="-228594" algn="l" rtl="0" eaLnBrk="0" fontAlgn="base" hangingPunct="0">
        <a:spcBef>
          <a:spcPts val="351"/>
        </a:spcBef>
        <a:spcAft>
          <a:spcPct val="0"/>
        </a:spcAft>
        <a:buClr>
          <a:schemeClr val="accent2"/>
        </a:buClr>
        <a:buSzPct val="100000"/>
        <a:buFont typeface="Wingdings 2" pitchFamily="18" charset="2"/>
        <a:buChar char=""/>
        <a:defRPr kumimoji="1" lang="ja-JP" sz="2100" kern="1200">
          <a:solidFill>
            <a:schemeClr val="tx1"/>
          </a:solidFill>
          <a:latin typeface="+mn-lt"/>
          <a:ea typeface="+mn-ea"/>
          <a:cs typeface="+mn-cs"/>
        </a:defRPr>
      </a:lvl3pPr>
      <a:lvl4pPr marL="1142971" indent="-228594" algn="l" rtl="0" eaLnBrk="0" fontAlgn="base" hangingPunct="0">
        <a:spcBef>
          <a:spcPts val="351"/>
        </a:spcBef>
        <a:spcAft>
          <a:spcPct val="0"/>
        </a:spcAft>
        <a:buClr>
          <a:schemeClr val="accent2"/>
        </a:buClr>
        <a:buFont typeface="Wingdings 2" pitchFamily="18" charset="2"/>
        <a:buChar char=""/>
        <a:defRPr kumimoji="1" lang="ja-JP" sz="1900" kern="1200">
          <a:solidFill>
            <a:schemeClr val="tx1"/>
          </a:solidFill>
          <a:latin typeface="+mn-lt"/>
          <a:ea typeface="+mn-ea"/>
          <a:cs typeface="+mn-cs"/>
        </a:defRPr>
      </a:lvl4pPr>
      <a:lvl5pPr marL="1371566" indent="-228594" algn="l" rtl="0" eaLnBrk="0" fontAlgn="base" hangingPunct="0">
        <a:spcBef>
          <a:spcPts val="351"/>
        </a:spcBef>
        <a:spcAft>
          <a:spcPct val="0"/>
        </a:spcAft>
        <a:buClr>
          <a:schemeClr val="accent2"/>
        </a:buClr>
        <a:buFont typeface="Wingdings 2" pitchFamily="18" charset="2"/>
        <a:buChar char=""/>
        <a:defRPr kumimoji="1" lang="ja-JP" kern="1200">
          <a:solidFill>
            <a:schemeClr val="tx1"/>
          </a:solidFill>
          <a:latin typeface="+mn-lt"/>
          <a:ea typeface="+mn-ea"/>
          <a:cs typeface="+mn-cs"/>
        </a:defRPr>
      </a:lvl5pPr>
      <a:lvl6pPr marL="1600160" indent="-228594" algn="l" rtl="0" eaLnBrk="1" latinLnBrk="0" hangingPunct="1">
        <a:spcBef>
          <a:spcPts val="351"/>
        </a:spcBef>
        <a:buClr>
          <a:schemeClr val="accent3"/>
        </a:buClr>
        <a:buFont typeface="Wingdings 2"/>
        <a:buChar char=""/>
        <a:defRPr kumimoji="1" lang="ja-JP" sz="1800" kern="1200">
          <a:solidFill>
            <a:schemeClr val="tx1"/>
          </a:solidFill>
          <a:latin typeface="+mn-lt"/>
          <a:ea typeface="+mn-ea"/>
          <a:cs typeface="+mn-cs"/>
        </a:defRPr>
      </a:lvl6pPr>
      <a:lvl7pPr marL="1828754" indent="-228594" algn="l" rtl="0" eaLnBrk="1" latinLnBrk="0" hangingPunct="1">
        <a:spcBef>
          <a:spcPts val="351"/>
        </a:spcBef>
        <a:buClr>
          <a:schemeClr val="accent3"/>
        </a:buClr>
        <a:buFont typeface="Wingdings 2"/>
        <a:buChar char=""/>
        <a:defRPr kumimoji="1" lang="ja-JP" sz="1600" kern="1200">
          <a:solidFill>
            <a:schemeClr val="tx1"/>
          </a:solidFill>
          <a:latin typeface="+mn-lt"/>
          <a:ea typeface="+mn-ea"/>
          <a:cs typeface="+mn-cs"/>
        </a:defRPr>
      </a:lvl7pPr>
      <a:lvl8pPr marL="2057349" indent="-228594" algn="l" rtl="0" eaLnBrk="1" latinLnBrk="0" hangingPunct="1">
        <a:spcBef>
          <a:spcPts val="351"/>
        </a:spcBef>
        <a:buClr>
          <a:schemeClr val="accent3"/>
        </a:buClr>
        <a:buFont typeface="Wingdings 2"/>
        <a:buChar char=""/>
        <a:defRPr kumimoji="1" lang="ja-JP" sz="1600" kern="1200">
          <a:solidFill>
            <a:schemeClr val="tx1"/>
          </a:solidFill>
          <a:latin typeface="+mn-lt"/>
          <a:ea typeface="+mn-ea"/>
          <a:cs typeface="+mn-cs"/>
        </a:defRPr>
      </a:lvl8pPr>
      <a:lvl9pPr marL="2285943" indent="-228594" algn="l" rtl="0" eaLnBrk="1" latinLnBrk="0" hangingPunct="1">
        <a:spcBef>
          <a:spcPts val="351"/>
        </a:spcBef>
        <a:buClr>
          <a:schemeClr val="accent3"/>
        </a:buClr>
        <a:buFont typeface="Wingdings 2"/>
        <a:buChar char=""/>
        <a:defRPr kumimoji="1" lang="ja-JP" sz="1600" kern="1200" baseline="0">
          <a:solidFill>
            <a:schemeClr val="tx1"/>
          </a:solidFill>
          <a:latin typeface="+mn-lt"/>
          <a:ea typeface="+mn-ea"/>
          <a:cs typeface="+mn-cs"/>
        </a:defRPr>
      </a:lvl9pPr>
      <a:extLst/>
    </p:bodyStyle>
    <p:otherStyle>
      <a:lvl1pPr marL="0" algn="l" rtl="0" eaLnBrk="1" latinLnBrk="0" hangingPunct="1">
        <a:defRPr kumimoji="1" lang="ja-JP" kern="1200">
          <a:solidFill>
            <a:schemeClr val="tx1"/>
          </a:solidFill>
          <a:latin typeface="+mn-lt"/>
          <a:ea typeface="+mn-ea"/>
          <a:cs typeface="+mn-cs"/>
        </a:defRPr>
      </a:lvl1pPr>
      <a:lvl2pPr marL="457189" algn="l" rtl="0" eaLnBrk="1" hangingPunct="1">
        <a:defRPr kumimoji="1" lang="ja-JP" kern="1200">
          <a:solidFill>
            <a:schemeClr val="tx1"/>
          </a:solidFill>
          <a:latin typeface="+mn-lt"/>
          <a:ea typeface="+mn-ea"/>
          <a:cs typeface="+mn-cs"/>
        </a:defRPr>
      </a:lvl2pPr>
      <a:lvl3pPr marL="914377" algn="l" rtl="0" eaLnBrk="1" hangingPunct="1">
        <a:defRPr kumimoji="1" lang="ja-JP" kern="1200">
          <a:solidFill>
            <a:schemeClr val="tx1"/>
          </a:solidFill>
          <a:latin typeface="+mn-lt"/>
          <a:ea typeface="+mn-ea"/>
          <a:cs typeface="+mn-cs"/>
        </a:defRPr>
      </a:lvl3pPr>
      <a:lvl4pPr marL="1371566" algn="l" rtl="0" eaLnBrk="1" hangingPunct="1">
        <a:defRPr kumimoji="1" lang="ja-JP" kern="1200">
          <a:solidFill>
            <a:schemeClr val="tx1"/>
          </a:solidFill>
          <a:latin typeface="+mn-lt"/>
          <a:ea typeface="+mn-ea"/>
          <a:cs typeface="+mn-cs"/>
        </a:defRPr>
      </a:lvl4pPr>
      <a:lvl5pPr marL="1828754" algn="l" rtl="0" eaLnBrk="1" hangingPunct="1">
        <a:defRPr kumimoji="1" lang="ja-JP" kern="1200">
          <a:solidFill>
            <a:schemeClr val="tx1"/>
          </a:solidFill>
          <a:latin typeface="+mn-lt"/>
          <a:ea typeface="+mn-ea"/>
          <a:cs typeface="+mn-cs"/>
        </a:defRPr>
      </a:lvl5pPr>
      <a:lvl6pPr marL="2285943" algn="l" rtl="0" eaLnBrk="1" hangingPunct="1">
        <a:defRPr kumimoji="1" lang="ja-JP" kern="1200">
          <a:solidFill>
            <a:schemeClr val="tx1"/>
          </a:solidFill>
          <a:latin typeface="+mn-lt"/>
          <a:ea typeface="+mn-ea"/>
          <a:cs typeface="+mn-cs"/>
        </a:defRPr>
      </a:lvl6pPr>
      <a:lvl7pPr marL="2743131" algn="l" rtl="0" eaLnBrk="1" hangingPunct="1">
        <a:defRPr kumimoji="1" lang="ja-JP" kern="1200">
          <a:solidFill>
            <a:schemeClr val="tx1"/>
          </a:solidFill>
          <a:latin typeface="+mn-lt"/>
          <a:ea typeface="+mn-ea"/>
          <a:cs typeface="+mn-cs"/>
        </a:defRPr>
      </a:lvl7pPr>
      <a:lvl8pPr marL="3200320" algn="l" rtl="0" eaLnBrk="1" hangingPunct="1">
        <a:defRPr kumimoji="1" lang="ja-JP" kern="1200">
          <a:solidFill>
            <a:schemeClr val="tx1"/>
          </a:solidFill>
          <a:latin typeface="+mn-lt"/>
          <a:ea typeface="+mn-ea"/>
          <a:cs typeface="+mn-cs"/>
        </a:defRPr>
      </a:lvl8pPr>
      <a:lvl9pPr marL="3657509" algn="l" rtl="0" eaLnBrk="1" hangingPunct="1">
        <a:defRPr kumimoji="1" lang="ja-JP"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1.xml"/><Relationship Id="rId5" Type="http://schemas.openxmlformats.org/officeDocument/2006/relationships/image" Target="../media/image7.png"/><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6.xml"/><Relationship Id="rId1" Type="http://schemas.openxmlformats.org/officeDocument/2006/relationships/slideLayout" Target="../slideLayouts/slideLayout1.xml"/><Relationship Id="rId4" Type="http://schemas.openxmlformats.org/officeDocument/2006/relationships/image" Target="../media/image9.emf"/></Relationships>
</file>

<file path=ppt/slides/_rels/slide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8.xml"/><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1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9.xml"/><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2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4.xml"/><Relationship Id="rId1" Type="http://schemas.openxmlformats.org/officeDocument/2006/relationships/slideLayout" Target="../slideLayouts/slideLayout1.xml"/><Relationship Id="rId4" Type="http://schemas.openxmlformats.org/officeDocument/2006/relationships/image" Target="../media/image11.png"/></Relationships>
</file>

<file path=ppt/slides/_rels/slide2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5.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2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6.xml"/><Relationship Id="rId1" Type="http://schemas.openxmlformats.org/officeDocument/2006/relationships/slideLayout" Target="../slideLayouts/slideLayout1.xml"/><Relationship Id="rId4" Type="http://schemas.openxmlformats.org/officeDocument/2006/relationships/image" Target="../media/image12.png"/></Relationships>
</file>

<file path=ppt/slides/_rels/slide2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7.xml"/><Relationship Id="rId1" Type="http://schemas.openxmlformats.org/officeDocument/2006/relationships/slideLayout" Target="../slideLayouts/slideLayout1.xml"/><Relationship Id="rId4" Type="http://schemas.openxmlformats.org/officeDocument/2006/relationships/image" Target="../media/image12.png"/></Relationships>
</file>

<file path=ppt/slides/_rels/slide2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フッター">
            <a:extLst>
              <a:ext uri="{FF2B5EF4-FFF2-40B4-BE49-F238E27FC236}">
                <a16:creationId xmlns:a16="http://schemas.microsoft.com/office/drawing/2014/main" id="{92DD8BF1-9E98-1E4D-2741-F1D504BC3A59}"/>
              </a:ext>
            </a:extLst>
          </p:cNvPr>
          <p:cNvPicPr>
            <a:picLocks noChangeAspect="1"/>
          </p:cNvPicPr>
          <p:nvPr/>
        </p:nvPicPr>
        <p:blipFill>
          <a:blip r:embed="rId3"/>
          <a:stretch>
            <a:fillRect/>
          </a:stretch>
        </p:blipFill>
        <p:spPr>
          <a:xfrm>
            <a:off x="6454775" y="6448243"/>
            <a:ext cx="2665033" cy="387532"/>
          </a:xfrm>
          <a:prstGeom prst="rect">
            <a:avLst/>
          </a:prstGeom>
        </p:spPr>
      </p:pic>
      <p:pic>
        <p:nvPicPr>
          <p:cNvPr id="10" name="ヘッダー">
            <a:extLst>
              <a:ext uri="{FF2B5EF4-FFF2-40B4-BE49-F238E27FC236}">
                <a16:creationId xmlns:a16="http://schemas.microsoft.com/office/drawing/2014/main" id="{7BA6CE2B-D0B7-D5D2-389E-6311AA95CB46}"/>
              </a:ext>
            </a:extLst>
          </p:cNvPr>
          <p:cNvPicPr>
            <a:picLocks noGrp="1" noRot="1" noChangeAspect="1" noMove="1" noResize="1" noEditPoints="1" noAdjustHandles="1" noChangeArrowheads="1" noChangeShapeType="1" noCrop="1"/>
          </p:cNvPicPr>
          <p:nvPr/>
        </p:nvPicPr>
        <p:blipFill>
          <a:blip r:embed="rId4"/>
          <a:stretch>
            <a:fillRect/>
          </a:stretch>
        </p:blipFill>
        <p:spPr>
          <a:xfrm flipH="1">
            <a:off x="1270" y="-5178"/>
            <a:ext cx="9144000" cy="1153355"/>
          </a:xfrm>
          <a:prstGeom prst="rect">
            <a:avLst/>
          </a:prstGeom>
        </p:spPr>
      </p:pic>
      <p:sp>
        <p:nvSpPr>
          <p:cNvPr id="13" name="スライド番号プレースホルダー 12">
            <a:extLst>
              <a:ext uri="{FF2B5EF4-FFF2-40B4-BE49-F238E27FC236}">
                <a16:creationId xmlns:a16="http://schemas.microsoft.com/office/drawing/2014/main" id="{E1B0B80A-14EA-FC43-6814-B867FA2F9320}"/>
              </a:ext>
            </a:extLst>
          </p:cNvPr>
          <p:cNvSpPr txBox="1">
            <a:spLocks/>
          </p:cNvSpPr>
          <p:nvPr/>
        </p:nvSpPr>
        <p:spPr>
          <a:xfrm>
            <a:off x="8550226" y="6399102"/>
            <a:ext cx="481012" cy="365125"/>
          </a:xfrm>
          <a:prstGeom prst="rect">
            <a:avLst/>
          </a:prstGeom>
        </p:spPr>
        <p:txBody>
          <a:bodyPr vert="horz" anchor="b"/>
          <a:lstStyle>
            <a:defPPr>
              <a:defRPr lang="ja-JP"/>
            </a:defPPr>
            <a:lvl1pPr marL="0" algn="r" defTabSz="914400" rtl="0" eaLnBrk="1" fontAlgn="auto" latinLnBrk="0" hangingPunct="1">
              <a:spcBef>
                <a:spcPts val="0"/>
              </a:spcBef>
              <a:spcAft>
                <a:spcPts val="0"/>
              </a:spcAft>
              <a:defRPr kumimoji="1" lang="ja-JP" sz="1200" b="0" kern="1200">
                <a:solidFill>
                  <a:srgbClr val="FFFFFF"/>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fld id="{A2C7198B-0AA7-4B5B-AD43-FCED5591912C}" type="slidenum">
              <a:rPr lang="en-US" altLang="ja-JP" sz="1400" b="1" smtClean="0">
                <a:latin typeface="+mj-lt"/>
              </a:rPr>
              <a:pPr/>
              <a:t>1</a:t>
            </a:fld>
            <a:endParaRPr lang="ja-JP" altLang="en-US" sz="1400" b="1" dirty="0">
              <a:latin typeface="+mj-lt"/>
            </a:endParaRPr>
          </a:p>
        </p:txBody>
      </p:sp>
      <p:sp>
        <p:nvSpPr>
          <p:cNvPr id="2" name="Rectangle 1"/>
          <p:cNvSpPr>
            <a:spLocks noGrp="1"/>
          </p:cNvSpPr>
          <p:nvPr>
            <p:ph type="ctrTitle"/>
          </p:nvPr>
        </p:nvSpPr>
        <p:spPr>
          <a:xfrm>
            <a:off x="495300" y="874295"/>
            <a:ext cx="8153400" cy="2376261"/>
          </a:xfrm>
        </p:spPr>
        <p:txBody>
          <a:bodyPr>
            <a:normAutofit/>
          </a:bodyPr>
          <a:lstStyle/>
          <a:p>
            <a:pPr algn="ctr" eaLnBrk="1" fontAlgn="auto" hangingPunct="1">
              <a:lnSpc>
                <a:spcPct val="120000"/>
              </a:lnSpc>
              <a:spcAft>
                <a:spcPts val="0"/>
              </a:spcAft>
              <a:defRPr/>
            </a:pPr>
            <a:r>
              <a:rPr lang="en-US" altLang="ja-JP" sz="3600" dirty="0">
                <a:latin typeface="游ゴシック" panose="020B0400000000000000" pitchFamily="50" charset="-128"/>
                <a:ea typeface="游ゴシック" panose="020B0400000000000000" pitchFamily="50" charset="-128"/>
              </a:rPr>
              <a:t>AI</a:t>
            </a:r>
            <a:r>
              <a:rPr lang="ja-JP" altLang="en-US" sz="3600" dirty="0">
                <a:latin typeface="游ゴシック" panose="020B0400000000000000" pitchFamily="50" charset="-128"/>
                <a:ea typeface="游ゴシック" panose="020B0400000000000000" pitchFamily="50" charset="-128"/>
              </a:rPr>
              <a:t>技術を活用した融雪出水発生およびダム流入量予測モデルの構築</a:t>
            </a:r>
          </a:p>
        </p:txBody>
      </p:sp>
      <p:sp>
        <p:nvSpPr>
          <p:cNvPr id="13315" name="Rectangle 2"/>
          <p:cNvSpPr>
            <a:spLocks noGrp="1"/>
          </p:cNvSpPr>
          <p:nvPr>
            <p:ph type="subTitle" idx="1"/>
          </p:nvPr>
        </p:nvSpPr>
        <p:spPr bwMode="auto">
          <a:xfrm>
            <a:off x="409575" y="3941802"/>
            <a:ext cx="8324850" cy="1543050"/>
          </a:xfrm>
        </p:spPr>
        <p:txBody>
          <a:bodyPr vert="horz" wrap="square" lIns="91440" tIns="45720" rIns="91440" bIns="45720" numCol="1" anchor="t" anchorCtr="0" compatLnSpc="1">
            <a:prstTxWarp prst="textNoShape">
              <a:avLst/>
            </a:prstTxWarp>
            <a:normAutofit/>
          </a:bodyPr>
          <a:lstStyle/>
          <a:p>
            <a:pPr marR="0" algn="ctr" eaLnBrk="1" hangingPunct="1"/>
            <a:r>
              <a:rPr lang="ja-JP" altLang="en-US" dirty="0">
                <a:latin typeface="游ゴシック" panose="020B0400000000000000" pitchFamily="50" charset="-128"/>
                <a:ea typeface="游ゴシック" panose="020B0400000000000000" pitchFamily="50" charset="-128"/>
              </a:rPr>
              <a:t>令和</a:t>
            </a:r>
            <a:r>
              <a:rPr lang="en-US" altLang="ja-JP" dirty="0">
                <a:latin typeface="游ゴシック" panose="020B0400000000000000" pitchFamily="50" charset="-128"/>
                <a:ea typeface="游ゴシック" panose="020B0400000000000000" pitchFamily="50" charset="-128"/>
              </a:rPr>
              <a:t>8</a:t>
            </a:r>
            <a:r>
              <a:rPr lang="ja-JP" altLang="en-US" dirty="0">
                <a:latin typeface="游ゴシック" panose="020B0400000000000000" pitchFamily="50" charset="-128"/>
                <a:ea typeface="游ゴシック" panose="020B0400000000000000" pitchFamily="50" charset="-128"/>
              </a:rPr>
              <a:t>年</a:t>
            </a:r>
            <a:r>
              <a:rPr lang="en-US" altLang="ja-JP" dirty="0">
                <a:latin typeface="游ゴシック" panose="020B0400000000000000" pitchFamily="50" charset="-128"/>
                <a:ea typeface="游ゴシック" panose="020B0400000000000000" pitchFamily="50" charset="-128"/>
              </a:rPr>
              <a:t>6</a:t>
            </a:r>
            <a:r>
              <a:rPr lang="ja-JP" altLang="en-US" dirty="0">
                <a:latin typeface="游ゴシック" panose="020B0400000000000000" pitchFamily="50" charset="-128"/>
                <a:ea typeface="游ゴシック" panose="020B0400000000000000" pitchFamily="50" charset="-128"/>
              </a:rPr>
              <a:t>月</a:t>
            </a:r>
            <a:r>
              <a:rPr lang="en-US" altLang="ja-JP" dirty="0">
                <a:latin typeface="游ゴシック" panose="020B0400000000000000" pitchFamily="50" charset="-128"/>
                <a:ea typeface="游ゴシック" panose="020B0400000000000000" pitchFamily="50" charset="-128"/>
              </a:rPr>
              <a:t>19</a:t>
            </a:r>
            <a:r>
              <a:rPr lang="ja-JP" altLang="en-US" dirty="0">
                <a:latin typeface="游ゴシック" panose="020B0400000000000000" pitchFamily="50" charset="-128"/>
                <a:ea typeface="游ゴシック" panose="020B0400000000000000" pitchFamily="50" charset="-128"/>
              </a:rPr>
              <a:t>日</a:t>
            </a:r>
            <a:endParaRPr lang="en-US" altLang="ja-JP" dirty="0">
              <a:latin typeface="游ゴシック" panose="020B0400000000000000" pitchFamily="50" charset="-128"/>
              <a:ea typeface="游ゴシック" panose="020B0400000000000000" pitchFamily="50" charset="-128"/>
            </a:endParaRPr>
          </a:p>
          <a:p>
            <a:pPr marR="0" algn="ctr" eaLnBrk="1" hangingPunct="1"/>
            <a:endParaRPr lang="en-US" altLang="ja-JP" dirty="0">
              <a:latin typeface="游ゴシック" panose="020B0400000000000000" pitchFamily="50" charset="-128"/>
              <a:ea typeface="游ゴシック" panose="020B0400000000000000" pitchFamily="50" charset="-128"/>
            </a:endParaRPr>
          </a:p>
          <a:p>
            <a:pPr marR="0" algn="ctr" eaLnBrk="1" hangingPunct="1"/>
            <a:r>
              <a:rPr lang="ja-JP" altLang="en-US" sz="2000" dirty="0">
                <a:latin typeface="游ゴシック" panose="020B0400000000000000" pitchFamily="50" charset="-128"/>
                <a:ea typeface="游ゴシック" panose="020B0400000000000000" pitchFamily="50" charset="-128"/>
              </a:rPr>
              <a:t>桐森 元規</a:t>
            </a:r>
            <a:r>
              <a:rPr lang="en-US" altLang="ja-JP" sz="2000" dirty="0">
                <a:latin typeface="游ゴシック" panose="020B0400000000000000" pitchFamily="50" charset="-128"/>
                <a:ea typeface="游ゴシック" panose="020B0400000000000000" pitchFamily="50" charset="-128"/>
              </a:rPr>
              <a:t>(</a:t>
            </a:r>
            <a:r>
              <a:rPr lang="ja-JP" altLang="en-US" sz="2000" dirty="0">
                <a:latin typeface="游ゴシック" panose="020B0400000000000000" pitchFamily="50" charset="-128"/>
                <a:ea typeface="游ゴシック" panose="020B0400000000000000" pitchFamily="50" charset="-128"/>
              </a:rPr>
              <a:t>発表者</a:t>
            </a:r>
            <a:r>
              <a:rPr lang="en-US" altLang="ja-JP" sz="2000">
                <a:latin typeface="游ゴシック" panose="020B0400000000000000" pitchFamily="50" charset="-128"/>
                <a:ea typeface="游ゴシック" panose="020B0400000000000000" pitchFamily="50" charset="-128"/>
              </a:rPr>
              <a:t>)</a:t>
            </a:r>
            <a:r>
              <a:rPr lang="ja-JP" altLang="en-US" sz="2000" dirty="0">
                <a:latin typeface="游ゴシック" panose="020B0400000000000000" pitchFamily="50" charset="-128"/>
                <a:ea typeface="游ゴシック" panose="020B0400000000000000" pitchFamily="50" charset="-128"/>
              </a:rPr>
              <a:t>・神瀬 史雄</a:t>
            </a:r>
            <a:r>
              <a:rPr lang="en-US" altLang="ja-JP" sz="2000" baseline="30000" dirty="0">
                <a:latin typeface="游ゴシック" panose="020B0400000000000000" pitchFamily="50" charset="-128"/>
                <a:ea typeface="游ゴシック" panose="020B0400000000000000" pitchFamily="50" charset="-128"/>
              </a:rPr>
              <a:t>  </a:t>
            </a:r>
            <a:r>
              <a:rPr lang="ja-JP" altLang="en-US" sz="2000" dirty="0">
                <a:latin typeface="游ゴシック" panose="020B0400000000000000" pitchFamily="50" charset="-128"/>
                <a:ea typeface="游ゴシック" panose="020B0400000000000000" pitchFamily="50" charset="-128"/>
              </a:rPr>
              <a:t>・辻倉 裕喜</a:t>
            </a:r>
            <a:r>
              <a:rPr lang="en-US" altLang="ja-JP" sz="2000" baseline="30000" dirty="0">
                <a:latin typeface="游ゴシック" panose="020B0400000000000000" pitchFamily="50" charset="-128"/>
                <a:ea typeface="游ゴシック" panose="020B0400000000000000" pitchFamily="50" charset="-128"/>
              </a:rPr>
              <a:t> </a:t>
            </a:r>
            <a:endParaRPr lang="ja-JP" altLang="en-US" sz="2000" dirty="0">
              <a:latin typeface="游ゴシック" panose="020B0400000000000000" pitchFamily="50" charset="-128"/>
              <a:ea typeface="游ゴシック" panose="020B0400000000000000" pitchFamily="50" charset="-128"/>
            </a:endParaRPr>
          </a:p>
        </p:txBody>
      </p:sp>
      <p:sp>
        <p:nvSpPr>
          <p:cNvPr id="4" name="Rectangle 2">
            <a:extLst>
              <a:ext uri="{FF2B5EF4-FFF2-40B4-BE49-F238E27FC236}">
                <a16:creationId xmlns:a16="http://schemas.microsoft.com/office/drawing/2014/main" id="{FD1B7D9A-5285-A7DC-F901-3BFE3EC3C605}"/>
              </a:ext>
            </a:extLst>
          </p:cNvPr>
          <p:cNvSpPr txBox="1">
            <a:spLocks/>
          </p:cNvSpPr>
          <p:nvPr/>
        </p:nvSpPr>
        <p:spPr bwMode="auto">
          <a:xfrm>
            <a:off x="2446030" y="5252876"/>
            <a:ext cx="4251940" cy="594583"/>
          </a:xfrm>
          <a:prstGeom prst="rect">
            <a:avLst/>
          </a:prstGeom>
        </p:spPr>
        <p:txBody>
          <a:bodyPr vert="horz" wrap="square" lIns="91440" tIns="45720" rIns="91440" bIns="45720" numCol="1" anchor="t" anchorCtr="0" compatLnSpc="1">
            <a:prstTxWarp prst="textNoShape">
              <a:avLst/>
            </a:prstTxWarp>
            <a:normAutofit/>
          </a:bodyPr>
          <a:lstStyle>
            <a:lvl1pPr marL="0" marR="64006" indent="0" algn="r" rtl="0" eaLnBrk="0" fontAlgn="base" latinLnBrk="0" hangingPunct="0">
              <a:spcBef>
                <a:spcPts val="400"/>
              </a:spcBef>
              <a:spcAft>
                <a:spcPct val="0"/>
              </a:spcAft>
              <a:buClr>
                <a:schemeClr val="accent1"/>
              </a:buClr>
              <a:buSzPct val="65000"/>
              <a:buFont typeface="Wingdings 3" pitchFamily="18" charset="2"/>
              <a:buNone/>
              <a:defRPr kumimoji="1" lang="ja-JP" sz="2400" kern="1200">
                <a:solidFill>
                  <a:schemeClr val="tx2"/>
                </a:solidFill>
                <a:latin typeface="+mn-lt"/>
                <a:ea typeface="+mn-ea"/>
                <a:cs typeface="+mn-cs"/>
              </a:defRPr>
            </a:lvl1pPr>
            <a:lvl2pPr marL="457189" indent="0" algn="ctr" rtl="0" eaLnBrk="0" fontAlgn="base" hangingPunct="0">
              <a:spcBef>
                <a:spcPts val="325"/>
              </a:spcBef>
              <a:spcAft>
                <a:spcPct val="0"/>
              </a:spcAft>
              <a:buClr>
                <a:schemeClr val="accent1"/>
              </a:buClr>
              <a:buFont typeface="Verdana" pitchFamily="34" charset="0"/>
              <a:buNone/>
              <a:defRPr kumimoji="1" lang="ja-JP" sz="2400" kern="1200">
                <a:solidFill>
                  <a:schemeClr val="tx1"/>
                </a:solidFill>
                <a:latin typeface="+mn-lt"/>
                <a:ea typeface="+mn-ea"/>
                <a:cs typeface="+mn-cs"/>
              </a:defRPr>
            </a:lvl2pPr>
            <a:lvl3pPr marL="914377" indent="0" algn="ctr" rtl="0" eaLnBrk="0" fontAlgn="base" hangingPunct="0">
              <a:spcBef>
                <a:spcPts val="351"/>
              </a:spcBef>
              <a:spcAft>
                <a:spcPct val="0"/>
              </a:spcAft>
              <a:buClr>
                <a:schemeClr val="accent2"/>
              </a:buClr>
              <a:buSzPct val="100000"/>
              <a:buFont typeface="Wingdings 2" pitchFamily="18" charset="2"/>
              <a:buNone/>
              <a:defRPr kumimoji="1" lang="ja-JP" sz="2100" kern="1200">
                <a:solidFill>
                  <a:schemeClr val="tx1"/>
                </a:solidFill>
                <a:latin typeface="+mn-lt"/>
                <a:ea typeface="+mn-ea"/>
                <a:cs typeface="+mn-cs"/>
              </a:defRPr>
            </a:lvl3pPr>
            <a:lvl4pPr marL="1371566" indent="0" algn="ctr" rtl="0" eaLnBrk="0" fontAlgn="base" hangingPunct="0">
              <a:spcBef>
                <a:spcPts val="351"/>
              </a:spcBef>
              <a:spcAft>
                <a:spcPct val="0"/>
              </a:spcAft>
              <a:buClr>
                <a:schemeClr val="accent2"/>
              </a:buClr>
              <a:buFont typeface="Wingdings 2" pitchFamily="18" charset="2"/>
              <a:buNone/>
              <a:defRPr kumimoji="1" lang="ja-JP" sz="1900" kern="1200">
                <a:solidFill>
                  <a:schemeClr val="tx1"/>
                </a:solidFill>
                <a:latin typeface="+mn-lt"/>
                <a:ea typeface="+mn-ea"/>
                <a:cs typeface="+mn-cs"/>
              </a:defRPr>
            </a:lvl4pPr>
            <a:lvl5pPr marL="1828754" indent="0" algn="ctr" rtl="0" eaLnBrk="0" fontAlgn="base" hangingPunct="0">
              <a:spcBef>
                <a:spcPts val="351"/>
              </a:spcBef>
              <a:spcAft>
                <a:spcPct val="0"/>
              </a:spcAft>
              <a:buClr>
                <a:schemeClr val="accent2"/>
              </a:buClr>
              <a:buFont typeface="Wingdings 2" pitchFamily="18" charset="2"/>
              <a:buNone/>
              <a:defRPr kumimoji="1" lang="ja-JP" kern="1200">
                <a:solidFill>
                  <a:schemeClr val="tx1"/>
                </a:solidFill>
                <a:latin typeface="+mn-lt"/>
                <a:ea typeface="+mn-ea"/>
                <a:cs typeface="+mn-cs"/>
              </a:defRPr>
            </a:lvl5pPr>
            <a:lvl6pPr marL="2285943" indent="0" algn="ctr" rtl="0" eaLnBrk="1" latinLnBrk="0" hangingPunct="1">
              <a:spcBef>
                <a:spcPts val="351"/>
              </a:spcBef>
              <a:buClr>
                <a:schemeClr val="accent3"/>
              </a:buClr>
              <a:buFont typeface="Wingdings 2"/>
              <a:buNone/>
              <a:defRPr kumimoji="1" lang="ja-JP" sz="1800" kern="1200">
                <a:solidFill>
                  <a:schemeClr val="tx1"/>
                </a:solidFill>
                <a:latin typeface="+mn-lt"/>
                <a:ea typeface="+mn-ea"/>
                <a:cs typeface="+mn-cs"/>
              </a:defRPr>
            </a:lvl6pPr>
            <a:lvl7pPr marL="2743131" indent="0" algn="ctr" rtl="0" eaLnBrk="1" latinLnBrk="0" hangingPunct="1">
              <a:spcBef>
                <a:spcPts val="351"/>
              </a:spcBef>
              <a:buClr>
                <a:schemeClr val="accent3"/>
              </a:buClr>
              <a:buFont typeface="Wingdings 2"/>
              <a:buNone/>
              <a:defRPr kumimoji="1" lang="ja-JP" sz="1600" kern="1200">
                <a:solidFill>
                  <a:schemeClr val="tx1"/>
                </a:solidFill>
                <a:latin typeface="+mn-lt"/>
                <a:ea typeface="+mn-ea"/>
                <a:cs typeface="+mn-cs"/>
              </a:defRPr>
            </a:lvl7pPr>
            <a:lvl8pPr marL="3200320" indent="0" algn="ctr" rtl="0" eaLnBrk="1" latinLnBrk="0" hangingPunct="1">
              <a:spcBef>
                <a:spcPts val="351"/>
              </a:spcBef>
              <a:buClr>
                <a:schemeClr val="accent3"/>
              </a:buClr>
              <a:buFont typeface="Wingdings 2"/>
              <a:buNone/>
              <a:defRPr kumimoji="1" lang="ja-JP" sz="1600" kern="1200">
                <a:solidFill>
                  <a:schemeClr val="tx1"/>
                </a:solidFill>
                <a:latin typeface="+mn-lt"/>
                <a:ea typeface="+mn-ea"/>
                <a:cs typeface="+mn-cs"/>
              </a:defRPr>
            </a:lvl8pPr>
            <a:lvl9pPr marL="3657509" indent="0" algn="ctr" rtl="0" eaLnBrk="1" latinLnBrk="0" hangingPunct="1">
              <a:spcBef>
                <a:spcPts val="351"/>
              </a:spcBef>
              <a:buClr>
                <a:schemeClr val="accent3"/>
              </a:buClr>
              <a:buFont typeface="Wingdings 2"/>
              <a:buNone/>
              <a:defRPr kumimoji="1" lang="ja-JP" sz="1600" kern="1200" baseline="0">
                <a:solidFill>
                  <a:schemeClr val="tx1"/>
                </a:solidFill>
                <a:latin typeface="+mn-lt"/>
                <a:ea typeface="+mn-ea"/>
                <a:cs typeface="+mn-cs"/>
              </a:defRPr>
            </a:lvl9pPr>
            <a:extLst/>
          </a:lstStyle>
          <a:p>
            <a:pPr marR="0" algn="ctr" eaLnBrk="1" hangingPunct="1"/>
            <a:r>
              <a:rPr lang="ja-JP" altLang="en-US" sz="1600" dirty="0">
                <a:latin typeface="游ゴシック" panose="020B0400000000000000" pitchFamily="50" charset="-128"/>
                <a:ea typeface="游ゴシック" panose="020B0400000000000000" pitchFamily="50" charset="-128"/>
              </a:rPr>
              <a:t>建設技術研究所 大阪本社水システム部</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ヘッダー">
            <a:extLst>
              <a:ext uri="{FF2B5EF4-FFF2-40B4-BE49-F238E27FC236}">
                <a16:creationId xmlns:a16="http://schemas.microsoft.com/office/drawing/2014/main" id="{C3C89A44-0BEC-FA1C-AC4B-8D6C6C875EE6}"/>
              </a:ext>
            </a:extLst>
          </p:cNvPr>
          <p:cNvPicPr>
            <a:picLocks noGrp="1" noRot="1" noChangeAspect="1" noMove="1" noResize="1" noEditPoints="1" noAdjustHandles="1" noChangeArrowheads="1" noChangeShapeType="1" noCrop="1"/>
          </p:cNvPicPr>
          <p:nvPr/>
        </p:nvPicPr>
        <p:blipFill>
          <a:blip r:embed="rId3"/>
          <a:stretch>
            <a:fillRect/>
          </a:stretch>
        </p:blipFill>
        <p:spPr>
          <a:xfrm flipH="1">
            <a:off x="-6350" y="-5178"/>
            <a:ext cx="9144000" cy="1153355"/>
          </a:xfrm>
          <a:prstGeom prst="rect">
            <a:avLst/>
          </a:prstGeom>
        </p:spPr>
      </p:pic>
      <p:sp>
        <p:nvSpPr>
          <p:cNvPr id="20" name="スライド番号プレースホルダー 12">
            <a:extLst>
              <a:ext uri="{FF2B5EF4-FFF2-40B4-BE49-F238E27FC236}">
                <a16:creationId xmlns:a16="http://schemas.microsoft.com/office/drawing/2014/main" id="{2703C45A-EE36-14B7-CF7A-3633B4FBEFB8}"/>
              </a:ext>
            </a:extLst>
          </p:cNvPr>
          <p:cNvSpPr txBox="1">
            <a:spLocks/>
          </p:cNvSpPr>
          <p:nvPr/>
        </p:nvSpPr>
        <p:spPr>
          <a:xfrm>
            <a:off x="8550226" y="6399102"/>
            <a:ext cx="481012" cy="365125"/>
          </a:xfrm>
          <a:prstGeom prst="rect">
            <a:avLst/>
          </a:prstGeom>
        </p:spPr>
        <p:txBody>
          <a:bodyPr vert="horz" anchor="b"/>
          <a:lstStyle>
            <a:defPPr>
              <a:defRPr lang="ja-JP"/>
            </a:defPPr>
            <a:lvl1pPr marL="0" algn="r" defTabSz="914400" rtl="0" eaLnBrk="1" fontAlgn="auto" latinLnBrk="0" hangingPunct="1">
              <a:spcBef>
                <a:spcPts val="0"/>
              </a:spcBef>
              <a:spcAft>
                <a:spcPts val="0"/>
              </a:spcAft>
              <a:defRPr kumimoji="1" lang="ja-JP" sz="1200" b="0" kern="1200">
                <a:solidFill>
                  <a:srgbClr val="FFFFFF"/>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fld id="{A2C7198B-0AA7-4B5B-AD43-FCED5591912C}" type="slidenum">
              <a:rPr lang="en-US" altLang="ja-JP" sz="1400" b="1" smtClean="0">
                <a:latin typeface="+mj-lt"/>
              </a:rPr>
              <a:pPr/>
              <a:t>2</a:t>
            </a:fld>
            <a:endParaRPr lang="ja-JP" altLang="en-US" sz="1400" b="1" dirty="0">
              <a:latin typeface="+mj-lt"/>
            </a:endParaRPr>
          </a:p>
        </p:txBody>
      </p:sp>
      <p:sp>
        <p:nvSpPr>
          <p:cNvPr id="8" name="コンテンツ プレースホルダー 1">
            <a:extLst>
              <a:ext uri="{FF2B5EF4-FFF2-40B4-BE49-F238E27FC236}">
                <a16:creationId xmlns:a16="http://schemas.microsoft.com/office/drawing/2014/main" id="{CF07E14B-1A17-9D21-8B20-DA1C64820044}"/>
              </a:ext>
            </a:extLst>
          </p:cNvPr>
          <p:cNvSpPr txBox="1">
            <a:spLocks/>
          </p:cNvSpPr>
          <p:nvPr/>
        </p:nvSpPr>
        <p:spPr>
          <a:xfrm>
            <a:off x="911494" y="1580995"/>
            <a:ext cx="7879238" cy="4679950"/>
          </a:xfrm>
          <a:prstGeom prst="rect">
            <a:avLst/>
          </a:prstGeom>
        </p:spPr>
        <p:txBody>
          <a:bodyPr vert="horz" tIns="252000">
            <a:normAutofit/>
          </a:bodyPr>
          <a:lstStyle>
            <a:lvl1pPr marL="365116" indent="-255582" algn="l" rtl="0" eaLnBrk="0" fontAlgn="base" hangingPunct="0">
              <a:spcBef>
                <a:spcPts val="400"/>
              </a:spcBef>
              <a:spcAft>
                <a:spcPct val="0"/>
              </a:spcAft>
              <a:buClr>
                <a:schemeClr val="accent1"/>
              </a:buClr>
              <a:buSzPct val="65000"/>
              <a:buFont typeface="Wingdings 3" pitchFamily="18" charset="2"/>
              <a:buChar char=""/>
              <a:defRPr kumimoji="1" lang="ja-JP" sz="2400" kern="1200">
                <a:solidFill>
                  <a:schemeClr val="tx1"/>
                </a:solidFill>
                <a:latin typeface="+mn-lt"/>
                <a:ea typeface="+mn-ea"/>
                <a:cs typeface="+mn-cs"/>
              </a:defRPr>
            </a:lvl1pPr>
            <a:lvl2pPr marL="620698" indent="-228594" algn="l" rtl="0" eaLnBrk="0" fontAlgn="base" hangingPunct="0">
              <a:spcBef>
                <a:spcPts val="325"/>
              </a:spcBef>
              <a:spcAft>
                <a:spcPct val="0"/>
              </a:spcAft>
              <a:buClr>
                <a:schemeClr val="accent1"/>
              </a:buClr>
              <a:buFont typeface="Verdana" pitchFamily="34" charset="0"/>
              <a:buChar char="◦"/>
              <a:defRPr kumimoji="1" lang="ja-JP" sz="2400" kern="1200">
                <a:solidFill>
                  <a:schemeClr val="tx1"/>
                </a:solidFill>
                <a:latin typeface="+mn-lt"/>
                <a:ea typeface="+mn-ea"/>
                <a:cs typeface="+mn-cs"/>
              </a:defRPr>
            </a:lvl2pPr>
            <a:lvl3pPr marL="858817" indent="-228594" algn="l" rtl="0" eaLnBrk="0" fontAlgn="base" hangingPunct="0">
              <a:spcBef>
                <a:spcPts val="351"/>
              </a:spcBef>
              <a:spcAft>
                <a:spcPct val="0"/>
              </a:spcAft>
              <a:buClr>
                <a:schemeClr val="accent2"/>
              </a:buClr>
              <a:buSzPct val="100000"/>
              <a:buFont typeface="Wingdings 2" pitchFamily="18" charset="2"/>
              <a:buChar char=""/>
              <a:defRPr kumimoji="1" lang="ja-JP" sz="2100" kern="1200">
                <a:solidFill>
                  <a:schemeClr val="tx1"/>
                </a:solidFill>
                <a:latin typeface="+mn-lt"/>
                <a:ea typeface="+mn-ea"/>
                <a:cs typeface="+mn-cs"/>
              </a:defRPr>
            </a:lvl3pPr>
            <a:lvl4pPr marL="1142971" indent="-228594" algn="l" rtl="0" eaLnBrk="0" fontAlgn="base" hangingPunct="0">
              <a:spcBef>
                <a:spcPts val="351"/>
              </a:spcBef>
              <a:spcAft>
                <a:spcPct val="0"/>
              </a:spcAft>
              <a:buClr>
                <a:schemeClr val="accent2"/>
              </a:buClr>
              <a:buFont typeface="Wingdings 2" pitchFamily="18" charset="2"/>
              <a:buChar char=""/>
              <a:defRPr kumimoji="1" lang="ja-JP" sz="1900" kern="1200">
                <a:solidFill>
                  <a:schemeClr val="tx1"/>
                </a:solidFill>
                <a:latin typeface="+mn-lt"/>
                <a:ea typeface="+mn-ea"/>
                <a:cs typeface="+mn-cs"/>
              </a:defRPr>
            </a:lvl4pPr>
            <a:lvl5pPr marL="1371566" indent="-228594" algn="l" rtl="0" eaLnBrk="0" fontAlgn="base" hangingPunct="0">
              <a:spcBef>
                <a:spcPts val="351"/>
              </a:spcBef>
              <a:spcAft>
                <a:spcPct val="0"/>
              </a:spcAft>
              <a:buClr>
                <a:schemeClr val="accent2"/>
              </a:buClr>
              <a:buFont typeface="Wingdings 2" pitchFamily="18" charset="2"/>
              <a:buChar char=""/>
              <a:defRPr kumimoji="1" lang="ja-JP" kern="1200">
                <a:solidFill>
                  <a:schemeClr val="tx1"/>
                </a:solidFill>
                <a:latin typeface="+mn-lt"/>
                <a:ea typeface="+mn-ea"/>
                <a:cs typeface="+mn-cs"/>
              </a:defRPr>
            </a:lvl5pPr>
            <a:lvl6pPr marL="1600160" indent="-228594" algn="l" rtl="0" eaLnBrk="1" latinLnBrk="0" hangingPunct="1">
              <a:spcBef>
                <a:spcPts val="351"/>
              </a:spcBef>
              <a:buClr>
                <a:schemeClr val="accent3"/>
              </a:buClr>
              <a:buFont typeface="Wingdings 2"/>
              <a:buChar char=""/>
              <a:defRPr kumimoji="1" lang="ja-JP" sz="1800" kern="1200">
                <a:solidFill>
                  <a:schemeClr val="tx1"/>
                </a:solidFill>
                <a:latin typeface="+mn-lt"/>
                <a:ea typeface="+mn-ea"/>
                <a:cs typeface="+mn-cs"/>
              </a:defRPr>
            </a:lvl6pPr>
            <a:lvl7pPr marL="1828754" indent="-228594" algn="l" rtl="0" eaLnBrk="1" latinLnBrk="0" hangingPunct="1">
              <a:spcBef>
                <a:spcPts val="351"/>
              </a:spcBef>
              <a:buClr>
                <a:schemeClr val="accent3"/>
              </a:buClr>
              <a:buFont typeface="Wingdings 2"/>
              <a:buChar char=""/>
              <a:defRPr kumimoji="1" lang="ja-JP" sz="1600" kern="1200">
                <a:solidFill>
                  <a:schemeClr val="tx1"/>
                </a:solidFill>
                <a:latin typeface="+mn-lt"/>
                <a:ea typeface="+mn-ea"/>
                <a:cs typeface="+mn-cs"/>
              </a:defRPr>
            </a:lvl7pPr>
            <a:lvl8pPr marL="2057349" indent="-228594" algn="l" rtl="0" eaLnBrk="1" latinLnBrk="0" hangingPunct="1">
              <a:spcBef>
                <a:spcPts val="351"/>
              </a:spcBef>
              <a:buClr>
                <a:schemeClr val="accent3"/>
              </a:buClr>
              <a:buFont typeface="Wingdings 2"/>
              <a:buChar char=""/>
              <a:defRPr kumimoji="1" lang="ja-JP" sz="1600" kern="1200">
                <a:solidFill>
                  <a:schemeClr val="tx1"/>
                </a:solidFill>
                <a:latin typeface="+mn-lt"/>
                <a:ea typeface="+mn-ea"/>
                <a:cs typeface="+mn-cs"/>
              </a:defRPr>
            </a:lvl8pPr>
            <a:lvl9pPr marL="2285943" indent="-228594" algn="l" rtl="0" eaLnBrk="1" latinLnBrk="0" hangingPunct="1">
              <a:spcBef>
                <a:spcPts val="351"/>
              </a:spcBef>
              <a:buClr>
                <a:schemeClr val="accent3"/>
              </a:buClr>
              <a:buFont typeface="Wingdings 2"/>
              <a:buChar char=""/>
              <a:defRPr kumimoji="1" lang="ja-JP" sz="1600" kern="1200" baseline="0">
                <a:solidFill>
                  <a:schemeClr val="tx1"/>
                </a:solidFill>
                <a:latin typeface="+mn-lt"/>
                <a:ea typeface="+mn-ea"/>
                <a:cs typeface="+mn-cs"/>
              </a:defRPr>
            </a:lvl9pPr>
            <a:extLst/>
          </a:lstStyle>
          <a:p>
            <a:pPr marL="365116" lvl="1" indent="0">
              <a:lnSpc>
                <a:spcPct val="160000"/>
              </a:lnSpc>
              <a:buFont typeface="Verdana" pitchFamily="34" charset="0"/>
              <a:buNone/>
            </a:pPr>
            <a:r>
              <a:rPr lang="en-US" altLang="ja-JP" sz="3200" spc="300" dirty="0">
                <a:solidFill>
                  <a:srgbClr val="065218"/>
                </a:solidFill>
                <a:latin typeface="HGS創英角ｺﾞｼｯｸUB" panose="020B0900000000000000" pitchFamily="50" charset="-128"/>
                <a:ea typeface="HGS創英角ｺﾞｼｯｸUB" panose="020B0900000000000000" pitchFamily="50" charset="-128"/>
              </a:rPr>
              <a:t>1. </a:t>
            </a:r>
            <a:r>
              <a:rPr lang="ja-JP" altLang="en-US" sz="3200" spc="300" dirty="0">
                <a:solidFill>
                  <a:srgbClr val="065218"/>
                </a:solidFill>
                <a:latin typeface="HGS創英角ｺﾞｼｯｸUB" panose="020B0900000000000000" pitchFamily="50" charset="-128"/>
                <a:ea typeface="HGS創英角ｺﾞｼｯｸUB" panose="020B0900000000000000" pitchFamily="50" charset="-128"/>
              </a:rPr>
              <a:t>はじめに</a:t>
            </a:r>
          </a:p>
          <a:p>
            <a:pPr marL="365116" lvl="1" indent="0">
              <a:lnSpc>
                <a:spcPct val="160000"/>
              </a:lnSpc>
              <a:buFont typeface="Verdana" pitchFamily="34" charset="0"/>
              <a:buNone/>
            </a:pPr>
            <a:r>
              <a:rPr lang="en-US" altLang="ja-JP" sz="3200" spc="300" dirty="0">
                <a:solidFill>
                  <a:srgbClr val="065218"/>
                </a:solidFill>
                <a:latin typeface="HGS創英角ｺﾞｼｯｸUB" panose="020B0900000000000000" pitchFamily="50" charset="-128"/>
                <a:ea typeface="HGS創英角ｺﾞｼｯｸUB" panose="020B0900000000000000" pitchFamily="50" charset="-128"/>
              </a:rPr>
              <a:t>2. </a:t>
            </a:r>
            <a:r>
              <a:rPr lang="ja-JP" altLang="en-US" sz="3200" spc="300" dirty="0">
                <a:solidFill>
                  <a:srgbClr val="065218"/>
                </a:solidFill>
                <a:latin typeface="HGS創英角ｺﾞｼｯｸUB" panose="020B0900000000000000" pitchFamily="50" charset="-128"/>
                <a:ea typeface="HGS創英角ｺﾞｼｯｸUB" panose="020B0900000000000000" pitchFamily="50" charset="-128"/>
              </a:rPr>
              <a:t>モデル構築</a:t>
            </a:r>
          </a:p>
          <a:p>
            <a:pPr marL="365116" lvl="1" indent="0">
              <a:lnSpc>
                <a:spcPct val="160000"/>
              </a:lnSpc>
              <a:buFont typeface="Verdana" pitchFamily="34" charset="0"/>
              <a:buNone/>
            </a:pPr>
            <a:r>
              <a:rPr lang="en-US" altLang="ja-JP" sz="3200" spc="300" dirty="0">
                <a:solidFill>
                  <a:srgbClr val="065218"/>
                </a:solidFill>
                <a:latin typeface="HGS創英角ｺﾞｼｯｸUB" panose="020B0900000000000000" pitchFamily="50" charset="-128"/>
                <a:ea typeface="HGS創英角ｺﾞｼｯｸUB" panose="020B0900000000000000" pitchFamily="50" charset="-128"/>
              </a:rPr>
              <a:t>3. </a:t>
            </a:r>
            <a:r>
              <a:rPr lang="ja-JP" altLang="en-US" sz="3200" spc="300" dirty="0">
                <a:solidFill>
                  <a:srgbClr val="065218"/>
                </a:solidFill>
                <a:latin typeface="HGS創英角ｺﾞｼｯｸUB" panose="020B0900000000000000" pitchFamily="50" charset="-128"/>
                <a:ea typeface="HGS創英角ｺﾞｼｯｸUB" panose="020B0900000000000000" pitchFamily="50" charset="-128"/>
              </a:rPr>
              <a:t>精度検証</a:t>
            </a:r>
          </a:p>
          <a:p>
            <a:pPr marL="365116" lvl="1" indent="0">
              <a:lnSpc>
                <a:spcPct val="160000"/>
              </a:lnSpc>
              <a:buFont typeface="Verdana" pitchFamily="34" charset="0"/>
              <a:buNone/>
            </a:pPr>
            <a:r>
              <a:rPr lang="en-US" altLang="ja-JP" sz="3200" spc="300" dirty="0">
                <a:solidFill>
                  <a:srgbClr val="065218"/>
                </a:solidFill>
                <a:latin typeface="HGS創英角ｺﾞｼｯｸUB" panose="020B0900000000000000" pitchFamily="50" charset="-128"/>
                <a:ea typeface="HGS創英角ｺﾞｼｯｸUB" panose="020B0900000000000000" pitchFamily="50" charset="-128"/>
              </a:rPr>
              <a:t>4. </a:t>
            </a:r>
            <a:r>
              <a:rPr lang="ja-JP" altLang="en-US" sz="3200" spc="300" dirty="0">
                <a:solidFill>
                  <a:srgbClr val="065218"/>
                </a:solidFill>
                <a:latin typeface="HGS創英角ｺﾞｼｯｸUB" panose="020B0900000000000000" pitchFamily="50" charset="-128"/>
                <a:ea typeface="HGS創英角ｺﾞｼｯｸUB" panose="020B0900000000000000" pitchFamily="50" charset="-128"/>
              </a:rPr>
              <a:t>おわりに</a:t>
            </a:r>
          </a:p>
          <a:p>
            <a:pPr marL="109534" indent="0">
              <a:lnSpc>
                <a:spcPct val="160000"/>
              </a:lnSpc>
              <a:buFont typeface="Wingdings 3" pitchFamily="18" charset="2"/>
              <a:buNone/>
            </a:pPr>
            <a:endParaRPr lang="ja-JP" altLang="en-US" sz="3200" spc="300" dirty="0">
              <a:solidFill>
                <a:srgbClr val="065218"/>
              </a:solidFill>
              <a:latin typeface="HGS創英角ｺﾞｼｯｸUB" panose="020B0900000000000000" pitchFamily="50" charset="-128"/>
              <a:ea typeface="HGS創英角ｺﾞｼｯｸUB" panose="020B0900000000000000" pitchFamily="50" charset="-128"/>
            </a:endParaRPr>
          </a:p>
        </p:txBody>
      </p:sp>
      <p:sp>
        <p:nvSpPr>
          <p:cNvPr id="9" name="タイトル 2">
            <a:extLst>
              <a:ext uri="{FF2B5EF4-FFF2-40B4-BE49-F238E27FC236}">
                <a16:creationId xmlns:a16="http://schemas.microsoft.com/office/drawing/2014/main" id="{1B5B6144-4901-CC0A-0E72-D4C0551F44FD}"/>
              </a:ext>
            </a:extLst>
          </p:cNvPr>
          <p:cNvSpPr txBox="1">
            <a:spLocks/>
          </p:cNvSpPr>
          <p:nvPr/>
        </p:nvSpPr>
        <p:spPr>
          <a:xfrm>
            <a:off x="789142" y="1120697"/>
            <a:ext cx="6840000" cy="633413"/>
          </a:xfrm>
          <a:prstGeom prst="rect">
            <a:avLst/>
          </a:prstGeom>
        </p:spPr>
        <p:txBody>
          <a:bodyPr vert="horz" anchor="ctr">
            <a:normAutofit/>
            <a:scene3d>
              <a:camera prst="orthographicFront"/>
              <a:lightRig rig="soft" dir="t"/>
            </a:scene3d>
            <a:sp3d prstMaterial="softEdge">
              <a:bevelT w="25400" h="25400"/>
            </a:sp3d>
          </a:bodyPr>
          <a:lstStyle>
            <a:lvl1pPr algn="l" rtl="0" eaLnBrk="0" fontAlgn="base" hangingPunct="0">
              <a:spcBef>
                <a:spcPct val="0"/>
              </a:spcBef>
              <a:spcAft>
                <a:spcPct val="0"/>
              </a:spcAft>
              <a:defRPr kumimoji="1" lang="ja-JP" sz="3200" b="1" kern="1200">
                <a:solidFill>
                  <a:srgbClr val="639729"/>
                </a:solidFill>
                <a:effectLst>
                  <a:outerShdw blurRad="31750" dist="25400" dir="5400000" algn="tl" rotWithShape="0">
                    <a:srgbClr val="000000">
                      <a:alpha val="25000"/>
                    </a:srgbClr>
                  </a:outerShdw>
                </a:effectLst>
                <a:latin typeface="+mj-lt"/>
                <a:ea typeface="+mj-ea"/>
                <a:cs typeface="+mj-cs"/>
              </a:defRPr>
            </a:lvl1pPr>
            <a:lvl2pPr algn="l" rtl="0" eaLnBrk="0" fontAlgn="base" hangingPunct="0">
              <a:spcBef>
                <a:spcPct val="0"/>
              </a:spcBef>
              <a:spcAft>
                <a:spcPct val="0"/>
              </a:spcAft>
              <a:defRPr kumimoji="1" sz="3200" b="1">
                <a:solidFill>
                  <a:srgbClr val="639729"/>
                </a:solidFill>
                <a:latin typeface="ＭＳ Ｐゴシック" charset="-128"/>
                <a:ea typeface="ＭＳ Ｐゴシック" charset="-128"/>
              </a:defRPr>
            </a:lvl2pPr>
            <a:lvl3pPr algn="l" rtl="0" eaLnBrk="0" fontAlgn="base" hangingPunct="0">
              <a:spcBef>
                <a:spcPct val="0"/>
              </a:spcBef>
              <a:spcAft>
                <a:spcPct val="0"/>
              </a:spcAft>
              <a:defRPr kumimoji="1" sz="3200" b="1">
                <a:solidFill>
                  <a:srgbClr val="639729"/>
                </a:solidFill>
                <a:latin typeface="ＭＳ Ｐゴシック" charset="-128"/>
                <a:ea typeface="ＭＳ Ｐゴシック" charset="-128"/>
              </a:defRPr>
            </a:lvl3pPr>
            <a:lvl4pPr algn="l" rtl="0" eaLnBrk="0" fontAlgn="base" hangingPunct="0">
              <a:spcBef>
                <a:spcPct val="0"/>
              </a:spcBef>
              <a:spcAft>
                <a:spcPct val="0"/>
              </a:spcAft>
              <a:defRPr kumimoji="1" sz="3200" b="1">
                <a:solidFill>
                  <a:srgbClr val="639729"/>
                </a:solidFill>
                <a:latin typeface="ＭＳ Ｐゴシック" charset="-128"/>
                <a:ea typeface="ＭＳ Ｐゴシック" charset="-128"/>
              </a:defRPr>
            </a:lvl4pPr>
            <a:lvl5pPr algn="l" rtl="0" eaLnBrk="0" fontAlgn="base" hangingPunct="0">
              <a:spcBef>
                <a:spcPct val="0"/>
              </a:spcBef>
              <a:spcAft>
                <a:spcPct val="0"/>
              </a:spcAft>
              <a:defRPr kumimoji="1" sz="3200" b="1">
                <a:solidFill>
                  <a:srgbClr val="639729"/>
                </a:solidFill>
                <a:latin typeface="ＭＳ Ｐゴシック" charset="-128"/>
                <a:ea typeface="ＭＳ Ｐゴシック" charset="-128"/>
              </a:defRPr>
            </a:lvl5pPr>
            <a:lvl6pPr marL="457189" algn="l" rtl="0" fontAlgn="base">
              <a:spcBef>
                <a:spcPct val="0"/>
              </a:spcBef>
              <a:spcAft>
                <a:spcPct val="0"/>
              </a:spcAft>
              <a:defRPr kumimoji="1" sz="3200" b="1">
                <a:solidFill>
                  <a:srgbClr val="639729"/>
                </a:solidFill>
                <a:latin typeface="ＭＳ Ｐゴシック" charset="-128"/>
                <a:ea typeface="ＭＳ Ｐゴシック" charset="-128"/>
              </a:defRPr>
            </a:lvl6pPr>
            <a:lvl7pPr marL="914377" algn="l" rtl="0" fontAlgn="base">
              <a:spcBef>
                <a:spcPct val="0"/>
              </a:spcBef>
              <a:spcAft>
                <a:spcPct val="0"/>
              </a:spcAft>
              <a:defRPr kumimoji="1" sz="3200" b="1">
                <a:solidFill>
                  <a:srgbClr val="639729"/>
                </a:solidFill>
                <a:latin typeface="ＭＳ Ｐゴシック" charset="-128"/>
                <a:ea typeface="ＭＳ Ｐゴシック" charset="-128"/>
              </a:defRPr>
            </a:lvl7pPr>
            <a:lvl8pPr marL="1371566" algn="l" rtl="0" fontAlgn="base">
              <a:spcBef>
                <a:spcPct val="0"/>
              </a:spcBef>
              <a:spcAft>
                <a:spcPct val="0"/>
              </a:spcAft>
              <a:defRPr kumimoji="1" sz="3200" b="1">
                <a:solidFill>
                  <a:srgbClr val="639729"/>
                </a:solidFill>
                <a:latin typeface="ＭＳ Ｐゴシック" charset="-128"/>
                <a:ea typeface="ＭＳ Ｐゴシック" charset="-128"/>
              </a:defRPr>
            </a:lvl8pPr>
            <a:lvl9pPr marL="1828754" algn="l" rtl="0" fontAlgn="base">
              <a:spcBef>
                <a:spcPct val="0"/>
              </a:spcBef>
              <a:spcAft>
                <a:spcPct val="0"/>
              </a:spcAft>
              <a:defRPr kumimoji="1" sz="3200" b="1">
                <a:solidFill>
                  <a:srgbClr val="639729"/>
                </a:solidFill>
                <a:latin typeface="ＭＳ Ｐゴシック" charset="-128"/>
                <a:ea typeface="ＭＳ Ｐゴシック" charset="-128"/>
              </a:defRPr>
            </a:lvl9pPr>
            <a:extLst/>
          </a:lstStyle>
          <a:p>
            <a:r>
              <a:rPr lang="ja-JP" altLang="en-US" spc="300" dirty="0">
                <a:effectLst/>
                <a:latin typeface="游ゴシック" panose="020B0400000000000000" pitchFamily="50" charset="-128"/>
                <a:ea typeface="游ゴシック" panose="020B0400000000000000" pitchFamily="50" charset="-128"/>
              </a:rPr>
              <a:t>   発表内容</a:t>
            </a:r>
          </a:p>
        </p:txBody>
      </p:sp>
    </p:spTree>
    <p:extLst>
      <p:ext uri="{BB962C8B-B14F-4D97-AF65-F5344CB8AC3E}">
        <p14:creationId xmlns:p14="http://schemas.microsoft.com/office/powerpoint/2010/main" val="30413965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65B792-8391-FBD5-31B0-4B08BFB1912F}"/>
            </a:ext>
          </a:extLst>
        </p:cNvPr>
        <p:cNvGrpSpPr/>
        <p:nvPr/>
      </p:nvGrpSpPr>
      <p:grpSpPr>
        <a:xfrm>
          <a:off x="0" y="0"/>
          <a:ext cx="0" cy="0"/>
          <a:chOff x="0" y="0"/>
          <a:chExt cx="0" cy="0"/>
        </a:xfrm>
      </p:grpSpPr>
      <p:pic>
        <p:nvPicPr>
          <p:cNvPr id="3" name="ヘッダー">
            <a:extLst>
              <a:ext uri="{FF2B5EF4-FFF2-40B4-BE49-F238E27FC236}">
                <a16:creationId xmlns:a16="http://schemas.microsoft.com/office/drawing/2014/main" id="{16C39D81-DF8B-6BAD-17F3-F4F8C3708321}"/>
              </a:ext>
            </a:extLst>
          </p:cNvPr>
          <p:cNvPicPr>
            <a:picLocks noGrp="1" noRot="1" noChangeAspect="1" noMove="1" noResize="1" noEditPoints="1" noAdjustHandles="1" noChangeArrowheads="1" noChangeShapeType="1" noCrop="1"/>
          </p:cNvPicPr>
          <p:nvPr/>
        </p:nvPicPr>
        <p:blipFill>
          <a:blip r:embed="rId3"/>
          <a:stretch>
            <a:fillRect/>
          </a:stretch>
        </p:blipFill>
        <p:spPr>
          <a:xfrm flipH="1">
            <a:off x="-6350" y="-5178"/>
            <a:ext cx="9144000" cy="1153355"/>
          </a:xfrm>
          <a:prstGeom prst="rect">
            <a:avLst/>
          </a:prstGeom>
        </p:spPr>
      </p:pic>
      <p:sp>
        <p:nvSpPr>
          <p:cNvPr id="8" name="スライド番号プレースホルダー 12">
            <a:extLst>
              <a:ext uri="{FF2B5EF4-FFF2-40B4-BE49-F238E27FC236}">
                <a16:creationId xmlns:a16="http://schemas.microsoft.com/office/drawing/2014/main" id="{C922853A-4794-D15A-E530-BFBB6D03A2FA}"/>
              </a:ext>
            </a:extLst>
          </p:cNvPr>
          <p:cNvSpPr txBox="1">
            <a:spLocks/>
          </p:cNvSpPr>
          <p:nvPr/>
        </p:nvSpPr>
        <p:spPr>
          <a:xfrm>
            <a:off x="8550226" y="6399102"/>
            <a:ext cx="481012" cy="365125"/>
          </a:xfrm>
          <a:prstGeom prst="rect">
            <a:avLst/>
          </a:prstGeom>
        </p:spPr>
        <p:txBody>
          <a:bodyPr vert="horz" anchor="b"/>
          <a:lstStyle>
            <a:defPPr>
              <a:defRPr lang="ja-JP"/>
            </a:defPPr>
            <a:lvl1pPr marL="0" algn="r" defTabSz="914400" rtl="0" eaLnBrk="1" fontAlgn="auto" latinLnBrk="0" hangingPunct="1">
              <a:spcBef>
                <a:spcPts val="0"/>
              </a:spcBef>
              <a:spcAft>
                <a:spcPts val="0"/>
              </a:spcAft>
              <a:defRPr kumimoji="1" lang="ja-JP" sz="1200" b="0" kern="1200">
                <a:solidFill>
                  <a:srgbClr val="FFFFFF"/>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fld id="{A2C7198B-0AA7-4B5B-AD43-FCED5591912C}" type="slidenum">
              <a:rPr lang="en-US" altLang="ja-JP" sz="1400" b="1" smtClean="0">
                <a:latin typeface="+mj-lt"/>
              </a:rPr>
              <a:pPr/>
              <a:t>3</a:t>
            </a:fld>
            <a:endParaRPr lang="ja-JP" altLang="en-US" sz="1400" b="1" dirty="0">
              <a:latin typeface="+mj-lt"/>
            </a:endParaRPr>
          </a:p>
        </p:txBody>
      </p:sp>
      <p:sp>
        <p:nvSpPr>
          <p:cNvPr id="5" name="タイトル 2">
            <a:extLst>
              <a:ext uri="{FF2B5EF4-FFF2-40B4-BE49-F238E27FC236}">
                <a16:creationId xmlns:a16="http://schemas.microsoft.com/office/drawing/2014/main" id="{8F6D9B74-DA6D-0C50-C553-0066C3A258DC}"/>
              </a:ext>
            </a:extLst>
          </p:cNvPr>
          <p:cNvSpPr txBox="1">
            <a:spLocks noGrp="1" noRot="1" noMove="1" noResize="1" noEditPoints="1" noAdjustHandles="1" noChangeArrowheads="1" noChangeShapeType="1"/>
          </p:cNvSpPr>
          <p:nvPr/>
        </p:nvSpPr>
        <p:spPr>
          <a:xfrm>
            <a:off x="0" y="145661"/>
            <a:ext cx="9144000" cy="791419"/>
          </a:xfrm>
          <a:prstGeom prst="rect">
            <a:avLst/>
          </a:prstGeom>
        </p:spPr>
        <p:txBody>
          <a:bodyPr anchor="t"/>
          <a:lstStyle>
            <a:lvl1pPr algn="l" rtl="0" eaLnBrk="0" fontAlgn="base" hangingPunct="0">
              <a:spcBef>
                <a:spcPct val="0"/>
              </a:spcBef>
              <a:spcAft>
                <a:spcPct val="0"/>
              </a:spcAft>
              <a:defRPr kumimoji="1" lang="ja-JP" sz="3200" b="1" kern="1200">
                <a:solidFill>
                  <a:srgbClr val="639729"/>
                </a:solidFill>
                <a:effectLst>
                  <a:outerShdw blurRad="31750" dist="25400" dir="5400000" algn="tl" rotWithShape="0">
                    <a:srgbClr val="000000">
                      <a:alpha val="25000"/>
                    </a:srgbClr>
                  </a:outerShdw>
                </a:effectLst>
                <a:latin typeface="+mj-lt"/>
                <a:ea typeface="+mj-ea"/>
                <a:cs typeface="+mj-cs"/>
              </a:defRPr>
            </a:lvl1pPr>
            <a:lvl2pPr algn="l" rtl="0" eaLnBrk="0" fontAlgn="base" hangingPunct="0">
              <a:spcBef>
                <a:spcPct val="0"/>
              </a:spcBef>
              <a:spcAft>
                <a:spcPct val="0"/>
              </a:spcAft>
              <a:defRPr kumimoji="1" sz="3200" b="1">
                <a:solidFill>
                  <a:srgbClr val="639729"/>
                </a:solidFill>
                <a:latin typeface="ＭＳ Ｐゴシック" charset="-128"/>
                <a:ea typeface="ＭＳ Ｐゴシック" charset="-128"/>
              </a:defRPr>
            </a:lvl2pPr>
            <a:lvl3pPr algn="l" rtl="0" eaLnBrk="0" fontAlgn="base" hangingPunct="0">
              <a:spcBef>
                <a:spcPct val="0"/>
              </a:spcBef>
              <a:spcAft>
                <a:spcPct val="0"/>
              </a:spcAft>
              <a:defRPr kumimoji="1" sz="3200" b="1">
                <a:solidFill>
                  <a:srgbClr val="639729"/>
                </a:solidFill>
                <a:latin typeface="ＭＳ Ｐゴシック" charset="-128"/>
                <a:ea typeface="ＭＳ Ｐゴシック" charset="-128"/>
              </a:defRPr>
            </a:lvl3pPr>
            <a:lvl4pPr algn="l" rtl="0" eaLnBrk="0" fontAlgn="base" hangingPunct="0">
              <a:spcBef>
                <a:spcPct val="0"/>
              </a:spcBef>
              <a:spcAft>
                <a:spcPct val="0"/>
              </a:spcAft>
              <a:defRPr kumimoji="1" sz="3200" b="1">
                <a:solidFill>
                  <a:srgbClr val="639729"/>
                </a:solidFill>
                <a:latin typeface="ＭＳ Ｐゴシック" charset="-128"/>
                <a:ea typeface="ＭＳ Ｐゴシック" charset="-128"/>
              </a:defRPr>
            </a:lvl4pPr>
            <a:lvl5pPr algn="l" rtl="0" eaLnBrk="0" fontAlgn="base" hangingPunct="0">
              <a:spcBef>
                <a:spcPct val="0"/>
              </a:spcBef>
              <a:spcAft>
                <a:spcPct val="0"/>
              </a:spcAft>
              <a:defRPr kumimoji="1" sz="3200" b="1">
                <a:solidFill>
                  <a:srgbClr val="639729"/>
                </a:solidFill>
                <a:latin typeface="ＭＳ Ｐゴシック" charset="-128"/>
                <a:ea typeface="ＭＳ Ｐゴシック" charset="-128"/>
              </a:defRPr>
            </a:lvl5pPr>
            <a:lvl6pPr marL="457189" algn="l" rtl="0" fontAlgn="base">
              <a:spcBef>
                <a:spcPct val="0"/>
              </a:spcBef>
              <a:spcAft>
                <a:spcPct val="0"/>
              </a:spcAft>
              <a:defRPr kumimoji="1" sz="3200" b="1">
                <a:solidFill>
                  <a:srgbClr val="639729"/>
                </a:solidFill>
                <a:latin typeface="ＭＳ Ｐゴシック" charset="-128"/>
                <a:ea typeface="ＭＳ Ｐゴシック" charset="-128"/>
              </a:defRPr>
            </a:lvl6pPr>
            <a:lvl7pPr marL="914377" algn="l" rtl="0" fontAlgn="base">
              <a:spcBef>
                <a:spcPct val="0"/>
              </a:spcBef>
              <a:spcAft>
                <a:spcPct val="0"/>
              </a:spcAft>
              <a:defRPr kumimoji="1" sz="3200" b="1">
                <a:solidFill>
                  <a:srgbClr val="639729"/>
                </a:solidFill>
                <a:latin typeface="ＭＳ Ｐゴシック" charset="-128"/>
                <a:ea typeface="ＭＳ Ｐゴシック" charset="-128"/>
              </a:defRPr>
            </a:lvl7pPr>
            <a:lvl8pPr marL="1371566" algn="l" rtl="0" fontAlgn="base">
              <a:spcBef>
                <a:spcPct val="0"/>
              </a:spcBef>
              <a:spcAft>
                <a:spcPct val="0"/>
              </a:spcAft>
              <a:defRPr kumimoji="1" sz="3200" b="1">
                <a:solidFill>
                  <a:srgbClr val="639729"/>
                </a:solidFill>
                <a:latin typeface="ＭＳ Ｐゴシック" charset="-128"/>
                <a:ea typeface="ＭＳ Ｐゴシック" charset="-128"/>
              </a:defRPr>
            </a:lvl8pPr>
            <a:lvl9pPr marL="1828754" algn="l" rtl="0" fontAlgn="base">
              <a:spcBef>
                <a:spcPct val="0"/>
              </a:spcBef>
              <a:spcAft>
                <a:spcPct val="0"/>
              </a:spcAft>
              <a:defRPr kumimoji="1" sz="3200" b="1">
                <a:solidFill>
                  <a:srgbClr val="639729"/>
                </a:solidFill>
                <a:latin typeface="ＭＳ Ｐゴシック" charset="-128"/>
                <a:ea typeface="ＭＳ Ｐゴシック" charset="-128"/>
              </a:defRPr>
            </a:lvl9pPr>
            <a:extLst/>
          </a:lstStyle>
          <a:p>
            <a:r>
              <a:rPr lang="ja-JP" altLang="en-US" b="0" spc="-300" dirty="0">
                <a:solidFill>
                  <a:srgbClr val="065218"/>
                </a:solidFill>
                <a:effectLst/>
                <a:latin typeface="HGS創英角ｺﾞｼｯｸUB" panose="020B0900000000000000" pitchFamily="50" charset="-128"/>
                <a:ea typeface="HGS創英角ｺﾞｼｯｸUB" panose="020B0900000000000000" pitchFamily="50" charset="-128"/>
              </a:rPr>
              <a:t>１</a:t>
            </a:r>
            <a:r>
              <a:rPr lang="en-US" altLang="ja-JP" b="0" spc="-300" dirty="0">
                <a:solidFill>
                  <a:srgbClr val="065218"/>
                </a:solidFill>
                <a:effectLst/>
                <a:latin typeface="HGS創英角ｺﾞｼｯｸUB" panose="020B0900000000000000" pitchFamily="50" charset="-128"/>
                <a:ea typeface="HGS創英角ｺﾞｼｯｸUB" panose="020B0900000000000000" pitchFamily="50" charset="-128"/>
              </a:rPr>
              <a:t>.</a:t>
            </a:r>
            <a:r>
              <a:rPr lang="en-US" altLang="ja-JP" b="0" spc="-150" dirty="0">
                <a:solidFill>
                  <a:srgbClr val="065218"/>
                </a:solidFill>
                <a:effectLst/>
                <a:latin typeface="HGS創英角ｺﾞｼｯｸUB" panose="020B0900000000000000" pitchFamily="50" charset="-128"/>
                <a:ea typeface="HGS創英角ｺﾞｼｯｸUB" panose="020B0900000000000000" pitchFamily="50" charset="-128"/>
              </a:rPr>
              <a:t>  </a:t>
            </a:r>
            <a:r>
              <a:rPr lang="ja-JP" altLang="en-US" b="0" spc="-150" dirty="0">
                <a:solidFill>
                  <a:srgbClr val="065218"/>
                </a:solidFill>
                <a:effectLst/>
                <a:latin typeface="HGS創英角ｺﾞｼｯｸUB" panose="020B0900000000000000" pitchFamily="50" charset="-128"/>
                <a:ea typeface="HGS創英角ｺﾞｼｯｸUB" panose="020B0900000000000000" pitchFamily="50" charset="-128"/>
              </a:rPr>
              <a:t>はじめに  </a:t>
            </a:r>
            <a:endParaRPr lang="ja-JP" altLang="en-US" sz="4000" dirty="0">
              <a:solidFill>
                <a:srgbClr val="065218"/>
              </a:solidFill>
              <a:effectLst/>
              <a:latin typeface="HGS創英角ｺﾞｼｯｸUB" panose="020B0900000000000000" pitchFamily="50" charset="-128"/>
              <a:ea typeface="HGS創英角ｺﾞｼｯｸUB" panose="020B0900000000000000" pitchFamily="50" charset="-128"/>
            </a:endParaRPr>
          </a:p>
        </p:txBody>
      </p:sp>
      <p:sp>
        <p:nvSpPr>
          <p:cNvPr id="4" name="コンテンツ プレースホルダー 6">
            <a:extLst>
              <a:ext uri="{FF2B5EF4-FFF2-40B4-BE49-F238E27FC236}">
                <a16:creationId xmlns:a16="http://schemas.microsoft.com/office/drawing/2014/main" id="{DE742AEF-C13D-A356-76D1-196462F6FFD0}"/>
              </a:ext>
            </a:extLst>
          </p:cNvPr>
          <p:cNvSpPr txBox="1">
            <a:spLocks/>
          </p:cNvSpPr>
          <p:nvPr/>
        </p:nvSpPr>
        <p:spPr bwMode="auto">
          <a:xfrm>
            <a:off x="330732" y="1059357"/>
            <a:ext cx="8460000" cy="4728539"/>
          </a:xfrm>
          <a:prstGeom prst="rect">
            <a:avLst/>
          </a:prstGeom>
          <a:noFill/>
          <a:ln w="28575" cap="rnd">
            <a:noFill/>
          </a:ln>
          <a:extLst>
            <a:ext uri="{909E8E84-426E-40DD-AFC4-6F175D3DCCD1}">
              <a14:hiddenFill xmlns:a14="http://schemas.microsoft.com/office/drawing/2010/main">
                <a:solidFill>
                  <a:srgbClr val="FFFFFF"/>
                </a:solidFill>
              </a14:hiddenFill>
            </a:ext>
          </a:extLst>
        </p:spPr>
        <p:txBody>
          <a:bodyPr vert="horz" wrap="square" lIns="91440" tIns="46800" rIns="91440" bIns="45720" numCol="1" anchor="t" anchorCtr="0" compatLnSpc="1">
            <a:prstTxWarp prst="textNoShape">
              <a:avLst/>
            </a:prstTxWarp>
            <a:spAutoFit/>
          </a:bodyPr>
          <a:lstStyle>
            <a:lvl1pPr marL="342900" indent="-342900" algn="l" rtl="0" eaLnBrk="0" fontAlgn="base" hangingPunct="0">
              <a:spcBef>
                <a:spcPct val="20000"/>
              </a:spcBef>
              <a:spcAft>
                <a:spcPct val="0"/>
              </a:spcAft>
              <a:buFont typeface="Arial" charset="0"/>
              <a:buChar char="•"/>
              <a:defRPr kumimoji="1" sz="24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kumimoji="1" sz="24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kumimoji="1" sz="22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kumimoji="1"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a:lstStyle>
          <a:p>
            <a:pPr marL="0" indent="0" eaLnBrk="1" hangingPunct="1">
              <a:buNone/>
            </a:pPr>
            <a:r>
              <a:rPr lang="en-US" altLang="ja-JP" sz="2600" dirty="0">
                <a:solidFill>
                  <a:srgbClr val="639729"/>
                </a:solidFill>
                <a:latin typeface="HGS創英角ｺﾞｼｯｸUB" panose="020B0900000000000000" pitchFamily="50" charset="-128"/>
                <a:ea typeface="HGS創英角ｺﾞｼｯｸUB" panose="020B0900000000000000" pitchFamily="50" charset="-128"/>
                <a:cs typeface="+mj-cs"/>
              </a:rPr>
              <a:t>【</a:t>
            </a:r>
            <a:r>
              <a:rPr lang="ja-JP" altLang="en-US" sz="2600" dirty="0">
                <a:solidFill>
                  <a:srgbClr val="639729"/>
                </a:solidFill>
                <a:latin typeface="HGS創英角ｺﾞｼｯｸUB" panose="020B0900000000000000" pitchFamily="50" charset="-128"/>
                <a:ea typeface="HGS創英角ｺﾞｼｯｸUB" panose="020B0900000000000000" pitchFamily="50" charset="-128"/>
                <a:cs typeface="+mj-cs"/>
              </a:rPr>
              <a:t>融雪出水とは？</a:t>
            </a:r>
            <a:r>
              <a:rPr lang="en-US" altLang="ja-JP" sz="2600" dirty="0">
                <a:solidFill>
                  <a:srgbClr val="639729"/>
                </a:solidFill>
                <a:latin typeface="HGS創英角ｺﾞｼｯｸUB" panose="020B0900000000000000" pitchFamily="50" charset="-128"/>
                <a:ea typeface="HGS創英角ｺﾞｼｯｸUB" panose="020B0900000000000000" pitchFamily="50" charset="-128"/>
                <a:cs typeface="+mj-cs"/>
              </a:rPr>
              <a:t>】</a:t>
            </a:r>
            <a:endParaRPr lang="ja-JP" altLang="en-US" sz="2600" dirty="0">
              <a:solidFill>
                <a:srgbClr val="639729"/>
              </a:solidFill>
              <a:latin typeface="HGS創英角ｺﾞｼｯｸUB" panose="020B0900000000000000" pitchFamily="50" charset="-128"/>
              <a:ea typeface="HGS創英角ｺﾞｼｯｸUB" panose="020B0900000000000000" pitchFamily="50" charset="-128"/>
              <a:cs typeface="+mj-cs"/>
            </a:endParaRPr>
          </a:p>
          <a:p>
            <a:pPr lvl="1" eaLnBrk="1" hangingPunct="1">
              <a:buFont typeface="Arial" panose="020B0604020202020204" pitchFamily="34" charset="0"/>
              <a:buChar char="•"/>
            </a:pPr>
            <a:r>
              <a:rPr lang="ja-JP" altLang="en-US" dirty="0"/>
              <a:t>雪が溶けることにより起こる出水（⇔降雨出水）</a:t>
            </a:r>
            <a:endParaRPr lang="en-US" altLang="ja-JP" dirty="0"/>
          </a:p>
          <a:p>
            <a:pPr lvl="1" eaLnBrk="1" hangingPunct="1">
              <a:buFont typeface="Arial" panose="020B0604020202020204" pitchFamily="34" charset="0"/>
              <a:buChar char="•"/>
            </a:pPr>
            <a:r>
              <a:rPr lang="ja-JP" altLang="en-US" dirty="0"/>
              <a:t>水資源の涵養・下流の環境保全などをもたらす</a:t>
            </a:r>
            <a:endParaRPr lang="en-US" altLang="ja-JP" dirty="0"/>
          </a:p>
          <a:p>
            <a:pPr marL="457200" lvl="1" indent="0" eaLnBrk="1" hangingPunct="1">
              <a:buNone/>
            </a:pPr>
            <a:r>
              <a:rPr lang="ja-JP" altLang="en-US" dirty="0">
                <a:solidFill>
                  <a:schemeClr val="accent2"/>
                </a:solidFill>
              </a:rPr>
              <a:t>→ダム管理において重要。</a:t>
            </a:r>
            <a:r>
              <a:rPr lang="en-US" altLang="ja-JP" dirty="0">
                <a:solidFill>
                  <a:schemeClr val="accent2"/>
                </a:solidFill>
              </a:rPr>
              <a:t>1</a:t>
            </a:r>
            <a:r>
              <a:rPr lang="ja-JP" altLang="en-US" dirty="0">
                <a:solidFill>
                  <a:schemeClr val="accent2"/>
                </a:solidFill>
              </a:rPr>
              <a:t>～</a:t>
            </a:r>
            <a:r>
              <a:rPr lang="en-US" altLang="ja-JP" dirty="0">
                <a:solidFill>
                  <a:schemeClr val="accent2"/>
                </a:solidFill>
              </a:rPr>
              <a:t>2</a:t>
            </a:r>
            <a:r>
              <a:rPr lang="ja-JP" altLang="en-US" dirty="0">
                <a:solidFill>
                  <a:schemeClr val="accent2"/>
                </a:solidFill>
              </a:rPr>
              <a:t>週間前から見通しを立てたい。</a:t>
            </a:r>
            <a:endParaRPr lang="en-US" altLang="ja-JP" dirty="0">
              <a:solidFill>
                <a:schemeClr val="accent2"/>
              </a:solidFill>
            </a:endParaRPr>
          </a:p>
          <a:p>
            <a:pPr marL="457200" lvl="1" indent="0" eaLnBrk="1" hangingPunct="1">
              <a:buNone/>
            </a:pPr>
            <a:endParaRPr lang="en-US" altLang="ja-JP" sz="2200" dirty="0"/>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2600" b="0" i="0" u="none" strike="noStrike" kern="1200" cap="none" spc="0" normalizeH="0" baseline="0" noProof="0" dirty="0">
              <a:ln>
                <a:noFill/>
              </a:ln>
              <a:solidFill>
                <a:srgbClr val="639729"/>
              </a:solidFill>
              <a:effectLst/>
              <a:uLnTx/>
              <a:uFillTx/>
              <a:latin typeface="HGS創英角ｺﾞｼｯｸUB" panose="020B0900000000000000" pitchFamily="50" charset="-128"/>
              <a:ea typeface="HGS創英角ｺﾞｼｯｸUB" panose="020B0900000000000000"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2600" b="0" i="0" u="none" strike="noStrike" kern="1200" cap="none" spc="0" normalizeH="0" baseline="0" noProof="0" dirty="0">
                <a:ln>
                  <a:noFill/>
                </a:ln>
                <a:solidFill>
                  <a:srgbClr val="639729"/>
                </a:solidFill>
                <a:effectLst/>
                <a:uLnTx/>
                <a:uFillTx/>
                <a:latin typeface="HGS創英角ｺﾞｼｯｸUB" panose="020B0900000000000000" pitchFamily="50" charset="-128"/>
                <a:ea typeface="HGS創英角ｺﾞｼｯｸUB" panose="020B0900000000000000" pitchFamily="50" charset="-128"/>
                <a:cs typeface="+mn-cs"/>
              </a:rPr>
              <a:t>【</a:t>
            </a:r>
            <a:r>
              <a:rPr lang="ja-JP" altLang="en-US" sz="2600" dirty="0">
                <a:solidFill>
                  <a:srgbClr val="639729"/>
                </a:solidFill>
                <a:latin typeface="HGS創英角ｺﾞｼｯｸUB" panose="020B0900000000000000" pitchFamily="50" charset="-128"/>
                <a:ea typeface="HGS創英角ｺﾞｼｯｸUB" panose="020B0900000000000000" pitchFamily="50" charset="-128"/>
              </a:rPr>
              <a:t>ダム管理上の課題</a:t>
            </a:r>
            <a:r>
              <a:rPr kumimoji="1" lang="en-US" altLang="ja-JP" sz="2600" b="0" i="0" u="none" strike="noStrike" kern="1200" cap="none" spc="0" normalizeH="0" baseline="0" noProof="0" dirty="0">
                <a:ln>
                  <a:noFill/>
                </a:ln>
                <a:solidFill>
                  <a:srgbClr val="639729"/>
                </a:solidFill>
                <a:effectLst/>
                <a:uLnTx/>
                <a:uFillTx/>
                <a:latin typeface="HGS創英角ｺﾞｼｯｸUB" panose="020B0900000000000000" pitchFamily="50" charset="-128"/>
                <a:ea typeface="HGS創英角ｺﾞｼｯｸUB" panose="020B0900000000000000" pitchFamily="50" charset="-128"/>
                <a:cs typeface="+mn-cs"/>
              </a:rPr>
              <a:t>】</a:t>
            </a:r>
            <a:endParaRPr lang="en-US" altLang="ja-JP" sz="2600" dirty="0"/>
          </a:p>
          <a:p>
            <a:pPr lvl="1" eaLnBrk="1" hangingPunct="1">
              <a:buFont typeface="Arial" panose="020B0604020202020204" pitchFamily="34" charset="0"/>
              <a:buChar char="•"/>
            </a:pPr>
            <a:r>
              <a:rPr lang="ja-JP" altLang="en-US" dirty="0"/>
              <a:t>降雨出水に比べて予測が困難</a:t>
            </a:r>
            <a:endParaRPr lang="en-US" altLang="ja-JP" dirty="0"/>
          </a:p>
          <a:p>
            <a:pPr marL="457200" lvl="1" indent="0" eaLnBrk="1" hangingPunct="1">
              <a:buNone/>
            </a:pPr>
            <a:r>
              <a:rPr lang="ja-JP" altLang="en-US" dirty="0">
                <a:solidFill>
                  <a:schemeClr val="accent2"/>
                </a:solidFill>
              </a:rPr>
              <a:t>←　流入量が雨量以外の気象条件</a:t>
            </a:r>
            <a:r>
              <a:rPr lang="en-US" altLang="ja-JP" dirty="0">
                <a:solidFill>
                  <a:schemeClr val="accent2"/>
                </a:solidFill>
              </a:rPr>
              <a:t>(</a:t>
            </a:r>
            <a:r>
              <a:rPr lang="ja-JP" altLang="en-US" dirty="0">
                <a:solidFill>
                  <a:schemeClr val="accent2"/>
                </a:solidFill>
              </a:rPr>
              <a:t>気温・積雪等</a:t>
            </a:r>
            <a:r>
              <a:rPr lang="en-US" altLang="ja-JP" dirty="0">
                <a:solidFill>
                  <a:schemeClr val="accent2"/>
                </a:solidFill>
              </a:rPr>
              <a:t>)</a:t>
            </a:r>
            <a:r>
              <a:rPr lang="ja-JP" altLang="en-US" dirty="0">
                <a:solidFill>
                  <a:schemeClr val="accent2"/>
                </a:solidFill>
              </a:rPr>
              <a:t>にも依存</a:t>
            </a:r>
            <a:endParaRPr lang="en-US" altLang="ja-JP" dirty="0">
              <a:solidFill>
                <a:schemeClr val="accent2"/>
              </a:solidFill>
            </a:endParaRPr>
          </a:p>
          <a:p>
            <a:pPr marL="914400" lvl="2" indent="0" eaLnBrk="1" hangingPunct="1">
              <a:buNone/>
            </a:pPr>
            <a:endParaRPr lang="en-US" altLang="ja-JP" dirty="0"/>
          </a:p>
          <a:p>
            <a:pPr marL="457200" lvl="1" indent="0" eaLnBrk="1" hangingPunct="1">
              <a:buNone/>
            </a:pPr>
            <a:endParaRPr lang="en-US" altLang="ja-JP" sz="2200" dirty="0"/>
          </a:p>
        </p:txBody>
      </p:sp>
      <p:sp>
        <p:nvSpPr>
          <p:cNvPr id="6" name="矢印: 下 5">
            <a:extLst>
              <a:ext uri="{FF2B5EF4-FFF2-40B4-BE49-F238E27FC236}">
                <a16:creationId xmlns:a16="http://schemas.microsoft.com/office/drawing/2014/main" id="{DA3D9408-D3C6-D42D-7B70-FE3655A0D7E0}"/>
              </a:ext>
            </a:extLst>
          </p:cNvPr>
          <p:cNvSpPr/>
          <p:nvPr/>
        </p:nvSpPr>
        <p:spPr>
          <a:xfrm>
            <a:off x="4318416" y="3064424"/>
            <a:ext cx="484632" cy="416730"/>
          </a:xfrm>
          <a:prstGeom prst="downArrow">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テキスト ボックス 10">
            <a:extLst>
              <a:ext uri="{FF2B5EF4-FFF2-40B4-BE49-F238E27FC236}">
                <a16:creationId xmlns:a16="http://schemas.microsoft.com/office/drawing/2014/main" id="{422B327A-8A9A-E16E-DFA0-5147ED7A76D0}"/>
              </a:ext>
            </a:extLst>
          </p:cNvPr>
          <p:cNvSpPr txBox="1"/>
          <p:nvPr/>
        </p:nvSpPr>
        <p:spPr>
          <a:xfrm>
            <a:off x="4803046" y="3012387"/>
            <a:ext cx="1269899" cy="461665"/>
          </a:xfrm>
          <a:prstGeom prst="rect">
            <a:avLst/>
          </a:prstGeom>
          <a:noFill/>
        </p:spPr>
        <p:txBody>
          <a:bodyPr wrap="none" rtlCol="0">
            <a:spAutoFit/>
          </a:bodyPr>
          <a:lstStyle/>
          <a:p>
            <a:r>
              <a:rPr kumimoji="1" lang="ja-JP" altLang="en-US" sz="2400" b="1" dirty="0">
                <a:solidFill>
                  <a:schemeClr val="accent2"/>
                </a:solidFill>
                <a:latin typeface="+mn-ea"/>
              </a:rPr>
              <a:t>一方</a:t>
            </a:r>
            <a:r>
              <a:rPr kumimoji="1" lang="ja-JP" altLang="en-US" sz="2400" b="1" dirty="0">
                <a:solidFill>
                  <a:schemeClr val="accent2"/>
                </a:solidFill>
              </a:rPr>
              <a:t>・・・</a:t>
            </a:r>
          </a:p>
        </p:txBody>
      </p:sp>
      <p:sp>
        <p:nvSpPr>
          <p:cNvPr id="13" name="矢印: 下 12">
            <a:extLst>
              <a:ext uri="{FF2B5EF4-FFF2-40B4-BE49-F238E27FC236}">
                <a16:creationId xmlns:a16="http://schemas.microsoft.com/office/drawing/2014/main" id="{BA1F5328-916E-A6EF-CC36-DB2CF5987DDD}"/>
              </a:ext>
            </a:extLst>
          </p:cNvPr>
          <p:cNvSpPr/>
          <p:nvPr/>
        </p:nvSpPr>
        <p:spPr>
          <a:xfrm>
            <a:off x="4329684" y="5082230"/>
            <a:ext cx="484632" cy="461665"/>
          </a:xfrm>
          <a:prstGeom prst="downArrow">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 name="テキスト ボックス 13">
            <a:extLst>
              <a:ext uri="{FF2B5EF4-FFF2-40B4-BE49-F238E27FC236}">
                <a16:creationId xmlns:a16="http://schemas.microsoft.com/office/drawing/2014/main" id="{39DF075C-963C-8A74-91B5-0FE68D1E78D7}"/>
              </a:ext>
            </a:extLst>
          </p:cNvPr>
          <p:cNvSpPr txBox="1"/>
          <p:nvPr/>
        </p:nvSpPr>
        <p:spPr>
          <a:xfrm>
            <a:off x="4814316" y="5043572"/>
            <a:ext cx="995785" cy="461665"/>
          </a:xfrm>
          <a:prstGeom prst="rect">
            <a:avLst/>
          </a:prstGeom>
          <a:noFill/>
        </p:spPr>
        <p:txBody>
          <a:bodyPr wrap="none" rtlCol="0">
            <a:spAutoFit/>
          </a:bodyPr>
          <a:lstStyle/>
          <a:p>
            <a:r>
              <a:rPr lang="ja-JP" altLang="en-US" sz="2400" b="1" dirty="0">
                <a:solidFill>
                  <a:schemeClr val="accent2"/>
                </a:solidFill>
                <a:latin typeface="+mn-ea"/>
              </a:rPr>
              <a:t>そこで</a:t>
            </a:r>
            <a:endParaRPr kumimoji="1" lang="ja-JP" altLang="en-US" sz="2400" b="1" dirty="0">
              <a:solidFill>
                <a:schemeClr val="accent2"/>
              </a:solidFill>
            </a:endParaRPr>
          </a:p>
        </p:txBody>
      </p:sp>
      <p:sp>
        <p:nvSpPr>
          <p:cNvPr id="15" name="テキスト ボックス 14">
            <a:extLst>
              <a:ext uri="{FF2B5EF4-FFF2-40B4-BE49-F238E27FC236}">
                <a16:creationId xmlns:a16="http://schemas.microsoft.com/office/drawing/2014/main" id="{DF606BA8-D491-E319-28A5-CFF37F6EF21E}"/>
              </a:ext>
            </a:extLst>
          </p:cNvPr>
          <p:cNvSpPr txBox="1"/>
          <p:nvPr/>
        </p:nvSpPr>
        <p:spPr>
          <a:xfrm>
            <a:off x="652446" y="5686830"/>
            <a:ext cx="7816572" cy="468951"/>
          </a:xfrm>
          <a:prstGeom prst="roundRect">
            <a:avLst/>
          </a:prstGeom>
          <a:solidFill>
            <a:srgbClr val="FFFF00">
              <a:alpha val="50000"/>
            </a:srgbClr>
          </a:solidFill>
          <a:ln>
            <a:solidFill>
              <a:srgbClr val="065218"/>
            </a:solidFill>
          </a:ln>
        </p:spPr>
        <p:txBody>
          <a:bodyPr wrap="square" lIns="180000" tIns="0" bIns="54000" rtlCol="0" anchor="ctr">
            <a:spAutoFit/>
          </a:bodyPr>
          <a:lstStyle/>
          <a:p>
            <a:pPr algn="ctr" fontAlgn="base">
              <a:spcBef>
                <a:spcPct val="20000"/>
              </a:spcBef>
              <a:spcAft>
                <a:spcPct val="0"/>
              </a:spcAft>
            </a:pPr>
            <a:r>
              <a:rPr lang="ja-JP" altLang="en-US" sz="2400" dirty="0">
                <a:solidFill>
                  <a:srgbClr val="065218"/>
                </a:solidFill>
                <a:latin typeface="HGS創英角ｺﾞｼｯｸUB" panose="020B0900000000000000" pitchFamily="50" charset="-128"/>
                <a:ea typeface="HGS創英角ｺﾞｼｯｸUB" panose="020B0900000000000000" pitchFamily="50" charset="-128"/>
                <a:cs typeface="+mj-cs"/>
              </a:rPr>
              <a:t>ダム操作支援のための融雪出水予測モデルを作りたい</a:t>
            </a:r>
            <a:endParaRPr lang="en-US" altLang="ja-JP" sz="2400" dirty="0">
              <a:solidFill>
                <a:srgbClr val="065218"/>
              </a:solidFill>
              <a:latin typeface="HGS創英角ｺﾞｼｯｸUB" panose="020B0900000000000000" pitchFamily="50" charset="-128"/>
              <a:ea typeface="HGS創英角ｺﾞｼｯｸUB" panose="020B0900000000000000" pitchFamily="50" charset="-128"/>
              <a:cs typeface="+mj-cs"/>
            </a:endParaRPr>
          </a:p>
        </p:txBody>
      </p:sp>
    </p:spTree>
    <p:extLst>
      <p:ext uri="{BB962C8B-B14F-4D97-AF65-F5344CB8AC3E}">
        <p14:creationId xmlns:p14="http://schemas.microsoft.com/office/powerpoint/2010/main" val="16867021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0DC792-C989-5F10-95FE-30E472318208}"/>
            </a:ext>
          </a:extLst>
        </p:cNvPr>
        <p:cNvGrpSpPr/>
        <p:nvPr/>
      </p:nvGrpSpPr>
      <p:grpSpPr>
        <a:xfrm>
          <a:off x="0" y="0"/>
          <a:ext cx="0" cy="0"/>
          <a:chOff x="0" y="0"/>
          <a:chExt cx="0" cy="0"/>
        </a:xfrm>
      </p:grpSpPr>
      <p:pic>
        <p:nvPicPr>
          <p:cNvPr id="3" name="ヘッダー">
            <a:extLst>
              <a:ext uri="{FF2B5EF4-FFF2-40B4-BE49-F238E27FC236}">
                <a16:creationId xmlns:a16="http://schemas.microsoft.com/office/drawing/2014/main" id="{72167043-5E1D-B376-A8E6-040923B9FE38}"/>
              </a:ext>
            </a:extLst>
          </p:cNvPr>
          <p:cNvPicPr>
            <a:picLocks noGrp="1" noRot="1" noChangeAspect="1" noMove="1" noResize="1" noEditPoints="1" noAdjustHandles="1" noChangeArrowheads="1" noChangeShapeType="1" noCrop="1"/>
          </p:cNvPicPr>
          <p:nvPr/>
        </p:nvPicPr>
        <p:blipFill>
          <a:blip r:embed="rId3"/>
          <a:stretch>
            <a:fillRect/>
          </a:stretch>
        </p:blipFill>
        <p:spPr>
          <a:xfrm flipH="1">
            <a:off x="-6350" y="-5178"/>
            <a:ext cx="9144000" cy="1153355"/>
          </a:xfrm>
          <a:prstGeom prst="rect">
            <a:avLst/>
          </a:prstGeom>
        </p:spPr>
      </p:pic>
      <p:sp>
        <p:nvSpPr>
          <p:cNvPr id="8" name="スライド番号プレースホルダー 12">
            <a:extLst>
              <a:ext uri="{FF2B5EF4-FFF2-40B4-BE49-F238E27FC236}">
                <a16:creationId xmlns:a16="http://schemas.microsoft.com/office/drawing/2014/main" id="{B2FEAFEE-DC4D-0C06-009E-4514BCD82954}"/>
              </a:ext>
            </a:extLst>
          </p:cNvPr>
          <p:cNvSpPr txBox="1">
            <a:spLocks/>
          </p:cNvSpPr>
          <p:nvPr/>
        </p:nvSpPr>
        <p:spPr>
          <a:xfrm>
            <a:off x="8550226" y="6399102"/>
            <a:ext cx="481012" cy="365125"/>
          </a:xfrm>
          <a:prstGeom prst="rect">
            <a:avLst/>
          </a:prstGeom>
        </p:spPr>
        <p:txBody>
          <a:bodyPr vert="horz" anchor="b"/>
          <a:lstStyle>
            <a:defPPr>
              <a:defRPr lang="ja-JP"/>
            </a:defPPr>
            <a:lvl1pPr marL="0" algn="r" defTabSz="914400" rtl="0" eaLnBrk="1" fontAlgn="auto" latinLnBrk="0" hangingPunct="1">
              <a:spcBef>
                <a:spcPts val="0"/>
              </a:spcBef>
              <a:spcAft>
                <a:spcPts val="0"/>
              </a:spcAft>
              <a:defRPr kumimoji="1" lang="ja-JP" sz="1200" b="0" kern="1200">
                <a:solidFill>
                  <a:srgbClr val="FFFFFF"/>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fld id="{A2C7198B-0AA7-4B5B-AD43-FCED5591912C}" type="slidenum">
              <a:rPr lang="en-US" altLang="ja-JP" sz="1400" b="1" smtClean="0">
                <a:latin typeface="+mj-lt"/>
              </a:rPr>
              <a:pPr/>
              <a:t>4</a:t>
            </a:fld>
            <a:endParaRPr lang="ja-JP" altLang="en-US" sz="1400" b="1" dirty="0">
              <a:latin typeface="+mj-lt"/>
            </a:endParaRPr>
          </a:p>
        </p:txBody>
      </p:sp>
      <p:sp>
        <p:nvSpPr>
          <p:cNvPr id="5" name="タイトル 2">
            <a:extLst>
              <a:ext uri="{FF2B5EF4-FFF2-40B4-BE49-F238E27FC236}">
                <a16:creationId xmlns:a16="http://schemas.microsoft.com/office/drawing/2014/main" id="{F94868AB-99A4-423D-5177-73C2B05A3663}"/>
              </a:ext>
            </a:extLst>
          </p:cNvPr>
          <p:cNvSpPr txBox="1">
            <a:spLocks noGrp="1" noRot="1" noMove="1" noResize="1" noEditPoints="1" noAdjustHandles="1" noChangeArrowheads="1" noChangeShapeType="1"/>
          </p:cNvSpPr>
          <p:nvPr/>
        </p:nvSpPr>
        <p:spPr>
          <a:xfrm>
            <a:off x="0" y="145661"/>
            <a:ext cx="9144000" cy="791419"/>
          </a:xfrm>
          <a:prstGeom prst="rect">
            <a:avLst/>
          </a:prstGeom>
        </p:spPr>
        <p:txBody>
          <a:bodyPr anchor="t"/>
          <a:lstStyle>
            <a:lvl1pPr algn="l" rtl="0" eaLnBrk="0" fontAlgn="base" hangingPunct="0">
              <a:spcBef>
                <a:spcPct val="0"/>
              </a:spcBef>
              <a:spcAft>
                <a:spcPct val="0"/>
              </a:spcAft>
              <a:defRPr kumimoji="1" lang="ja-JP" sz="3200" b="1" kern="1200">
                <a:solidFill>
                  <a:srgbClr val="639729"/>
                </a:solidFill>
                <a:effectLst>
                  <a:outerShdw blurRad="31750" dist="25400" dir="5400000" algn="tl" rotWithShape="0">
                    <a:srgbClr val="000000">
                      <a:alpha val="25000"/>
                    </a:srgbClr>
                  </a:outerShdw>
                </a:effectLst>
                <a:latin typeface="+mj-lt"/>
                <a:ea typeface="+mj-ea"/>
                <a:cs typeface="+mj-cs"/>
              </a:defRPr>
            </a:lvl1pPr>
            <a:lvl2pPr algn="l" rtl="0" eaLnBrk="0" fontAlgn="base" hangingPunct="0">
              <a:spcBef>
                <a:spcPct val="0"/>
              </a:spcBef>
              <a:spcAft>
                <a:spcPct val="0"/>
              </a:spcAft>
              <a:defRPr kumimoji="1" sz="3200" b="1">
                <a:solidFill>
                  <a:srgbClr val="639729"/>
                </a:solidFill>
                <a:latin typeface="ＭＳ Ｐゴシック" charset="-128"/>
                <a:ea typeface="ＭＳ Ｐゴシック" charset="-128"/>
              </a:defRPr>
            </a:lvl2pPr>
            <a:lvl3pPr algn="l" rtl="0" eaLnBrk="0" fontAlgn="base" hangingPunct="0">
              <a:spcBef>
                <a:spcPct val="0"/>
              </a:spcBef>
              <a:spcAft>
                <a:spcPct val="0"/>
              </a:spcAft>
              <a:defRPr kumimoji="1" sz="3200" b="1">
                <a:solidFill>
                  <a:srgbClr val="639729"/>
                </a:solidFill>
                <a:latin typeface="ＭＳ Ｐゴシック" charset="-128"/>
                <a:ea typeface="ＭＳ Ｐゴシック" charset="-128"/>
              </a:defRPr>
            </a:lvl3pPr>
            <a:lvl4pPr algn="l" rtl="0" eaLnBrk="0" fontAlgn="base" hangingPunct="0">
              <a:spcBef>
                <a:spcPct val="0"/>
              </a:spcBef>
              <a:spcAft>
                <a:spcPct val="0"/>
              </a:spcAft>
              <a:defRPr kumimoji="1" sz="3200" b="1">
                <a:solidFill>
                  <a:srgbClr val="639729"/>
                </a:solidFill>
                <a:latin typeface="ＭＳ Ｐゴシック" charset="-128"/>
                <a:ea typeface="ＭＳ Ｐゴシック" charset="-128"/>
              </a:defRPr>
            </a:lvl4pPr>
            <a:lvl5pPr algn="l" rtl="0" eaLnBrk="0" fontAlgn="base" hangingPunct="0">
              <a:spcBef>
                <a:spcPct val="0"/>
              </a:spcBef>
              <a:spcAft>
                <a:spcPct val="0"/>
              </a:spcAft>
              <a:defRPr kumimoji="1" sz="3200" b="1">
                <a:solidFill>
                  <a:srgbClr val="639729"/>
                </a:solidFill>
                <a:latin typeface="ＭＳ Ｐゴシック" charset="-128"/>
                <a:ea typeface="ＭＳ Ｐゴシック" charset="-128"/>
              </a:defRPr>
            </a:lvl5pPr>
            <a:lvl6pPr marL="457189" algn="l" rtl="0" fontAlgn="base">
              <a:spcBef>
                <a:spcPct val="0"/>
              </a:spcBef>
              <a:spcAft>
                <a:spcPct val="0"/>
              </a:spcAft>
              <a:defRPr kumimoji="1" sz="3200" b="1">
                <a:solidFill>
                  <a:srgbClr val="639729"/>
                </a:solidFill>
                <a:latin typeface="ＭＳ Ｐゴシック" charset="-128"/>
                <a:ea typeface="ＭＳ Ｐゴシック" charset="-128"/>
              </a:defRPr>
            </a:lvl6pPr>
            <a:lvl7pPr marL="914377" algn="l" rtl="0" fontAlgn="base">
              <a:spcBef>
                <a:spcPct val="0"/>
              </a:spcBef>
              <a:spcAft>
                <a:spcPct val="0"/>
              </a:spcAft>
              <a:defRPr kumimoji="1" sz="3200" b="1">
                <a:solidFill>
                  <a:srgbClr val="639729"/>
                </a:solidFill>
                <a:latin typeface="ＭＳ Ｐゴシック" charset="-128"/>
                <a:ea typeface="ＭＳ Ｐゴシック" charset="-128"/>
              </a:defRPr>
            </a:lvl7pPr>
            <a:lvl8pPr marL="1371566" algn="l" rtl="0" fontAlgn="base">
              <a:spcBef>
                <a:spcPct val="0"/>
              </a:spcBef>
              <a:spcAft>
                <a:spcPct val="0"/>
              </a:spcAft>
              <a:defRPr kumimoji="1" sz="3200" b="1">
                <a:solidFill>
                  <a:srgbClr val="639729"/>
                </a:solidFill>
                <a:latin typeface="ＭＳ Ｐゴシック" charset="-128"/>
                <a:ea typeface="ＭＳ Ｐゴシック" charset="-128"/>
              </a:defRPr>
            </a:lvl8pPr>
            <a:lvl9pPr marL="1828754" algn="l" rtl="0" fontAlgn="base">
              <a:spcBef>
                <a:spcPct val="0"/>
              </a:spcBef>
              <a:spcAft>
                <a:spcPct val="0"/>
              </a:spcAft>
              <a:defRPr kumimoji="1" sz="3200" b="1">
                <a:solidFill>
                  <a:srgbClr val="639729"/>
                </a:solidFill>
                <a:latin typeface="ＭＳ Ｐゴシック" charset="-128"/>
                <a:ea typeface="ＭＳ Ｐゴシック" charset="-128"/>
              </a:defRPr>
            </a:lvl9pPr>
            <a:extLst/>
          </a:lstStyle>
          <a:p>
            <a:r>
              <a:rPr lang="ja-JP" altLang="en-US" b="0" spc="-300" dirty="0">
                <a:solidFill>
                  <a:srgbClr val="065218"/>
                </a:solidFill>
                <a:effectLst/>
                <a:latin typeface="HGS創英角ｺﾞｼｯｸUB" panose="020B0900000000000000" pitchFamily="50" charset="-128"/>
                <a:ea typeface="HGS創英角ｺﾞｼｯｸUB" panose="020B0900000000000000" pitchFamily="50" charset="-128"/>
              </a:rPr>
              <a:t>１</a:t>
            </a:r>
            <a:r>
              <a:rPr lang="en-US" altLang="ja-JP" b="0" spc="-300" dirty="0">
                <a:solidFill>
                  <a:srgbClr val="065218"/>
                </a:solidFill>
                <a:effectLst/>
                <a:latin typeface="HGS創英角ｺﾞｼｯｸUB" panose="020B0900000000000000" pitchFamily="50" charset="-128"/>
                <a:ea typeface="HGS創英角ｺﾞｼｯｸUB" panose="020B0900000000000000" pitchFamily="50" charset="-128"/>
              </a:rPr>
              <a:t>.</a:t>
            </a:r>
            <a:r>
              <a:rPr lang="en-US" altLang="ja-JP" b="0" spc="-150" dirty="0">
                <a:solidFill>
                  <a:srgbClr val="065218"/>
                </a:solidFill>
                <a:effectLst/>
                <a:latin typeface="HGS創英角ｺﾞｼｯｸUB" panose="020B0900000000000000" pitchFamily="50" charset="-128"/>
                <a:ea typeface="HGS創英角ｺﾞｼｯｸUB" panose="020B0900000000000000" pitchFamily="50" charset="-128"/>
              </a:rPr>
              <a:t>  </a:t>
            </a:r>
            <a:r>
              <a:rPr lang="ja-JP" altLang="en-US" b="0" spc="-150" dirty="0">
                <a:solidFill>
                  <a:srgbClr val="065218"/>
                </a:solidFill>
                <a:effectLst/>
                <a:latin typeface="HGS創英角ｺﾞｼｯｸUB" panose="020B0900000000000000" pitchFamily="50" charset="-128"/>
                <a:ea typeface="HGS創英角ｺﾞｼｯｸUB" panose="020B0900000000000000" pitchFamily="50" charset="-128"/>
              </a:rPr>
              <a:t>はじめに  </a:t>
            </a:r>
            <a:endParaRPr lang="ja-JP" altLang="en-US" sz="6000" dirty="0">
              <a:solidFill>
                <a:srgbClr val="065218"/>
              </a:solidFill>
              <a:effectLst/>
              <a:latin typeface="HGS創英角ｺﾞｼｯｸUB" panose="020B0900000000000000" pitchFamily="50" charset="-128"/>
              <a:ea typeface="HGS創英角ｺﾞｼｯｸUB" panose="020B0900000000000000" pitchFamily="50" charset="-128"/>
            </a:endParaRPr>
          </a:p>
        </p:txBody>
      </p:sp>
      <p:sp>
        <p:nvSpPr>
          <p:cNvPr id="4" name="コンテンツ プレースホルダー 6">
            <a:extLst>
              <a:ext uri="{FF2B5EF4-FFF2-40B4-BE49-F238E27FC236}">
                <a16:creationId xmlns:a16="http://schemas.microsoft.com/office/drawing/2014/main" id="{953BE317-1B15-51A3-FF1C-227F89F1DBBB}"/>
              </a:ext>
            </a:extLst>
          </p:cNvPr>
          <p:cNvSpPr txBox="1">
            <a:spLocks/>
          </p:cNvSpPr>
          <p:nvPr/>
        </p:nvSpPr>
        <p:spPr bwMode="auto">
          <a:xfrm>
            <a:off x="246888" y="1059357"/>
            <a:ext cx="8543844" cy="5362558"/>
          </a:xfrm>
          <a:prstGeom prst="rect">
            <a:avLst/>
          </a:prstGeom>
          <a:noFill/>
          <a:ln w="28575" cap="rnd">
            <a:noFill/>
          </a:ln>
          <a:extLst>
            <a:ext uri="{909E8E84-426E-40DD-AFC4-6F175D3DCCD1}">
              <a14:hiddenFill xmlns:a14="http://schemas.microsoft.com/office/drawing/2010/main">
                <a:solidFill>
                  <a:srgbClr val="FFFFFF"/>
                </a:solidFill>
              </a14:hiddenFill>
            </a:ext>
          </a:extLst>
        </p:spPr>
        <p:txBody>
          <a:bodyPr vert="horz" wrap="square" lIns="91440" tIns="46800" rIns="91440" bIns="45720" numCol="1" anchor="t" anchorCtr="0" compatLnSpc="1">
            <a:prstTxWarp prst="textNoShape">
              <a:avLst/>
            </a:prstTxWarp>
            <a:spAutoFit/>
          </a:bodyPr>
          <a:lstStyle>
            <a:lvl1pPr marL="342900" indent="-342900" algn="l" rtl="0" eaLnBrk="0" fontAlgn="base" hangingPunct="0">
              <a:spcBef>
                <a:spcPct val="20000"/>
              </a:spcBef>
              <a:spcAft>
                <a:spcPct val="0"/>
              </a:spcAft>
              <a:buFont typeface="Arial" charset="0"/>
              <a:buChar char="•"/>
              <a:defRPr kumimoji="1" sz="24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kumimoji="1" sz="24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kumimoji="1" sz="22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kumimoji="1"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a:lstStyle>
          <a:p>
            <a:pPr marL="0" indent="0" eaLnBrk="1" hangingPunct="1">
              <a:buNone/>
            </a:pPr>
            <a:r>
              <a:rPr lang="en-US" altLang="ja-JP" sz="2800" dirty="0">
                <a:solidFill>
                  <a:srgbClr val="639729"/>
                </a:solidFill>
                <a:latin typeface="HGS創英角ｺﾞｼｯｸUB" panose="020B0900000000000000" pitchFamily="50" charset="-128"/>
                <a:ea typeface="HGS創英角ｺﾞｼｯｸUB" panose="020B0900000000000000" pitchFamily="50" charset="-128"/>
                <a:cs typeface="+mj-cs"/>
              </a:rPr>
              <a:t>【</a:t>
            </a:r>
            <a:r>
              <a:rPr lang="ja-JP" altLang="en-US" sz="2800" dirty="0">
                <a:solidFill>
                  <a:srgbClr val="639729"/>
                </a:solidFill>
                <a:latin typeface="HGS創英角ｺﾞｼｯｸUB" panose="020B0900000000000000" pitchFamily="50" charset="-128"/>
                <a:ea typeface="HGS創英角ｺﾞｼｯｸUB" panose="020B0900000000000000" pitchFamily="50" charset="-128"/>
                <a:cs typeface="+mj-cs"/>
              </a:rPr>
              <a:t>既往の手法・課題</a:t>
            </a:r>
            <a:r>
              <a:rPr lang="en-US" altLang="ja-JP" sz="2800" dirty="0">
                <a:solidFill>
                  <a:srgbClr val="639729"/>
                </a:solidFill>
                <a:latin typeface="HGS創英角ｺﾞｼｯｸUB" panose="020B0900000000000000" pitchFamily="50" charset="-128"/>
                <a:ea typeface="HGS創英角ｺﾞｼｯｸUB" panose="020B0900000000000000" pitchFamily="50" charset="-128"/>
                <a:cs typeface="+mj-cs"/>
              </a:rPr>
              <a:t>】</a:t>
            </a:r>
            <a:endParaRPr lang="ja-JP" altLang="en-US" sz="2800" dirty="0">
              <a:solidFill>
                <a:srgbClr val="639729"/>
              </a:solidFill>
              <a:latin typeface="HGS創英角ｺﾞｼｯｸUB" panose="020B0900000000000000" pitchFamily="50" charset="-128"/>
              <a:ea typeface="HGS創英角ｺﾞｼｯｸUB" panose="020B0900000000000000" pitchFamily="50" charset="-128"/>
              <a:cs typeface="+mj-cs"/>
            </a:endParaRPr>
          </a:p>
          <a:p>
            <a:pPr lvl="1" eaLnBrk="1" hangingPunct="1">
              <a:buFont typeface="Arial" panose="020B0604020202020204" pitchFamily="34" charset="0"/>
              <a:buChar char="•"/>
            </a:pPr>
            <a:r>
              <a:rPr lang="ja-JP" altLang="en-US" dirty="0"/>
              <a:t>気象量を閾値とした融雪出水判定手法</a:t>
            </a:r>
            <a:r>
              <a:rPr lang="en-US" altLang="ja-JP" dirty="0"/>
              <a:t>(*1)</a:t>
            </a:r>
          </a:p>
          <a:p>
            <a:pPr lvl="1" eaLnBrk="1" hangingPunct="1">
              <a:buFont typeface="Arial" panose="020B0604020202020204" pitchFamily="34" charset="0"/>
              <a:buChar char="•"/>
            </a:pPr>
            <a:r>
              <a:rPr lang="ja-JP" altLang="en-US" dirty="0"/>
              <a:t>融雪期の流量を予測する</a:t>
            </a:r>
            <a:r>
              <a:rPr lang="en-US" altLang="ja-JP" dirty="0"/>
              <a:t>AI</a:t>
            </a:r>
            <a:r>
              <a:rPr lang="ja-JP" altLang="en-US" dirty="0"/>
              <a:t>モデル</a:t>
            </a:r>
            <a:r>
              <a:rPr lang="en-US" altLang="ja-JP" dirty="0"/>
              <a:t>(*2)	</a:t>
            </a:r>
            <a:r>
              <a:rPr lang="ja-JP" altLang="en-US" dirty="0"/>
              <a:t>　などが存在</a:t>
            </a:r>
            <a:endParaRPr lang="en-US" altLang="ja-JP" dirty="0"/>
          </a:p>
          <a:p>
            <a:pPr marL="457200" lvl="1" indent="0" eaLnBrk="1" hangingPunct="1">
              <a:buNone/>
            </a:pPr>
            <a:endParaRPr lang="en-US" altLang="ja-JP" dirty="0"/>
          </a:p>
          <a:p>
            <a:pPr marL="457200" lvl="1" indent="0" eaLnBrk="1" hangingPunct="1">
              <a:buNone/>
            </a:pPr>
            <a:endParaRPr lang="en-US" altLang="ja-JP" dirty="0"/>
          </a:p>
          <a:p>
            <a:pPr lvl="1" eaLnBrk="1" hangingPunct="1">
              <a:buFont typeface="Arial" panose="020B0604020202020204" pitchFamily="34" charset="0"/>
              <a:buChar char="•"/>
            </a:pPr>
            <a:r>
              <a:rPr lang="ja-JP" altLang="en-US" dirty="0"/>
              <a:t>ダム操作支援の観点では、以下の</a:t>
            </a:r>
            <a:r>
              <a:rPr lang="en-US" altLang="ja-JP" dirty="0"/>
              <a:t>2</a:t>
            </a:r>
            <a:r>
              <a:rPr lang="ja-JP" altLang="en-US" dirty="0"/>
              <a:t>点が課題</a:t>
            </a:r>
            <a:endParaRPr lang="en-US" altLang="ja-JP" dirty="0"/>
          </a:p>
          <a:p>
            <a:pPr marL="857250" lvl="2" indent="0" eaLnBrk="1" hangingPunct="1">
              <a:buNone/>
            </a:pPr>
            <a:r>
              <a:rPr lang="ja-JP" altLang="en-US" sz="2400" dirty="0"/>
              <a:t>①</a:t>
            </a:r>
            <a:r>
              <a:rPr lang="en-US" altLang="ja-JP" sz="2400" dirty="0"/>
              <a:t>3</a:t>
            </a:r>
            <a:r>
              <a:rPr lang="ja-JP" altLang="en-US" sz="2400" dirty="0"/>
              <a:t>日以上先の融雪出水の有無がわからない</a:t>
            </a:r>
            <a:endParaRPr lang="en-US" altLang="ja-JP" sz="2400" dirty="0"/>
          </a:p>
          <a:p>
            <a:pPr marL="857250" lvl="2" indent="0" eaLnBrk="1" hangingPunct="1">
              <a:buNone/>
            </a:pPr>
            <a:r>
              <a:rPr lang="en-US" altLang="ja-JP" sz="2400" dirty="0">
                <a:solidFill>
                  <a:schemeClr val="accent2"/>
                </a:solidFill>
              </a:rPr>
              <a:t>	</a:t>
            </a:r>
            <a:r>
              <a:rPr lang="ja-JP" altLang="en-US" sz="2400" dirty="0">
                <a:solidFill>
                  <a:schemeClr val="accent2"/>
                </a:solidFill>
              </a:rPr>
              <a:t>←　貯水位回復の見通しを立てるには不十分</a:t>
            </a:r>
            <a:endParaRPr lang="en-US" altLang="ja-JP" sz="2400" dirty="0">
              <a:solidFill>
                <a:schemeClr val="accent2"/>
              </a:solidFill>
            </a:endParaRPr>
          </a:p>
          <a:p>
            <a:pPr marL="857250" lvl="2" indent="0" eaLnBrk="1" hangingPunct="1">
              <a:buNone/>
            </a:pPr>
            <a:r>
              <a:rPr lang="ja-JP" altLang="en-US" sz="2400" dirty="0"/>
              <a:t>②出水時（流入量増加時）に特化していない</a:t>
            </a:r>
            <a:endParaRPr lang="en-US" altLang="ja-JP" sz="2400" dirty="0"/>
          </a:p>
          <a:p>
            <a:pPr marL="857250" lvl="2" indent="0" eaLnBrk="1" hangingPunct="1">
              <a:buNone/>
            </a:pPr>
            <a:r>
              <a:rPr lang="en-US" altLang="ja-JP" sz="2400" dirty="0">
                <a:solidFill>
                  <a:schemeClr val="accent2"/>
                </a:solidFill>
              </a:rPr>
              <a:t>	</a:t>
            </a:r>
            <a:r>
              <a:rPr lang="ja-JP" altLang="en-US" sz="2400" dirty="0">
                <a:solidFill>
                  <a:schemeClr val="accent2"/>
                </a:solidFill>
              </a:rPr>
              <a:t>←　洪水調節の必要性を判断するには不十分</a:t>
            </a:r>
            <a:endParaRPr lang="en-US" altLang="ja-JP" sz="2400" dirty="0">
              <a:solidFill>
                <a:schemeClr val="accent2"/>
              </a:solidFill>
            </a:endParaRPr>
          </a:p>
          <a:p>
            <a:pPr marL="457200" lvl="1" indent="0" eaLnBrk="1" hangingPunct="1">
              <a:buNone/>
            </a:pPr>
            <a:endParaRPr lang="en-US" altLang="ja-JP" dirty="0">
              <a:solidFill>
                <a:schemeClr val="accent2"/>
              </a:solidFill>
            </a:endParaRPr>
          </a:p>
          <a:p>
            <a:pPr marL="457200" lvl="1" indent="0" eaLnBrk="1" hangingPunct="1">
              <a:buNone/>
            </a:pPr>
            <a:endParaRPr lang="en-US" altLang="ja-JP" sz="2200" dirty="0"/>
          </a:p>
        </p:txBody>
      </p:sp>
      <p:sp>
        <p:nvSpPr>
          <p:cNvPr id="2" name="矢印: 下 1">
            <a:extLst>
              <a:ext uri="{FF2B5EF4-FFF2-40B4-BE49-F238E27FC236}">
                <a16:creationId xmlns:a16="http://schemas.microsoft.com/office/drawing/2014/main" id="{1645E00F-6464-37E8-F9DD-2059D2138FE6}"/>
              </a:ext>
            </a:extLst>
          </p:cNvPr>
          <p:cNvSpPr/>
          <p:nvPr/>
        </p:nvSpPr>
        <p:spPr>
          <a:xfrm>
            <a:off x="4329684" y="2624151"/>
            <a:ext cx="484632" cy="512064"/>
          </a:xfrm>
          <a:prstGeom prst="downArrow">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テキスト ボックス 6">
            <a:extLst>
              <a:ext uri="{FF2B5EF4-FFF2-40B4-BE49-F238E27FC236}">
                <a16:creationId xmlns:a16="http://schemas.microsoft.com/office/drawing/2014/main" id="{D6C8DF73-FCDB-9A79-E71E-DD92987C9249}"/>
              </a:ext>
            </a:extLst>
          </p:cNvPr>
          <p:cNvSpPr txBox="1"/>
          <p:nvPr/>
        </p:nvSpPr>
        <p:spPr>
          <a:xfrm>
            <a:off x="4814316" y="2604940"/>
            <a:ext cx="968535" cy="461665"/>
          </a:xfrm>
          <a:prstGeom prst="rect">
            <a:avLst/>
          </a:prstGeom>
          <a:noFill/>
        </p:spPr>
        <p:txBody>
          <a:bodyPr wrap="none" rtlCol="0">
            <a:spAutoFit/>
          </a:bodyPr>
          <a:lstStyle/>
          <a:p>
            <a:r>
              <a:rPr lang="ja-JP" altLang="en-US" sz="2400" b="1" dirty="0">
                <a:solidFill>
                  <a:schemeClr val="accent2"/>
                </a:solidFill>
                <a:latin typeface="+mn-ea"/>
              </a:rPr>
              <a:t>しかし</a:t>
            </a:r>
            <a:endParaRPr kumimoji="1" lang="ja-JP" altLang="en-US" sz="2400" b="1" dirty="0">
              <a:solidFill>
                <a:schemeClr val="accent2"/>
              </a:solidFill>
            </a:endParaRPr>
          </a:p>
        </p:txBody>
      </p:sp>
      <p:sp>
        <p:nvSpPr>
          <p:cNvPr id="12" name="コンテンツ プレースホルダー 6">
            <a:extLst>
              <a:ext uri="{FF2B5EF4-FFF2-40B4-BE49-F238E27FC236}">
                <a16:creationId xmlns:a16="http://schemas.microsoft.com/office/drawing/2014/main" id="{523F658F-1EC0-04F9-182F-076F10ECBCBE}"/>
              </a:ext>
            </a:extLst>
          </p:cNvPr>
          <p:cNvSpPr txBox="1">
            <a:spLocks/>
          </p:cNvSpPr>
          <p:nvPr/>
        </p:nvSpPr>
        <p:spPr bwMode="auto">
          <a:xfrm>
            <a:off x="246888" y="5843538"/>
            <a:ext cx="8717303" cy="499689"/>
          </a:xfrm>
          <a:prstGeom prst="rect">
            <a:avLst/>
          </a:prstGeom>
          <a:noFill/>
          <a:ln w="28575" cap="rnd">
            <a:noFill/>
          </a:ln>
          <a:extLst>
            <a:ext uri="{909E8E84-426E-40DD-AFC4-6F175D3DCCD1}">
              <a14:hiddenFill xmlns:a14="http://schemas.microsoft.com/office/drawing/2010/main">
                <a:solidFill>
                  <a:srgbClr val="FFFFFF"/>
                </a:solidFill>
              </a14:hiddenFill>
            </a:ext>
          </a:extLst>
        </p:spPr>
        <p:txBody>
          <a:bodyPr vert="horz" wrap="square" lIns="91440" tIns="46800" rIns="91440" bIns="45720" numCol="1" anchor="t" anchorCtr="0" compatLnSpc="1">
            <a:prstTxWarp prst="textNoShape">
              <a:avLst/>
            </a:prstTxWarp>
            <a:spAutoFit/>
          </a:bodyPr>
          <a:lstStyle>
            <a:lvl1pPr marL="342900" indent="-342900" algn="l" rtl="0" eaLnBrk="0" fontAlgn="base" hangingPunct="0">
              <a:spcBef>
                <a:spcPct val="20000"/>
              </a:spcBef>
              <a:spcAft>
                <a:spcPct val="0"/>
              </a:spcAft>
              <a:buFont typeface="Arial" charset="0"/>
              <a:buChar char="•"/>
              <a:defRPr kumimoji="1" sz="24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kumimoji="1" sz="24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kumimoji="1" sz="22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kumimoji="1"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a:lstStyle>
          <a:p>
            <a:pPr marL="0" lvl="0" indent="0" latinLnBrk="1">
              <a:buNone/>
            </a:pPr>
            <a:r>
              <a:rPr lang="en-US" altLang="ja-JP" sz="1200" dirty="0"/>
              <a:t>*1 </a:t>
            </a:r>
            <a:r>
              <a:rPr lang="ja-JP" altLang="en-US" sz="1200" dirty="0"/>
              <a:t>黒澤 祥一</a:t>
            </a:r>
            <a:r>
              <a:rPr lang="en-US" altLang="ja-JP" sz="1200" dirty="0"/>
              <a:t>, </a:t>
            </a:r>
            <a:r>
              <a:rPr lang="ja-JP" altLang="en-US" sz="1200" dirty="0"/>
              <a:t>風間 聡</a:t>
            </a:r>
            <a:r>
              <a:rPr lang="en-US" altLang="ja-JP" sz="1200" dirty="0"/>
              <a:t>: </a:t>
            </a:r>
            <a:r>
              <a:rPr lang="ja-JP" altLang="en-US" sz="1200" dirty="0"/>
              <a:t>高標高積雪データを用いた融雪出水発生予測方法</a:t>
            </a:r>
            <a:r>
              <a:rPr lang="en-US" altLang="ja-JP" sz="1200" dirty="0"/>
              <a:t>, 2025. </a:t>
            </a:r>
          </a:p>
          <a:p>
            <a:pPr marL="0" lvl="0" indent="0" latinLnBrk="1">
              <a:buNone/>
            </a:pPr>
            <a:r>
              <a:rPr lang="en-US" altLang="ja-JP" sz="1200" dirty="0"/>
              <a:t>*2 </a:t>
            </a:r>
            <a:r>
              <a:rPr lang="ja-JP" altLang="ja-JP" sz="1200" dirty="0"/>
              <a:t>山田 嵩</a:t>
            </a:r>
            <a:r>
              <a:rPr lang="en-US" altLang="ja-JP" sz="1200" dirty="0"/>
              <a:t>, </a:t>
            </a:r>
            <a:r>
              <a:rPr lang="ja-JP" altLang="ja-JP" sz="1200" dirty="0"/>
              <a:t>阿部 真己</a:t>
            </a:r>
            <a:r>
              <a:rPr lang="en-US" altLang="ja-JP" sz="1200" dirty="0"/>
              <a:t>, </a:t>
            </a:r>
            <a:r>
              <a:rPr lang="ja-JP" altLang="ja-JP" sz="1200" dirty="0"/>
              <a:t>滝口 大樹</a:t>
            </a:r>
            <a:r>
              <a:rPr lang="en-US" altLang="ja-JP" sz="1200" dirty="0"/>
              <a:t>, </a:t>
            </a:r>
            <a:r>
              <a:rPr lang="ja-JP" altLang="ja-JP" sz="1200" dirty="0"/>
              <a:t>柿沼 孝治</a:t>
            </a:r>
            <a:r>
              <a:rPr lang="en-US" altLang="ja-JP" sz="1200" dirty="0"/>
              <a:t>: </a:t>
            </a:r>
            <a:r>
              <a:rPr lang="ja-JP" altLang="ja-JP" sz="1200" dirty="0"/>
              <a:t>深層学習を用いた融雪期のダム流入量予測</a:t>
            </a:r>
            <a:r>
              <a:rPr lang="en-US" altLang="ja-JP" sz="1200" dirty="0"/>
              <a:t>, </a:t>
            </a:r>
            <a:r>
              <a:rPr lang="ja-JP" altLang="ja-JP" sz="1200" dirty="0"/>
              <a:t>土木学会論文集</a:t>
            </a:r>
            <a:r>
              <a:rPr lang="en-US" altLang="ja-JP" sz="1200" dirty="0"/>
              <a:t>B1(</a:t>
            </a:r>
            <a:r>
              <a:rPr lang="ja-JP" altLang="ja-JP" sz="1200" dirty="0"/>
              <a:t>水工学</a:t>
            </a:r>
            <a:r>
              <a:rPr lang="en-US" altLang="ja-JP" sz="1200" dirty="0"/>
              <a:t>),  2022. </a:t>
            </a:r>
            <a:r>
              <a:rPr lang="ja-JP" altLang="en-US" sz="1200" dirty="0"/>
              <a:t>など</a:t>
            </a:r>
            <a:endParaRPr lang="ja-JP" altLang="ja-JP" sz="1200" dirty="0"/>
          </a:p>
        </p:txBody>
      </p:sp>
    </p:spTree>
    <p:extLst>
      <p:ext uri="{BB962C8B-B14F-4D97-AF65-F5344CB8AC3E}">
        <p14:creationId xmlns:p14="http://schemas.microsoft.com/office/powerpoint/2010/main" val="37271033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0C2692-2696-F217-AEB4-00ADAF41A65D}"/>
            </a:ext>
          </a:extLst>
        </p:cNvPr>
        <p:cNvGrpSpPr/>
        <p:nvPr/>
      </p:nvGrpSpPr>
      <p:grpSpPr>
        <a:xfrm>
          <a:off x="0" y="0"/>
          <a:ext cx="0" cy="0"/>
          <a:chOff x="0" y="0"/>
          <a:chExt cx="0" cy="0"/>
        </a:xfrm>
      </p:grpSpPr>
      <p:pic>
        <p:nvPicPr>
          <p:cNvPr id="3" name="ヘッダー">
            <a:extLst>
              <a:ext uri="{FF2B5EF4-FFF2-40B4-BE49-F238E27FC236}">
                <a16:creationId xmlns:a16="http://schemas.microsoft.com/office/drawing/2014/main" id="{F72E5953-67C3-19A0-2B15-A59D47FCCCA1}"/>
              </a:ext>
            </a:extLst>
          </p:cNvPr>
          <p:cNvPicPr>
            <a:picLocks noGrp="1" noRot="1" noChangeAspect="1" noMove="1" noResize="1" noEditPoints="1" noAdjustHandles="1" noChangeArrowheads="1" noChangeShapeType="1" noCrop="1"/>
          </p:cNvPicPr>
          <p:nvPr/>
        </p:nvPicPr>
        <p:blipFill>
          <a:blip r:embed="rId3"/>
          <a:stretch>
            <a:fillRect/>
          </a:stretch>
        </p:blipFill>
        <p:spPr>
          <a:xfrm flipH="1">
            <a:off x="-6350" y="-5178"/>
            <a:ext cx="9144000" cy="1153355"/>
          </a:xfrm>
          <a:prstGeom prst="rect">
            <a:avLst/>
          </a:prstGeom>
        </p:spPr>
      </p:pic>
      <p:sp>
        <p:nvSpPr>
          <p:cNvPr id="8" name="スライド番号プレースホルダー 12">
            <a:extLst>
              <a:ext uri="{FF2B5EF4-FFF2-40B4-BE49-F238E27FC236}">
                <a16:creationId xmlns:a16="http://schemas.microsoft.com/office/drawing/2014/main" id="{68171005-48A9-3D15-F801-CC0A05D3F31B}"/>
              </a:ext>
            </a:extLst>
          </p:cNvPr>
          <p:cNvSpPr txBox="1">
            <a:spLocks/>
          </p:cNvSpPr>
          <p:nvPr/>
        </p:nvSpPr>
        <p:spPr>
          <a:xfrm>
            <a:off x="8550226" y="6399102"/>
            <a:ext cx="481012" cy="365125"/>
          </a:xfrm>
          <a:prstGeom prst="rect">
            <a:avLst/>
          </a:prstGeom>
        </p:spPr>
        <p:txBody>
          <a:bodyPr vert="horz" anchor="b"/>
          <a:lstStyle>
            <a:defPPr>
              <a:defRPr lang="ja-JP"/>
            </a:defPPr>
            <a:lvl1pPr marL="0" algn="r" defTabSz="914400" rtl="0" eaLnBrk="1" fontAlgn="auto" latinLnBrk="0" hangingPunct="1">
              <a:spcBef>
                <a:spcPts val="0"/>
              </a:spcBef>
              <a:spcAft>
                <a:spcPts val="0"/>
              </a:spcAft>
              <a:defRPr kumimoji="1" lang="ja-JP" sz="1200" b="0" kern="1200">
                <a:solidFill>
                  <a:srgbClr val="FFFFFF"/>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fld id="{A2C7198B-0AA7-4B5B-AD43-FCED5591912C}" type="slidenum">
              <a:rPr lang="en-US" altLang="ja-JP" sz="1400" b="1" smtClean="0">
                <a:latin typeface="+mj-lt"/>
              </a:rPr>
              <a:pPr/>
              <a:t>5</a:t>
            </a:fld>
            <a:endParaRPr lang="ja-JP" altLang="en-US" sz="1400" b="1" dirty="0">
              <a:latin typeface="+mj-lt"/>
            </a:endParaRPr>
          </a:p>
        </p:txBody>
      </p:sp>
      <p:sp>
        <p:nvSpPr>
          <p:cNvPr id="5" name="タイトル 2">
            <a:extLst>
              <a:ext uri="{FF2B5EF4-FFF2-40B4-BE49-F238E27FC236}">
                <a16:creationId xmlns:a16="http://schemas.microsoft.com/office/drawing/2014/main" id="{E8C4A379-7D8A-AC54-2837-9F5BE64C211D}"/>
              </a:ext>
            </a:extLst>
          </p:cNvPr>
          <p:cNvSpPr txBox="1">
            <a:spLocks noGrp="1" noRot="1" noMove="1" noResize="1" noEditPoints="1" noAdjustHandles="1" noChangeArrowheads="1" noChangeShapeType="1"/>
          </p:cNvSpPr>
          <p:nvPr/>
        </p:nvSpPr>
        <p:spPr>
          <a:xfrm>
            <a:off x="0" y="145661"/>
            <a:ext cx="9144000" cy="791419"/>
          </a:xfrm>
          <a:prstGeom prst="rect">
            <a:avLst/>
          </a:prstGeom>
        </p:spPr>
        <p:txBody>
          <a:bodyPr anchor="t"/>
          <a:lstStyle>
            <a:lvl1pPr algn="l" rtl="0" eaLnBrk="0" fontAlgn="base" hangingPunct="0">
              <a:spcBef>
                <a:spcPct val="0"/>
              </a:spcBef>
              <a:spcAft>
                <a:spcPct val="0"/>
              </a:spcAft>
              <a:defRPr kumimoji="1" lang="ja-JP" sz="3200" b="1" kern="1200">
                <a:solidFill>
                  <a:srgbClr val="639729"/>
                </a:solidFill>
                <a:effectLst>
                  <a:outerShdw blurRad="31750" dist="25400" dir="5400000" algn="tl" rotWithShape="0">
                    <a:srgbClr val="000000">
                      <a:alpha val="25000"/>
                    </a:srgbClr>
                  </a:outerShdw>
                </a:effectLst>
                <a:latin typeface="+mj-lt"/>
                <a:ea typeface="+mj-ea"/>
                <a:cs typeface="+mj-cs"/>
              </a:defRPr>
            </a:lvl1pPr>
            <a:lvl2pPr algn="l" rtl="0" eaLnBrk="0" fontAlgn="base" hangingPunct="0">
              <a:spcBef>
                <a:spcPct val="0"/>
              </a:spcBef>
              <a:spcAft>
                <a:spcPct val="0"/>
              </a:spcAft>
              <a:defRPr kumimoji="1" sz="3200" b="1">
                <a:solidFill>
                  <a:srgbClr val="639729"/>
                </a:solidFill>
                <a:latin typeface="ＭＳ Ｐゴシック" charset="-128"/>
                <a:ea typeface="ＭＳ Ｐゴシック" charset="-128"/>
              </a:defRPr>
            </a:lvl2pPr>
            <a:lvl3pPr algn="l" rtl="0" eaLnBrk="0" fontAlgn="base" hangingPunct="0">
              <a:spcBef>
                <a:spcPct val="0"/>
              </a:spcBef>
              <a:spcAft>
                <a:spcPct val="0"/>
              </a:spcAft>
              <a:defRPr kumimoji="1" sz="3200" b="1">
                <a:solidFill>
                  <a:srgbClr val="639729"/>
                </a:solidFill>
                <a:latin typeface="ＭＳ Ｐゴシック" charset="-128"/>
                <a:ea typeface="ＭＳ Ｐゴシック" charset="-128"/>
              </a:defRPr>
            </a:lvl3pPr>
            <a:lvl4pPr algn="l" rtl="0" eaLnBrk="0" fontAlgn="base" hangingPunct="0">
              <a:spcBef>
                <a:spcPct val="0"/>
              </a:spcBef>
              <a:spcAft>
                <a:spcPct val="0"/>
              </a:spcAft>
              <a:defRPr kumimoji="1" sz="3200" b="1">
                <a:solidFill>
                  <a:srgbClr val="639729"/>
                </a:solidFill>
                <a:latin typeface="ＭＳ Ｐゴシック" charset="-128"/>
                <a:ea typeface="ＭＳ Ｐゴシック" charset="-128"/>
              </a:defRPr>
            </a:lvl4pPr>
            <a:lvl5pPr algn="l" rtl="0" eaLnBrk="0" fontAlgn="base" hangingPunct="0">
              <a:spcBef>
                <a:spcPct val="0"/>
              </a:spcBef>
              <a:spcAft>
                <a:spcPct val="0"/>
              </a:spcAft>
              <a:defRPr kumimoji="1" sz="3200" b="1">
                <a:solidFill>
                  <a:srgbClr val="639729"/>
                </a:solidFill>
                <a:latin typeface="ＭＳ Ｐゴシック" charset="-128"/>
                <a:ea typeface="ＭＳ Ｐゴシック" charset="-128"/>
              </a:defRPr>
            </a:lvl5pPr>
            <a:lvl6pPr marL="457189" algn="l" rtl="0" fontAlgn="base">
              <a:spcBef>
                <a:spcPct val="0"/>
              </a:spcBef>
              <a:spcAft>
                <a:spcPct val="0"/>
              </a:spcAft>
              <a:defRPr kumimoji="1" sz="3200" b="1">
                <a:solidFill>
                  <a:srgbClr val="639729"/>
                </a:solidFill>
                <a:latin typeface="ＭＳ Ｐゴシック" charset="-128"/>
                <a:ea typeface="ＭＳ Ｐゴシック" charset="-128"/>
              </a:defRPr>
            </a:lvl6pPr>
            <a:lvl7pPr marL="914377" algn="l" rtl="0" fontAlgn="base">
              <a:spcBef>
                <a:spcPct val="0"/>
              </a:spcBef>
              <a:spcAft>
                <a:spcPct val="0"/>
              </a:spcAft>
              <a:defRPr kumimoji="1" sz="3200" b="1">
                <a:solidFill>
                  <a:srgbClr val="639729"/>
                </a:solidFill>
                <a:latin typeface="ＭＳ Ｐゴシック" charset="-128"/>
                <a:ea typeface="ＭＳ Ｐゴシック" charset="-128"/>
              </a:defRPr>
            </a:lvl7pPr>
            <a:lvl8pPr marL="1371566" algn="l" rtl="0" fontAlgn="base">
              <a:spcBef>
                <a:spcPct val="0"/>
              </a:spcBef>
              <a:spcAft>
                <a:spcPct val="0"/>
              </a:spcAft>
              <a:defRPr kumimoji="1" sz="3200" b="1">
                <a:solidFill>
                  <a:srgbClr val="639729"/>
                </a:solidFill>
                <a:latin typeface="ＭＳ Ｐゴシック" charset="-128"/>
                <a:ea typeface="ＭＳ Ｐゴシック" charset="-128"/>
              </a:defRPr>
            </a:lvl8pPr>
            <a:lvl9pPr marL="1828754" algn="l" rtl="0" fontAlgn="base">
              <a:spcBef>
                <a:spcPct val="0"/>
              </a:spcBef>
              <a:spcAft>
                <a:spcPct val="0"/>
              </a:spcAft>
              <a:defRPr kumimoji="1" sz="3200" b="1">
                <a:solidFill>
                  <a:srgbClr val="639729"/>
                </a:solidFill>
                <a:latin typeface="ＭＳ Ｐゴシック" charset="-128"/>
                <a:ea typeface="ＭＳ Ｐゴシック" charset="-128"/>
              </a:defRPr>
            </a:lvl9pPr>
            <a:extLst/>
          </a:lstStyle>
          <a:p>
            <a:r>
              <a:rPr lang="ja-JP" altLang="en-US" b="0" spc="-300" dirty="0">
                <a:solidFill>
                  <a:srgbClr val="065218"/>
                </a:solidFill>
                <a:effectLst/>
                <a:latin typeface="HGS創英角ｺﾞｼｯｸUB" panose="020B0900000000000000" pitchFamily="50" charset="-128"/>
                <a:ea typeface="HGS創英角ｺﾞｼｯｸUB" panose="020B0900000000000000" pitchFamily="50" charset="-128"/>
              </a:rPr>
              <a:t>１</a:t>
            </a:r>
            <a:r>
              <a:rPr lang="en-US" altLang="ja-JP" b="0" spc="-300" dirty="0">
                <a:solidFill>
                  <a:srgbClr val="065218"/>
                </a:solidFill>
                <a:effectLst/>
                <a:latin typeface="HGS創英角ｺﾞｼｯｸUB" panose="020B0900000000000000" pitchFamily="50" charset="-128"/>
                <a:ea typeface="HGS創英角ｺﾞｼｯｸUB" panose="020B0900000000000000" pitchFamily="50" charset="-128"/>
              </a:rPr>
              <a:t>.</a:t>
            </a:r>
            <a:r>
              <a:rPr lang="en-US" altLang="ja-JP" b="0" spc="-150" dirty="0">
                <a:solidFill>
                  <a:srgbClr val="065218"/>
                </a:solidFill>
                <a:effectLst/>
                <a:latin typeface="HGS創英角ｺﾞｼｯｸUB" panose="020B0900000000000000" pitchFamily="50" charset="-128"/>
                <a:ea typeface="HGS創英角ｺﾞｼｯｸUB" panose="020B0900000000000000" pitchFamily="50" charset="-128"/>
              </a:rPr>
              <a:t>  </a:t>
            </a:r>
            <a:r>
              <a:rPr lang="ja-JP" altLang="en-US" b="0" spc="-150" dirty="0">
                <a:solidFill>
                  <a:srgbClr val="065218"/>
                </a:solidFill>
                <a:effectLst/>
                <a:latin typeface="HGS創英角ｺﾞｼｯｸUB" panose="020B0900000000000000" pitchFamily="50" charset="-128"/>
                <a:ea typeface="HGS創英角ｺﾞｼｯｸUB" panose="020B0900000000000000" pitchFamily="50" charset="-128"/>
              </a:rPr>
              <a:t>はじめに  </a:t>
            </a:r>
            <a:endParaRPr lang="ja-JP" altLang="en-US" sz="6000" dirty="0">
              <a:solidFill>
                <a:srgbClr val="065218"/>
              </a:solidFill>
              <a:effectLst/>
              <a:latin typeface="HGS創英角ｺﾞｼｯｸUB" panose="020B0900000000000000" pitchFamily="50" charset="-128"/>
              <a:ea typeface="HGS創英角ｺﾞｼｯｸUB" panose="020B0900000000000000" pitchFamily="50" charset="-128"/>
            </a:endParaRPr>
          </a:p>
        </p:txBody>
      </p:sp>
      <p:sp>
        <p:nvSpPr>
          <p:cNvPr id="4" name="コンテンツ プレースホルダー 6">
            <a:extLst>
              <a:ext uri="{FF2B5EF4-FFF2-40B4-BE49-F238E27FC236}">
                <a16:creationId xmlns:a16="http://schemas.microsoft.com/office/drawing/2014/main" id="{3DFE195E-A898-DA3F-0A39-862CE937932A}"/>
              </a:ext>
            </a:extLst>
          </p:cNvPr>
          <p:cNvSpPr txBox="1">
            <a:spLocks/>
          </p:cNvSpPr>
          <p:nvPr/>
        </p:nvSpPr>
        <p:spPr bwMode="auto">
          <a:xfrm>
            <a:off x="131207" y="1087919"/>
            <a:ext cx="8775206" cy="4919360"/>
          </a:xfrm>
          <a:prstGeom prst="rect">
            <a:avLst/>
          </a:prstGeom>
          <a:noFill/>
          <a:ln w="28575" cap="rnd">
            <a:noFill/>
          </a:ln>
          <a:extLst>
            <a:ext uri="{909E8E84-426E-40DD-AFC4-6F175D3DCCD1}">
              <a14:hiddenFill xmlns:a14="http://schemas.microsoft.com/office/drawing/2010/main">
                <a:solidFill>
                  <a:srgbClr val="FFFFFF"/>
                </a:solidFill>
              </a14:hiddenFill>
            </a:ext>
          </a:extLst>
        </p:spPr>
        <p:txBody>
          <a:bodyPr vert="horz" wrap="square" lIns="91440" tIns="46800" rIns="91440" bIns="45720" numCol="1" anchor="t" anchorCtr="0" compatLnSpc="1">
            <a:prstTxWarp prst="textNoShape">
              <a:avLst/>
            </a:prstTxWarp>
            <a:spAutoFit/>
          </a:bodyPr>
          <a:lstStyle>
            <a:lvl1pPr marL="342900" indent="-342900" algn="l" rtl="0" eaLnBrk="0" fontAlgn="base" hangingPunct="0">
              <a:spcBef>
                <a:spcPct val="20000"/>
              </a:spcBef>
              <a:spcAft>
                <a:spcPct val="0"/>
              </a:spcAft>
              <a:buFont typeface="Arial" charset="0"/>
              <a:buChar char="•"/>
              <a:defRPr kumimoji="1" sz="24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kumimoji="1" sz="24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kumimoji="1" sz="22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kumimoji="1"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a:lstStyle>
          <a:p>
            <a:pPr marL="0" indent="0" eaLnBrk="1" hangingPunct="1">
              <a:buNone/>
            </a:pPr>
            <a:r>
              <a:rPr lang="en-US" altLang="ja-JP" sz="2800" dirty="0">
                <a:solidFill>
                  <a:srgbClr val="639729"/>
                </a:solidFill>
                <a:latin typeface="HGS創英角ｺﾞｼｯｸUB" panose="020B0900000000000000" pitchFamily="50" charset="-128"/>
                <a:ea typeface="HGS創英角ｺﾞｼｯｸUB" panose="020B0900000000000000" pitchFamily="50" charset="-128"/>
                <a:cs typeface="+mj-cs"/>
              </a:rPr>
              <a:t>【</a:t>
            </a:r>
            <a:r>
              <a:rPr lang="ja-JP" altLang="en-US" sz="2800" dirty="0">
                <a:solidFill>
                  <a:srgbClr val="639729"/>
                </a:solidFill>
                <a:latin typeface="HGS創英角ｺﾞｼｯｸUB" panose="020B0900000000000000" pitchFamily="50" charset="-128"/>
                <a:ea typeface="HGS創英角ｺﾞｼｯｸUB" panose="020B0900000000000000" pitchFamily="50" charset="-128"/>
                <a:cs typeface="+mj-cs"/>
              </a:rPr>
              <a:t>目的</a:t>
            </a:r>
            <a:r>
              <a:rPr lang="en-US" altLang="ja-JP" sz="2800" dirty="0">
                <a:solidFill>
                  <a:srgbClr val="639729"/>
                </a:solidFill>
                <a:latin typeface="HGS創英角ｺﾞｼｯｸUB" panose="020B0900000000000000" pitchFamily="50" charset="-128"/>
                <a:ea typeface="HGS創英角ｺﾞｼｯｸUB" panose="020B0900000000000000" pitchFamily="50" charset="-128"/>
                <a:cs typeface="+mj-cs"/>
              </a:rPr>
              <a:t>】</a:t>
            </a:r>
            <a:endParaRPr lang="ja-JP" altLang="en-US" sz="2800" dirty="0">
              <a:solidFill>
                <a:srgbClr val="639729"/>
              </a:solidFill>
              <a:latin typeface="HGS創英角ｺﾞｼｯｸUB" panose="020B0900000000000000" pitchFamily="50" charset="-128"/>
              <a:ea typeface="HGS創英角ｺﾞｼｯｸUB" panose="020B0900000000000000" pitchFamily="50" charset="-128"/>
              <a:cs typeface="+mj-cs"/>
            </a:endParaRPr>
          </a:p>
          <a:p>
            <a:pPr lvl="1" eaLnBrk="1" hangingPunct="1">
              <a:buFont typeface="Arial" panose="020B0604020202020204" pitchFamily="34" charset="0"/>
              <a:buChar char="•"/>
            </a:pPr>
            <a:r>
              <a:rPr lang="ja-JP" altLang="en-US" dirty="0"/>
              <a:t>ダム操作支援のための、</a:t>
            </a:r>
            <a:r>
              <a:rPr lang="en-US" altLang="ja-JP" dirty="0"/>
              <a:t>1</a:t>
            </a:r>
            <a:r>
              <a:rPr lang="ja-JP" altLang="en-US" dirty="0"/>
              <a:t>～</a:t>
            </a:r>
            <a:r>
              <a:rPr lang="en-US" altLang="ja-JP" dirty="0"/>
              <a:t>2</a:t>
            </a:r>
            <a:r>
              <a:rPr lang="ja-JP" altLang="en-US" dirty="0"/>
              <a:t>週間先を見据えた融雪出水予測手法を提案する</a:t>
            </a:r>
            <a:endParaRPr lang="en-US" altLang="ja-JP" dirty="0"/>
          </a:p>
          <a:p>
            <a:pPr marL="457200" lvl="1" indent="0" eaLnBrk="1" hangingPunct="1">
              <a:buNone/>
            </a:pPr>
            <a:endParaRPr lang="en-US" altLang="ja-JP" dirty="0"/>
          </a:p>
          <a:p>
            <a:pPr marL="0" indent="0" eaLnBrk="1" hangingPunct="1">
              <a:buNone/>
            </a:pPr>
            <a:endParaRPr lang="ja-JP" altLang="en-US" sz="2800" dirty="0">
              <a:solidFill>
                <a:srgbClr val="639729"/>
              </a:solidFill>
              <a:latin typeface="HGS創英角ｺﾞｼｯｸUB" panose="020B0900000000000000" pitchFamily="50" charset="-128"/>
              <a:ea typeface="HGS創英角ｺﾞｼｯｸUB" panose="020B0900000000000000" pitchFamily="50" charset="-128"/>
            </a:endParaRPr>
          </a:p>
          <a:p>
            <a:pPr lvl="1" eaLnBrk="1" hangingPunct="1">
              <a:buFont typeface="Arial" panose="020B0604020202020204" pitchFamily="34" charset="0"/>
              <a:buChar char="•"/>
            </a:pPr>
            <a:r>
              <a:rPr lang="ja-JP" altLang="en-US" dirty="0"/>
              <a:t>以下①②の</a:t>
            </a:r>
            <a:r>
              <a:rPr lang="en-US" altLang="ja-JP" dirty="0"/>
              <a:t>AI</a:t>
            </a:r>
            <a:r>
              <a:rPr lang="ja-JP" altLang="en-US" dirty="0"/>
              <a:t>モデルを構築する</a:t>
            </a:r>
          </a:p>
          <a:p>
            <a:pPr marL="857250" lvl="2" indent="0" eaLnBrk="1" hangingPunct="1">
              <a:buNone/>
            </a:pPr>
            <a:r>
              <a:rPr lang="ja-JP" altLang="en-US" sz="2400" dirty="0"/>
              <a:t>① </a:t>
            </a:r>
            <a:r>
              <a:rPr lang="en-US" altLang="ja-JP" sz="2400" dirty="0"/>
              <a:t>2</a:t>
            </a:r>
            <a:r>
              <a:rPr lang="ja-JP" altLang="en-US" sz="2400" dirty="0"/>
              <a:t>週間先までの融雪出水発生</a:t>
            </a:r>
            <a:r>
              <a:rPr lang="ja-JP" altLang="en-US" sz="2400" u="sng" dirty="0"/>
              <a:t>確率</a:t>
            </a:r>
            <a:r>
              <a:rPr lang="ja-JP" altLang="en-US" sz="2400" dirty="0"/>
              <a:t>を予測するモデル</a:t>
            </a:r>
            <a:endParaRPr lang="en-US" altLang="ja-JP" sz="2400" dirty="0"/>
          </a:p>
          <a:p>
            <a:pPr marL="857250" lvl="2" indent="0" eaLnBrk="1" hangingPunct="1">
              <a:buNone/>
            </a:pPr>
            <a:r>
              <a:rPr lang="en-US" altLang="ja-JP" sz="2400" dirty="0"/>
              <a:t>	</a:t>
            </a:r>
            <a:r>
              <a:rPr lang="ja-JP" altLang="en-US" sz="2400" dirty="0">
                <a:solidFill>
                  <a:schemeClr val="accent2"/>
                </a:solidFill>
              </a:rPr>
              <a:t>→　貯水位回復の見通しを立て、フラッシュ放流等の判断へ</a:t>
            </a:r>
            <a:endParaRPr lang="en-US" altLang="ja-JP" sz="2400" dirty="0">
              <a:solidFill>
                <a:schemeClr val="accent2"/>
              </a:solidFill>
            </a:endParaRPr>
          </a:p>
          <a:p>
            <a:pPr marL="857250" lvl="2" indent="0" eaLnBrk="1" hangingPunct="1">
              <a:buNone/>
            </a:pPr>
            <a:r>
              <a:rPr lang="ja-JP" altLang="en-US" sz="2400" dirty="0"/>
              <a:t>② 融雪出水時の</a:t>
            </a:r>
            <a:r>
              <a:rPr lang="en-US" altLang="ja-JP" sz="2400" dirty="0"/>
              <a:t>3</a:t>
            </a:r>
            <a:r>
              <a:rPr lang="ja-JP" altLang="en-US" sz="2400" dirty="0"/>
              <a:t>日先までの</a:t>
            </a:r>
            <a:r>
              <a:rPr lang="ja-JP" altLang="en-US" sz="2400" u="sng" dirty="0"/>
              <a:t>流入量</a:t>
            </a:r>
            <a:r>
              <a:rPr lang="ja-JP" altLang="en-US" sz="2400" dirty="0"/>
              <a:t>を予測するモデル</a:t>
            </a:r>
            <a:endParaRPr lang="en-US" altLang="ja-JP" sz="2400" dirty="0"/>
          </a:p>
          <a:p>
            <a:pPr marL="857250" lvl="2" indent="0" eaLnBrk="1" hangingPunct="1">
              <a:buNone/>
            </a:pPr>
            <a:r>
              <a:rPr lang="en-US" altLang="ja-JP" sz="2400" dirty="0"/>
              <a:t>	</a:t>
            </a:r>
            <a:r>
              <a:rPr lang="ja-JP" altLang="en-US" sz="2400" dirty="0">
                <a:solidFill>
                  <a:schemeClr val="accent2"/>
                </a:solidFill>
              </a:rPr>
              <a:t>→　融雪出水の規模を把握し、洪水調節の判断へ</a:t>
            </a:r>
            <a:endParaRPr lang="en-US" altLang="ja-JP" sz="2400" dirty="0">
              <a:solidFill>
                <a:schemeClr val="accent2"/>
              </a:solidFill>
            </a:endParaRPr>
          </a:p>
          <a:p>
            <a:pPr lvl="1" eaLnBrk="1" hangingPunct="1">
              <a:buFont typeface="Arial" panose="020B0604020202020204" pitchFamily="34" charset="0"/>
              <a:buChar char="•"/>
            </a:pPr>
            <a:endParaRPr lang="en-US" altLang="ja-JP" sz="2200" dirty="0"/>
          </a:p>
        </p:txBody>
      </p:sp>
      <p:sp>
        <p:nvSpPr>
          <p:cNvPr id="2" name="矢印: 下 1">
            <a:extLst>
              <a:ext uri="{FF2B5EF4-FFF2-40B4-BE49-F238E27FC236}">
                <a16:creationId xmlns:a16="http://schemas.microsoft.com/office/drawing/2014/main" id="{AD357CE2-8E70-2440-0E2D-32718DC53BE3}"/>
              </a:ext>
            </a:extLst>
          </p:cNvPr>
          <p:cNvSpPr/>
          <p:nvPr/>
        </p:nvSpPr>
        <p:spPr>
          <a:xfrm>
            <a:off x="4276494" y="2323708"/>
            <a:ext cx="484632" cy="512064"/>
          </a:xfrm>
          <a:prstGeom prst="downArrow">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テキスト ボックス 6">
            <a:extLst>
              <a:ext uri="{FF2B5EF4-FFF2-40B4-BE49-F238E27FC236}">
                <a16:creationId xmlns:a16="http://schemas.microsoft.com/office/drawing/2014/main" id="{F0C44CF7-EDD1-4154-01A8-A95D80EA8FBE}"/>
              </a:ext>
            </a:extLst>
          </p:cNvPr>
          <p:cNvSpPr txBox="1"/>
          <p:nvPr/>
        </p:nvSpPr>
        <p:spPr>
          <a:xfrm>
            <a:off x="4761126" y="2308879"/>
            <a:ext cx="1713931" cy="461665"/>
          </a:xfrm>
          <a:prstGeom prst="rect">
            <a:avLst/>
          </a:prstGeom>
          <a:noFill/>
        </p:spPr>
        <p:txBody>
          <a:bodyPr wrap="none" rtlCol="0">
            <a:spAutoFit/>
          </a:bodyPr>
          <a:lstStyle/>
          <a:p>
            <a:r>
              <a:rPr kumimoji="1" lang="ja-JP" altLang="en-US" sz="2400" b="1" dirty="0">
                <a:solidFill>
                  <a:schemeClr val="accent2"/>
                </a:solidFill>
                <a:latin typeface="+mn-ea"/>
              </a:rPr>
              <a:t>具体的には</a:t>
            </a:r>
            <a:endParaRPr kumimoji="1" lang="ja-JP" altLang="en-US" sz="2400" b="1" dirty="0">
              <a:solidFill>
                <a:schemeClr val="accent2"/>
              </a:solidFill>
            </a:endParaRPr>
          </a:p>
        </p:txBody>
      </p:sp>
    </p:spTree>
    <p:extLst>
      <p:ext uri="{BB962C8B-B14F-4D97-AF65-F5344CB8AC3E}">
        <p14:creationId xmlns:p14="http://schemas.microsoft.com/office/powerpoint/2010/main" val="26891726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CCE91B-3517-DF14-A6FE-200C90C2300F}"/>
            </a:ext>
          </a:extLst>
        </p:cNvPr>
        <p:cNvGrpSpPr/>
        <p:nvPr/>
      </p:nvGrpSpPr>
      <p:grpSpPr>
        <a:xfrm>
          <a:off x="0" y="0"/>
          <a:ext cx="0" cy="0"/>
          <a:chOff x="0" y="0"/>
          <a:chExt cx="0" cy="0"/>
        </a:xfrm>
      </p:grpSpPr>
      <p:pic>
        <p:nvPicPr>
          <p:cNvPr id="3" name="ヘッダー">
            <a:extLst>
              <a:ext uri="{FF2B5EF4-FFF2-40B4-BE49-F238E27FC236}">
                <a16:creationId xmlns:a16="http://schemas.microsoft.com/office/drawing/2014/main" id="{093A35CB-DE0D-5F54-1754-A043A87EBDB6}"/>
              </a:ext>
            </a:extLst>
          </p:cNvPr>
          <p:cNvPicPr>
            <a:picLocks noGrp="1" noRot="1" noChangeAspect="1" noMove="1" noResize="1" noEditPoints="1" noAdjustHandles="1" noChangeArrowheads="1" noChangeShapeType="1" noCrop="1"/>
          </p:cNvPicPr>
          <p:nvPr/>
        </p:nvPicPr>
        <p:blipFill>
          <a:blip r:embed="rId3"/>
          <a:stretch>
            <a:fillRect/>
          </a:stretch>
        </p:blipFill>
        <p:spPr>
          <a:xfrm flipH="1">
            <a:off x="-6350" y="-5178"/>
            <a:ext cx="9144000" cy="1153355"/>
          </a:xfrm>
          <a:prstGeom prst="rect">
            <a:avLst/>
          </a:prstGeom>
        </p:spPr>
      </p:pic>
      <p:sp>
        <p:nvSpPr>
          <p:cNvPr id="8" name="スライド番号プレースホルダー 12">
            <a:extLst>
              <a:ext uri="{FF2B5EF4-FFF2-40B4-BE49-F238E27FC236}">
                <a16:creationId xmlns:a16="http://schemas.microsoft.com/office/drawing/2014/main" id="{F11F05DE-CFCA-3BC3-092F-1FCD9A2AB463}"/>
              </a:ext>
            </a:extLst>
          </p:cNvPr>
          <p:cNvSpPr txBox="1">
            <a:spLocks/>
          </p:cNvSpPr>
          <p:nvPr/>
        </p:nvSpPr>
        <p:spPr>
          <a:xfrm>
            <a:off x="8550226" y="6399102"/>
            <a:ext cx="481012" cy="365125"/>
          </a:xfrm>
          <a:prstGeom prst="rect">
            <a:avLst/>
          </a:prstGeom>
        </p:spPr>
        <p:txBody>
          <a:bodyPr vert="horz" anchor="b"/>
          <a:lstStyle>
            <a:defPPr>
              <a:defRPr lang="ja-JP"/>
            </a:defPPr>
            <a:lvl1pPr marL="0" algn="r" defTabSz="914400" rtl="0" eaLnBrk="1" fontAlgn="auto" latinLnBrk="0" hangingPunct="1">
              <a:spcBef>
                <a:spcPts val="0"/>
              </a:spcBef>
              <a:spcAft>
                <a:spcPts val="0"/>
              </a:spcAft>
              <a:defRPr kumimoji="1" lang="ja-JP" sz="1200" b="0" kern="1200">
                <a:solidFill>
                  <a:srgbClr val="FFFFFF"/>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fld id="{A2C7198B-0AA7-4B5B-AD43-FCED5591912C}" type="slidenum">
              <a:rPr lang="en-US" altLang="ja-JP" sz="1400" b="1" smtClean="0">
                <a:latin typeface="+mj-lt"/>
              </a:rPr>
              <a:pPr/>
              <a:t>6</a:t>
            </a:fld>
            <a:endParaRPr lang="ja-JP" altLang="en-US" sz="1400" b="1" dirty="0">
              <a:latin typeface="+mj-lt"/>
            </a:endParaRPr>
          </a:p>
        </p:txBody>
      </p:sp>
      <p:sp>
        <p:nvSpPr>
          <p:cNvPr id="5" name="タイトル 2">
            <a:extLst>
              <a:ext uri="{FF2B5EF4-FFF2-40B4-BE49-F238E27FC236}">
                <a16:creationId xmlns:a16="http://schemas.microsoft.com/office/drawing/2014/main" id="{4AB1A7B0-C4B7-8E66-22F9-501D12711F2A}"/>
              </a:ext>
            </a:extLst>
          </p:cNvPr>
          <p:cNvSpPr txBox="1">
            <a:spLocks noGrp="1" noRot="1" noMove="1" noResize="1" noEditPoints="1" noAdjustHandles="1" noChangeArrowheads="1" noChangeShapeType="1"/>
          </p:cNvSpPr>
          <p:nvPr/>
        </p:nvSpPr>
        <p:spPr>
          <a:xfrm>
            <a:off x="0" y="145661"/>
            <a:ext cx="9144000" cy="791419"/>
          </a:xfrm>
          <a:prstGeom prst="rect">
            <a:avLst/>
          </a:prstGeom>
        </p:spPr>
        <p:txBody>
          <a:bodyPr anchor="t"/>
          <a:lstStyle>
            <a:lvl1pPr algn="l" rtl="0" eaLnBrk="0" fontAlgn="base" hangingPunct="0">
              <a:spcBef>
                <a:spcPct val="0"/>
              </a:spcBef>
              <a:spcAft>
                <a:spcPct val="0"/>
              </a:spcAft>
              <a:defRPr kumimoji="1" lang="ja-JP" sz="3200" b="1" kern="1200">
                <a:solidFill>
                  <a:srgbClr val="639729"/>
                </a:solidFill>
                <a:effectLst>
                  <a:outerShdw blurRad="31750" dist="25400" dir="5400000" algn="tl" rotWithShape="0">
                    <a:srgbClr val="000000">
                      <a:alpha val="25000"/>
                    </a:srgbClr>
                  </a:outerShdw>
                </a:effectLst>
                <a:latin typeface="+mj-lt"/>
                <a:ea typeface="+mj-ea"/>
                <a:cs typeface="+mj-cs"/>
              </a:defRPr>
            </a:lvl1pPr>
            <a:lvl2pPr algn="l" rtl="0" eaLnBrk="0" fontAlgn="base" hangingPunct="0">
              <a:spcBef>
                <a:spcPct val="0"/>
              </a:spcBef>
              <a:spcAft>
                <a:spcPct val="0"/>
              </a:spcAft>
              <a:defRPr kumimoji="1" sz="3200" b="1">
                <a:solidFill>
                  <a:srgbClr val="639729"/>
                </a:solidFill>
                <a:latin typeface="ＭＳ Ｐゴシック" charset="-128"/>
                <a:ea typeface="ＭＳ Ｐゴシック" charset="-128"/>
              </a:defRPr>
            </a:lvl2pPr>
            <a:lvl3pPr algn="l" rtl="0" eaLnBrk="0" fontAlgn="base" hangingPunct="0">
              <a:spcBef>
                <a:spcPct val="0"/>
              </a:spcBef>
              <a:spcAft>
                <a:spcPct val="0"/>
              </a:spcAft>
              <a:defRPr kumimoji="1" sz="3200" b="1">
                <a:solidFill>
                  <a:srgbClr val="639729"/>
                </a:solidFill>
                <a:latin typeface="ＭＳ Ｐゴシック" charset="-128"/>
                <a:ea typeface="ＭＳ Ｐゴシック" charset="-128"/>
              </a:defRPr>
            </a:lvl3pPr>
            <a:lvl4pPr algn="l" rtl="0" eaLnBrk="0" fontAlgn="base" hangingPunct="0">
              <a:spcBef>
                <a:spcPct val="0"/>
              </a:spcBef>
              <a:spcAft>
                <a:spcPct val="0"/>
              </a:spcAft>
              <a:defRPr kumimoji="1" sz="3200" b="1">
                <a:solidFill>
                  <a:srgbClr val="639729"/>
                </a:solidFill>
                <a:latin typeface="ＭＳ Ｐゴシック" charset="-128"/>
                <a:ea typeface="ＭＳ Ｐゴシック" charset="-128"/>
              </a:defRPr>
            </a:lvl4pPr>
            <a:lvl5pPr algn="l" rtl="0" eaLnBrk="0" fontAlgn="base" hangingPunct="0">
              <a:spcBef>
                <a:spcPct val="0"/>
              </a:spcBef>
              <a:spcAft>
                <a:spcPct val="0"/>
              </a:spcAft>
              <a:defRPr kumimoji="1" sz="3200" b="1">
                <a:solidFill>
                  <a:srgbClr val="639729"/>
                </a:solidFill>
                <a:latin typeface="ＭＳ Ｐゴシック" charset="-128"/>
                <a:ea typeface="ＭＳ Ｐゴシック" charset="-128"/>
              </a:defRPr>
            </a:lvl5pPr>
            <a:lvl6pPr marL="457189" algn="l" rtl="0" fontAlgn="base">
              <a:spcBef>
                <a:spcPct val="0"/>
              </a:spcBef>
              <a:spcAft>
                <a:spcPct val="0"/>
              </a:spcAft>
              <a:defRPr kumimoji="1" sz="3200" b="1">
                <a:solidFill>
                  <a:srgbClr val="639729"/>
                </a:solidFill>
                <a:latin typeface="ＭＳ Ｐゴシック" charset="-128"/>
                <a:ea typeface="ＭＳ Ｐゴシック" charset="-128"/>
              </a:defRPr>
            </a:lvl6pPr>
            <a:lvl7pPr marL="914377" algn="l" rtl="0" fontAlgn="base">
              <a:spcBef>
                <a:spcPct val="0"/>
              </a:spcBef>
              <a:spcAft>
                <a:spcPct val="0"/>
              </a:spcAft>
              <a:defRPr kumimoji="1" sz="3200" b="1">
                <a:solidFill>
                  <a:srgbClr val="639729"/>
                </a:solidFill>
                <a:latin typeface="ＭＳ Ｐゴシック" charset="-128"/>
                <a:ea typeface="ＭＳ Ｐゴシック" charset="-128"/>
              </a:defRPr>
            </a:lvl7pPr>
            <a:lvl8pPr marL="1371566" algn="l" rtl="0" fontAlgn="base">
              <a:spcBef>
                <a:spcPct val="0"/>
              </a:spcBef>
              <a:spcAft>
                <a:spcPct val="0"/>
              </a:spcAft>
              <a:defRPr kumimoji="1" sz="3200" b="1">
                <a:solidFill>
                  <a:srgbClr val="639729"/>
                </a:solidFill>
                <a:latin typeface="ＭＳ Ｐゴシック" charset="-128"/>
                <a:ea typeface="ＭＳ Ｐゴシック" charset="-128"/>
              </a:defRPr>
            </a:lvl8pPr>
            <a:lvl9pPr marL="1828754" algn="l" rtl="0" fontAlgn="base">
              <a:spcBef>
                <a:spcPct val="0"/>
              </a:spcBef>
              <a:spcAft>
                <a:spcPct val="0"/>
              </a:spcAft>
              <a:defRPr kumimoji="1" sz="3200" b="1">
                <a:solidFill>
                  <a:srgbClr val="639729"/>
                </a:solidFill>
                <a:latin typeface="ＭＳ Ｐゴシック" charset="-128"/>
                <a:ea typeface="ＭＳ Ｐゴシック" charset="-128"/>
              </a:defRPr>
            </a:lvl9pPr>
            <a:extLst/>
          </a:lstStyle>
          <a:p>
            <a:r>
              <a:rPr lang="ja-JP" altLang="en-US" b="0" spc="-300" dirty="0">
                <a:solidFill>
                  <a:srgbClr val="065218"/>
                </a:solidFill>
                <a:effectLst/>
                <a:latin typeface="HGS創英角ｺﾞｼｯｸUB" panose="020B0900000000000000" pitchFamily="50" charset="-128"/>
                <a:ea typeface="HGS創英角ｺﾞｼｯｸUB" panose="020B0900000000000000" pitchFamily="50" charset="-128"/>
              </a:rPr>
              <a:t>２．</a:t>
            </a:r>
            <a:r>
              <a:rPr lang="ja-JP" altLang="en-US" b="0" spc="-150" dirty="0">
                <a:solidFill>
                  <a:srgbClr val="065218"/>
                </a:solidFill>
                <a:effectLst/>
                <a:latin typeface="HGS創英角ｺﾞｼｯｸUB" panose="020B0900000000000000" pitchFamily="50" charset="-128"/>
                <a:ea typeface="HGS創英角ｺﾞｼｯｸUB" panose="020B0900000000000000" pitchFamily="50" charset="-128"/>
              </a:rPr>
              <a:t>モデル構築  </a:t>
            </a:r>
            <a:endParaRPr lang="ja-JP" altLang="en-US" sz="6000" dirty="0">
              <a:solidFill>
                <a:srgbClr val="065218"/>
              </a:solidFill>
              <a:effectLst/>
              <a:latin typeface="HGS創英角ｺﾞｼｯｸUB" panose="020B0900000000000000" pitchFamily="50" charset="-128"/>
              <a:ea typeface="HGS創英角ｺﾞｼｯｸUB" panose="020B0900000000000000" pitchFamily="50" charset="-128"/>
            </a:endParaRPr>
          </a:p>
        </p:txBody>
      </p:sp>
      <p:sp>
        <p:nvSpPr>
          <p:cNvPr id="4" name="コンテンツ プレースホルダー 6">
            <a:extLst>
              <a:ext uri="{FF2B5EF4-FFF2-40B4-BE49-F238E27FC236}">
                <a16:creationId xmlns:a16="http://schemas.microsoft.com/office/drawing/2014/main" id="{A095FD7B-A778-1E70-A4B6-BD73F036439D}"/>
              </a:ext>
            </a:extLst>
          </p:cNvPr>
          <p:cNvSpPr txBox="1">
            <a:spLocks/>
          </p:cNvSpPr>
          <p:nvPr/>
        </p:nvSpPr>
        <p:spPr bwMode="auto">
          <a:xfrm>
            <a:off x="246888" y="1059357"/>
            <a:ext cx="8543844" cy="524311"/>
          </a:xfrm>
          <a:prstGeom prst="rect">
            <a:avLst/>
          </a:prstGeom>
          <a:noFill/>
          <a:ln w="28575" cap="rnd">
            <a:noFill/>
          </a:ln>
          <a:extLst>
            <a:ext uri="{909E8E84-426E-40DD-AFC4-6F175D3DCCD1}">
              <a14:hiddenFill xmlns:a14="http://schemas.microsoft.com/office/drawing/2010/main">
                <a:solidFill>
                  <a:srgbClr val="FFFFFF"/>
                </a:solidFill>
              </a14:hiddenFill>
            </a:ext>
          </a:extLst>
        </p:spPr>
        <p:txBody>
          <a:bodyPr vert="horz" wrap="square" lIns="91440" tIns="46800" rIns="91440" bIns="45720" numCol="1" anchor="t" anchorCtr="0" compatLnSpc="1">
            <a:prstTxWarp prst="textNoShape">
              <a:avLst/>
            </a:prstTxWarp>
            <a:spAutoFit/>
          </a:bodyPr>
          <a:lstStyle>
            <a:lvl1pPr marL="342900" indent="-342900" algn="l" rtl="0" eaLnBrk="0" fontAlgn="base" hangingPunct="0">
              <a:spcBef>
                <a:spcPct val="20000"/>
              </a:spcBef>
              <a:spcAft>
                <a:spcPct val="0"/>
              </a:spcAft>
              <a:buFont typeface="Arial" charset="0"/>
              <a:buChar char="•"/>
              <a:defRPr kumimoji="1" sz="24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kumimoji="1" sz="24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kumimoji="1" sz="22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kumimoji="1"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a:lstStyle>
          <a:p>
            <a:pPr marL="0" indent="0" eaLnBrk="1" hangingPunct="1">
              <a:buNone/>
            </a:pPr>
            <a:r>
              <a:rPr lang="en-US" altLang="ja-JP" sz="2800" dirty="0">
                <a:solidFill>
                  <a:srgbClr val="639729"/>
                </a:solidFill>
                <a:latin typeface="HGS創英角ｺﾞｼｯｸUB" panose="020B0900000000000000" pitchFamily="50" charset="-128"/>
                <a:ea typeface="HGS創英角ｺﾞｼｯｸUB" panose="020B0900000000000000" pitchFamily="50" charset="-128"/>
                <a:cs typeface="+mj-cs"/>
              </a:rPr>
              <a:t>【</a:t>
            </a:r>
            <a:r>
              <a:rPr lang="ja-JP" altLang="en-US" sz="2800" dirty="0">
                <a:solidFill>
                  <a:srgbClr val="639729"/>
                </a:solidFill>
                <a:latin typeface="HGS創英角ｺﾞｼｯｸUB" panose="020B0900000000000000" pitchFamily="50" charset="-128"/>
                <a:ea typeface="HGS創英角ｺﾞｼｯｸUB" panose="020B0900000000000000" pitchFamily="50" charset="-128"/>
                <a:cs typeface="+mj-cs"/>
              </a:rPr>
              <a:t>対象地域</a:t>
            </a:r>
            <a:r>
              <a:rPr lang="en-US" altLang="ja-JP" sz="2800" dirty="0">
                <a:solidFill>
                  <a:srgbClr val="639729"/>
                </a:solidFill>
                <a:latin typeface="HGS創英角ｺﾞｼｯｸUB" panose="020B0900000000000000" pitchFamily="50" charset="-128"/>
                <a:ea typeface="HGS創英角ｺﾞｼｯｸUB" panose="020B0900000000000000" pitchFamily="50" charset="-128"/>
                <a:cs typeface="+mj-cs"/>
              </a:rPr>
              <a:t>】</a:t>
            </a:r>
            <a:r>
              <a:rPr lang="ja-JP" altLang="en-US" dirty="0"/>
              <a:t>真名川ダム・九頭竜ダム</a:t>
            </a:r>
            <a:r>
              <a:rPr lang="en-US" altLang="ja-JP" dirty="0"/>
              <a:t>(</a:t>
            </a:r>
            <a:r>
              <a:rPr lang="ja-JP" altLang="en-US" dirty="0"/>
              <a:t>福井県・九頭竜川水系</a:t>
            </a:r>
            <a:r>
              <a:rPr lang="en-US" altLang="ja-JP" dirty="0"/>
              <a:t>)</a:t>
            </a:r>
          </a:p>
        </p:txBody>
      </p:sp>
      <p:pic>
        <p:nvPicPr>
          <p:cNvPr id="26" name="図 25">
            <a:extLst>
              <a:ext uri="{FF2B5EF4-FFF2-40B4-BE49-F238E27FC236}">
                <a16:creationId xmlns:a16="http://schemas.microsoft.com/office/drawing/2014/main" id="{0ABC37B7-457D-433C-14EB-2C96E26F0253}"/>
              </a:ext>
            </a:extLst>
          </p:cNvPr>
          <p:cNvPicPr>
            <a:picLocks noChangeAspect="1"/>
          </p:cNvPicPr>
          <p:nvPr/>
        </p:nvPicPr>
        <p:blipFill>
          <a:blip r:embed="rId4"/>
          <a:stretch>
            <a:fillRect/>
          </a:stretch>
        </p:blipFill>
        <p:spPr>
          <a:xfrm>
            <a:off x="190499" y="1746244"/>
            <a:ext cx="3606084" cy="3078598"/>
          </a:xfrm>
          <a:prstGeom prst="rect">
            <a:avLst/>
          </a:prstGeom>
          <a:ln w="12700">
            <a:solidFill>
              <a:schemeClr val="tx1"/>
            </a:solidFill>
          </a:ln>
        </p:spPr>
      </p:pic>
      <p:sp>
        <p:nvSpPr>
          <p:cNvPr id="27" name="テキスト ボックス 1">
            <a:extLst>
              <a:ext uri="{FF2B5EF4-FFF2-40B4-BE49-F238E27FC236}">
                <a16:creationId xmlns:a16="http://schemas.microsoft.com/office/drawing/2014/main" id="{679C372C-F9C1-E62E-46FD-76D8D4322D16}"/>
              </a:ext>
            </a:extLst>
          </p:cNvPr>
          <p:cNvSpPr txBox="1"/>
          <p:nvPr/>
        </p:nvSpPr>
        <p:spPr>
          <a:xfrm>
            <a:off x="4815706" y="6107139"/>
            <a:ext cx="4437014" cy="220573"/>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spAutoFit/>
          </a:bodyPr>
          <a:lstStyle/>
          <a:p>
            <a:pPr algn="just">
              <a:lnSpc>
                <a:spcPts val="950"/>
              </a:lnSpc>
              <a:buNone/>
            </a:pPr>
            <a:r>
              <a:rPr lang="ja-JP" altLang="en-US" sz="900" dirty="0">
                <a:solidFill>
                  <a:srgbClr val="000000"/>
                </a:solidFill>
                <a:latin typeface="ＭＳ 明朝" panose="02020609040205080304" pitchFamily="17" charset="-128"/>
                <a:ea typeface="ＭＳ ゴシック" panose="020B0609070205080204" pitchFamily="49" charset="-128"/>
                <a:cs typeface="Times New Roman" panose="02020603050405020304" pitchFamily="18" charset="0"/>
              </a:rPr>
              <a:t>注</a:t>
            </a:r>
            <a:r>
              <a:rPr lang="en-US" altLang="ja-JP" sz="900" dirty="0">
                <a:solidFill>
                  <a:srgbClr val="000000"/>
                </a:solidFill>
                <a:latin typeface="ＭＳ 明朝" panose="02020609040205080304" pitchFamily="17" charset="-128"/>
                <a:ea typeface="ＭＳ ゴシック" panose="020B0609070205080204" pitchFamily="49" charset="-128"/>
                <a:cs typeface="Times New Roman" panose="02020603050405020304" pitchFamily="18" charset="0"/>
              </a:rPr>
              <a:t>)</a:t>
            </a:r>
            <a:r>
              <a:rPr lang="ja-JP" sz="900" dirty="0">
                <a:solidFill>
                  <a:srgbClr val="000000"/>
                </a:solidFill>
                <a:effectLst/>
                <a:latin typeface="ＭＳ 明朝" panose="02020609040205080304" pitchFamily="17" charset="-128"/>
                <a:ea typeface="ＭＳ ゴシック" panose="020B0609070205080204" pitchFamily="49" charset="-128"/>
                <a:cs typeface="Times New Roman" panose="02020603050405020304" pitchFamily="18" charset="0"/>
              </a:rPr>
              <a:t>背景には地理院地図（白地図），水系データには国土数値情報を使用している</a:t>
            </a:r>
            <a:endParaRPr lang="ja-JP" sz="1000" dirty="0">
              <a:effectLst/>
              <a:latin typeface="ＭＳ 明朝" panose="02020609040205080304" pitchFamily="17" charset="-128"/>
              <a:ea typeface="ＭＳ 明朝" panose="02020609040205080304" pitchFamily="17" charset="-128"/>
              <a:cs typeface="Times New Roman" panose="02020603050405020304" pitchFamily="18" charset="0"/>
            </a:endParaRPr>
          </a:p>
        </p:txBody>
      </p:sp>
      <p:sp>
        <p:nvSpPr>
          <p:cNvPr id="31" name="テキスト ボックス 30">
            <a:extLst>
              <a:ext uri="{FF2B5EF4-FFF2-40B4-BE49-F238E27FC236}">
                <a16:creationId xmlns:a16="http://schemas.microsoft.com/office/drawing/2014/main" id="{64704FC1-FCF6-98C3-1F2E-807D8A410002}"/>
              </a:ext>
            </a:extLst>
          </p:cNvPr>
          <p:cNvSpPr txBox="1"/>
          <p:nvPr/>
        </p:nvSpPr>
        <p:spPr>
          <a:xfrm>
            <a:off x="2142307" y="1790034"/>
            <a:ext cx="1569660" cy="369332"/>
          </a:xfrm>
          <a:prstGeom prst="rect">
            <a:avLst/>
          </a:prstGeom>
          <a:solidFill>
            <a:schemeClr val="bg1"/>
          </a:solidFill>
          <a:ln>
            <a:solidFill>
              <a:schemeClr val="tx1"/>
            </a:solidFill>
          </a:ln>
        </p:spPr>
        <p:txBody>
          <a:bodyPr wrap="none" rtlCol="0">
            <a:spAutoFit/>
          </a:bodyPr>
          <a:lstStyle/>
          <a:p>
            <a:r>
              <a:rPr kumimoji="1" lang="ja-JP" altLang="en-US" dirty="0"/>
              <a:t>九頭竜川流域</a:t>
            </a:r>
          </a:p>
        </p:txBody>
      </p:sp>
      <p:grpSp>
        <p:nvGrpSpPr>
          <p:cNvPr id="40" name="グループ化 39">
            <a:extLst>
              <a:ext uri="{FF2B5EF4-FFF2-40B4-BE49-F238E27FC236}">
                <a16:creationId xmlns:a16="http://schemas.microsoft.com/office/drawing/2014/main" id="{ADDD3C32-18DB-8404-106F-F9FFDB7AD4FC}"/>
              </a:ext>
            </a:extLst>
          </p:cNvPr>
          <p:cNvGrpSpPr/>
          <p:nvPr/>
        </p:nvGrpSpPr>
        <p:grpSpPr>
          <a:xfrm>
            <a:off x="4475290" y="1769826"/>
            <a:ext cx="4315442" cy="3279866"/>
            <a:chOff x="4475290" y="1769826"/>
            <a:chExt cx="4315442" cy="3279866"/>
          </a:xfrm>
        </p:grpSpPr>
        <p:grpSp>
          <p:nvGrpSpPr>
            <p:cNvPr id="39" name="グループ化 38">
              <a:extLst>
                <a:ext uri="{FF2B5EF4-FFF2-40B4-BE49-F238E27FC236}">
                  <a16:creationId xmlns:a16="http://schemas.microsoft.com/office/drawing/2014/main" id="{25956BBE-9E08-CA28-8244-A052A472A290}"/>
                </a:ext>
              </a:extLst>
            </p:cNvPr>
            <p:cNvGrpSpPr/>
            <p:nvPr/>
          </p:nvGrpSpPr>
          <p:grpSpPr>
            <a:xfrm>
              <a:off x="4475290" y="1843317"/>
              <a:ext cx="4315442" cy="3171366"/>
              <a:chOff x="4475290" y="1843317"/>
              <a:chExt cx="4315442" cy="3171366"/>
            </a:xfrm>
          </p:grpSpPr>
          <p:pic>
            <p:nvPicPr>
              <p:cNvPr id="30" name="図 29">
                <a:extLst>
                  <a:ext uri="{FF2B5EF4-FFF2-40B4-BE49-F238E27FC236}">
                    <a16:creationId xmlns:a16="http://schemas.microsoft.com/office/drawing/2014/main" id="{FFBF9F35-E301-D54B-EFB5-61710670B50C}"/>
                  </a:ext>
                </a:extLst>
              </p:cNvPr>
              <p:cNvPicPr>
                <a:picLocks noChangeAspect="1"/>
              </p:cNvPicPr>
              <p:nvPr/>
            </p:nvPicPr>
            <p:blipFill>
              <a:blip r:embed="rId5">
                <a:extLst>
                  <a:ext uri="{28A0092B-C50C-407E-A947-70E740481C1C}">
                    <a14:useLocalDpi xmlns:a14="http://schemas.microsoft.com/office/drawing/2010/main" val="0"/>
                  </a:ext>
                </a:extLst>
              </a:blip>
              <a:srcRect t="393" b="393"/>
              <a:stretch/>
            </p:blipFill>
            <p:spPr bwMode="auto">
              <a:xfrm>
                <a:off x="4475290" y="1843317"/>
                <a:ext cx="4315442" cy="3171366"/>
              </a:xfrm>
              <a:prstGeom prst="rect">
                <a:avLst/>
              </a:prstGeom>
              <a:noFill/>
              <a:ln>
                <a:noFill/>
              </a:ln>
              <a:extLst>
                <a:ext uri="{53640926-AAD7-44D8-BBD7-CCE9431645EC}">
                  <a14:shadowObscured xmlns:a14="http://schemas.microsoft.com/office/drawing/2010/main"/>
                </a:ext>
              </a:extLst>
            </p:spPr>
          </p:pic>
          <p:grpSp>
            <p:nvGrpSpPr>
              <p:cNvPr id="38" name="グループ化 37">
                <a:extLst>
                  <a:ext uri="{FF2B5EF4-FFF2-40B4-BE49-F238E27FC236}">
                    <a16:creationId xmlns:a16="http://schemas.microsoft.com/office/drawing/2014/main" id="{E03839CF-411A-C47F-570B-CF096092594E}"/>
                  </a:ext>
                </a:extLst>
              </p:cNvPr>
              <p:cNvGrpSpPr/>
              <p:nvPr/>
            </p:nvGrpSpPr>
            <p:grpSpPr>
              <a:xfrm>
                <a:off x="5635228" y="2792325"/>
                <a:ext cx="2251473" cy="481341"/>
                <a:chOff x="5635228" y="2792325"/>
                <a:chExt cx="2251473" cy="481341"/>
              </a:xfrm>
            </p:grpSpPr>
            <p:sp>
              <p:nvSpPr>
                <p:cNvPr id="33" name="テキスト ボックス 32">
                  <a:extLst>
                    <a:ext uri="{FF2B5EF4-FFF2-40B4-BE49-F238E27FC236}">
                      <a16:creationId xmlns:a16="http://schemas.microsoft.com/office/drawing/2014/main" id="{A7A921DC-F4BD-ACE1-98E1-41E75332EB70}"/>
                    </a:ext>
                  </a:extLst>
                </p:cNvPr>
                <p:cNvSpPr txBox="1"/>
                <p:nvPr/>
              </p:nvSpPr>
              <p:spPr>
                <a:xfrm>
                  <a:off x="5635228" y="2792325"/>
                  <a:ext cx="852488" cy="303001"/>
                </a:xfrm>
                <a:prstGeom prst="rect">
                  <a:avLst/>
                </a:prstGeom>
                <a:noFill/>
                <a:ln w="28575">
                  <a:solidFill>
                    <a:schemeClr val="tx1"/>
                  </a:solidFill>
                </a:ln>
              </p:spPr>
              <p:txBody>
                <a:bodyPr wrap="square" rtlCol="0">
                  <a:spAutoFit/>
                </a:bodyPr>
                <a:lstStyle/>
                <a:p>
                  <a:endParaRPr kumimoji="1" lang="ja-JP" altLang="en-US" dirty="0"/>
                </a:p>
              </p:txBody>
            </p:sp>
            <p:sp>
              <p:nvSpPr>
                <p:cNvPr id="34" name="テキスト ボックス 33">
                  <a:extLst>
                    <a:ext uri="{FF2B5EF4-FFF2-40B4-BE49-F238E27FC236}">
                      <a16:creationId xmlns:a16="http://schemas.microsoft.com/office/drawing/2014/main" id="{CB16FBA2-A6DB-5D5E-548D-0F4F9285B608}"/>
                    </a:ext>
                  </a:extLst>
                </p:cNvPr>
                <p:cNvSpPr txBox="1"/>
                <p:nvPr/>
              </p:nvSpPr>
              <p:spPr>
                <a:xfrm>
                  <a:off x="7034213" y="2970665"/>
                  <a:ext cx="852488" cy="303001"/>
                </a:xfrm>
                <a:prstGeom prst="rect">
                  <a:avLst/>
                </a:prstGeom>
                <a:noFill/>
                <a:ln w="28575">
                  <a:solidFill>
                    <a:schemeClr val="tx1"/>
                  </a:solidFill>
                </a:ln>
              </p:spPr>
              <p:txBody>
                <a:bodyPr wrap="square" rtlCol="0">
                  <a:spAutoFit/>
                </a:bodyPr>
                <a:lstStyle/>
                <a:p>
                  <a:endParaRPr kumimoji="1" lang="ja-JP" altLang="en-US" dirty="0"/>
                </a:p>
              </p:txBody>
            </p:sp>
          </p:grpSp>
        </p:grpSp>
        <p:sp>
          <p:nvSpPr>
            <p:cNvPr id="35" name="テキスト ボックス 34">
              <a:extLst>
                <a:ext uri="{FF2B5EF4-FFF2-40B4-BE49-F238E27FC236}">
                  <a16:creationId xmlns:a16="http://schemas.microsoft.com/office/drawing/2014/main" id="{00707EFB-270B-36B7-5C6A-6CA768D9EB10}"/>
                </a:ext>
              </a:extLst>
            </p:cNvPr>
            <p:cNvSpPr txBox="1"/>
            <p:nvPr/>
          </p:nvSpPr>
          <p:spPr>
            <a:xfrm>
              <a:off x="4475290" y="1769826"/>
              <a:ext cx="4315442" cy="3279866"/>
            </a:xfrm>
            <a:prstGeom prst="rect">
              <a:avLst/>
            </a:prstGeom>
            <a:noFill/>
            <a:ln w="28575">
              <a:solidFill>
                <a:srgbClr val="FF0000"/>
              </a:solidFill>
            </a:ln>
          </p:spPr>
          <p:txBody>
            <a:bodyPr wrap="square" rtlCol="0">
              <a:spAutoFit/>
            </a:bodyPr>
            <a:lstStyle/>
            <a:p>
              <a:endParaRPr kumimoji="1" lang="ja-JP" altLang="en-US" dirty="0"/>
            </a:p>
          </p:txBody>
        </p:sp>
      </p:grpSp>
      <p:sp>
        <p:nvSpPr>
          <p:cNvPr id="48" name="テキスト ボックス 47">
            <a:extLst>
              <a:ext uri="{FF2B5EF4-FFF2-40B4-BE49-F238E27FC236}">
                <a16:creationId xmlns:a16="http://schemas.microsoft.com/office/drawing/2014/main" id="{AD8F99A0-2A68-C0A7-8A4A-1EF4ABB0252D}"/>
              </a:ext>
            </a:extLst>
          </p:cNvPr>
          <p:cNvSpPr txBox="1"/>
          <p:nvPr/>
        </p:nvSpPr>
        <p:spPr>
          <a:xfrm>
            <a:off x="2055420" y="3199660"/>
            <a:ext cx="1743434" cy="1373774"/>
          </a:xfrm>
          <a:prstGeom prst="rect">
            <a:avLst/>
          </a:prstGeom>
          <a:noFill/>
          <a:ln w="28575">
            <a:solidFill>
              <a:srgbClr val="FF0000"/>
            </a:solidFill>
          </a:ln>
        </p:spPr>
        <p:txBody>
          <a:bodyPr wrap="square" rtlCol="0">
            <a:spAutoFit/>
          </a:bodyPr>
          <a:lstStyle/>
          <a:p>
            <a:endParaRPr kumimoji="1" lang="ja-JP" altLang="en-US" dirty="0"/>
          </a:p>
        </p:txBody>
      </p:sp>
      <p:cxnSp>
        <p:nvCxnSpPr>
          <p:cNvPr id="50" name="直線コネクタ 49">
            <a:extLst>
              <a:ext uri="{FF2B5EF4-FFF2-40B4-BE49-F238E27FC236}">
                <a16:creationId xmlns:a16="http://schemas.microsoft.com/office/drawing/2014/main" id="{4703BA26-0D42-D46C-8B65-7291CFF61CFE}"/>
              </a:ext>
            </a:extLst>
          </p:cNvPr>
          <p:cNvCxnSpPr>
            <a:cxnSpLocks/>
          </p:cNvCxnSpPr>
          <p:nvPr/>
        </p:nvCxnSpPr>
        <p:spPr>
          <a:xfrm flipH="1">
            <a:off x="3796583" y="1769826"/>
            <a:ext cx="678707" cy="1429834"/>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2" name="直線コネクタ 51">
            <a:extLst>
              <a:ext uri="{FF2B5EF4-FFF2-40B4-BE49-F238E27FC236}">
                <a16:creationId xmlns:a16="http://schemas.microsoft.com/office/drawing/2014/main" id="{73B183BD-3DF6-2564-6CB0-628A2F84E5CB}"/>
              </a:ext>
            </a:extLst>
          </p:cNvPr>
          <p:cNvCxnSpPr>
            <a:cxnSpLocks/>
          </p:cNvCxnSpPr>
          <p:nvPr/>
        </p:nvCxnSpPr>
        <p:spPr>
          <a:xfrm>
            <a:off x="3796582" y="4573434"/>
            <a:ext cx="678708" cy="476258"/>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55" name="テキスト ボックス 1">
            <a:extLst>
              <a:ext uri="{FF2B5EF4-FFF2-40B4-BE49-F238E27FC236}">
                <a16:creationId xmlns:a16="http://schemas.microsoft.com/office/drawing/2014/main" id="{DF196DB4-D50C-820E-C199-D5EEED43B58D}"/>
              </a:ext>
            </a:extLst>
          </p:cNvPr>
          <p:cNvSpPr txBox="1"/>
          <p:nvPr/>
        </p:nvSpPr>
        <p:spPr>
          <a:xfrm>
            <a:off x="7141393" y="1801474"/>
            <a:ext cx="1599111" cy="830997"/>
          </a:xfrm>
          <a:prstGeom prst="rect">
            <a:avLst/>
          </a:prstGeom>
          <a:solidFill>
            <a:schemeClr val="lt1"/>
          </a:solidFill>
          <a:ln w="6350">
            <a:solidFill>
              <a:prstClr val="black"/>
            </a:solidFill>
          </a:ln>
        </p:spPr>
        <p:txBody>
          <a:bodyPr rot="0" spcFirstLastPara="0" vert="horz" wrap="square" lIns="91440" tIns="45720" rIns="91440" bIns="45720" numCol="1" spcCol="0" rtlCol="0" fromWordArt="0" anchor="t" anchorCtr="0" forceAA="0" compatLnSpc="1">
            <a:prstTxWarp prst="textNoShape">
              <a:avLst/>
            </a:prstTxWarp>
            <a:spAutoFit/>
          </a:bodyPr>
          <a:lstStyle/>
          <a:p>
            <a:pPr algn="just">
              <a:buNone/>
            </a:pPr>
            <a:r>
              <a:rPr lang="ja-JP" sz="1200" dirty="0">
                <a:solidFill>
                  <a:srgbClr val="000000"/>
                </a:solidFill>
                <a:effectLst/>
                <a:latin typeface="ＭＳ 明朝" panose="02020609040205080304" pitchFamily="17" charset="-128"/>
                <a:ea typeface="ＭＳ ゴシック" panose="020B0609070205080204" pitchFamily="49" charset="-128"/>
                <a:cs typeface="Times New Roman" panose="02020603050405020304" pitchFamily="18" charset="0"/>
              </a:rPr>
              <a:t>■：ダム</a:t>
            </a:r>
            <a:endParaRPr lang="ja-JP" sz="1400" dirty="0">
              <a:effectLst/>
              <a:latin typeface="ＭＳ 明朝" panose="02020609040205080304" pitchFamily="17" charset="-128"/>
              <a:ea typeface="ＭＳ 明朝" panose="02020609040205080304" pitchFamily="17" charset="-128"/>
              <a:cs typeface="Times New Roman" panose="02020603050405020304" pitchFamily="18" charset="0"/>
            </a:endParaRPr>
          </a:p>
          <a:p>
            <a:pPr algn="just">
              <a:buNone/>
            </a:pPr>
            <a:r>
              <a:rPr lang="ja-JP" sz="1200" dirty="0">
                <a:solidFill>
                  <a:srgbClr val="FF6600"/>
                </a:solidFill>
                <a:effectLst/>
                <a:latin typeface="ＭＳ 明朝" panose="02020609040205080304" pitchFamily="17" charset="-128"/>
                <a:ea typeface="ＭＳ ゴシック" panose="020B0609070205080204" pitchFamily="49" charset="-128"/>
                <a:cs typeface="Times New Roman" panose="02020603050405020304" pitchFamily="18" charset="0"/>
              </a:rPr>
              <a:t>●</a:t>
            </a:r>
            <a:r>
              <a:rPr lang="ja-JP" sz="1200" dirty="0">
                <a:solidFill>
                  <a:srgbClr val="000000"/>
                </a:solidFill>
                <a:effectLst/>
                <a:latin typeface="ＭＳ 明朝" panose="02020609040205080304" pitchFamily="17" charset="-128"/>
                <a:ea typeface="ＭＳ ゴシック" panose="020B0609070205080204" pitchFamily="49" charset="-128"/>
                <a:cs typeface="Times New Roman" panose="02020603050405020304" pitchFamily="18" charset="0"/>
              </a:rPr>
              <a:t>：気象観測所</a:t>
            </a:r>
            <a:endParaRPr lang="ja-JP" sz="1400" dirty="0">
              <a:effectLst/>
              <a:latin typeface="ＭＳ 明朝" panose="02020609040205080304" pitchFamily="17" charset="-128"/>
              <a:ea typeface="ＭＳ 明朝" panose="02020609040205080304" pitchFamily="17" charset="-128"/>
              <a:cs typeface="Times New Roman" panose="02020603050405020304" pitchFamily="18" charset="0"/>
            </a:endParaRPr>
          </a:p>
          <a:p>
            <a:pPr algn="just">
              <a:buNone/>
            </a:pPr>
            <a:r>
              <a:rPr lang="ja-JP" sz="1200" dirty="0">
                <a:solidFill>
                  <a:srgbClr val="6DA945"/>
                </a:solidFill>
                <a:effectLst/>
                <a:latin typeface="ＭＳ 明朝" panose="02020609040205080304" pitchFamily="17" charset="-128"/>
                <a:ea typeface="ＭＳ ゴシック" panose="020B0609070205080204" pitchFamily="49" charset="-128"/>
                <a:cs typeface="Times New Roman" panose="02020603050405020304" pitchFamily="18" charset="0"/>
              </a:rPr>
              <a:t>▲</a:t>
            </a:r>
            <a:r>
              <a:rPr lang="ja-JP" sz="1200" dirty="0">
                <a:solidFill>
                  <a:srgbClr val="000000"/>
                </a:solidFill>
                <a:effectLst/>
                <a:latin typeface="ＭＳ 明朝" panose="02020609040205080304" pitchFamily="17" charset="-128"/>
                <a:ea typeface="ＭＳ ゴシック" panose="020B0609070205080204" pitchFamily="49" charset="-128"/>
                <a:cs typeface="Times New Roman" panose="02020603050405020304" pitchFamily="18" charset="0"/>
              </a:rPr>
              <a:t>：水位観測所</a:t>
            </a:r>
            <a:endParaRPr lang="ja-JP" sz="1400" dirty="0">
              <a:effectLst/>
              <a:latin typeface="ＭＳ 明朝" panose="02020609040205080304" pitchFamily="17" charset="-128"/>
              <a:ea typeface="ＭＳ 明朝" panose="02020609040205080304" pitchFamily="17" charset="-128"/>
              <a:cs typeface="Times New Roman" panose="02020603050405020304" pitchFamily="18" charset="0"/>
            </a:endParaRPr>
          </a:p>
          <a:p>
            <a:pPr algn="just">
              <a:buNone/>
            </a:pPr>
            <a:r>
              <a:rPr lang="ja-JP" sz="1200" dirty="0">
                <a:solidFill>
                  <a:srgbClr val="007DEE"/>
                </a:solidFill>
                <a:effectLst/>
                <a:latin typeface="ＭＳ 明朝" panose="02020609040205080304" pitchFamily="17" charset="-128"/>
                <a:ea typeface="ＭＳ ゴシック" panose="020B0609070205080204" pitchFamily="49" charset="-128"/>
                <a:cs typeface="Times New Roman" panose="02020603050405020304" pitchFamily="18" charset="0"/>
              </a:rPr>
              <a:t>―</a:t>
            </a:r>
            <a:r>
              <a:rPr lang="ja-JP" sz="1200" dirty="0">
                <a:solidFill>
                  <a:srgbClr val="000000"/>
                </a:solidFill>
                <a:effectLst/>
                <a:latin typeface="ＭＳ 明朝" panose="02020609040205080304" pitchFamily="17" charset="-128"/>
                <a:ea typeface="ＭＳ ゴシック" panose="020B0609070205080204" pitchFamily="49" charset="-128"/>
                <a:cs typeface="Times New Roman" panose="02020603050405020304" pitchFamily="18" charset="0"/>
              </a:rPr>
              <a:t>：九頭竜川水系</a:t>
            </a:r>
            <a:endParaRPr lang="ja-JP" sz="1400" dirty="0">
              <a:effectLst/>
              <a:latin typeface="ＭＳ 明朝" panose="02020609040205080304" pitchFamily="17" charset="-128"/>
              <a:ea typeface="ＭＳ 明朝" panose="02020609040205080304" pitchFamily="17" charset="-128"/>
              <a:cs typeface="Times New Roman" panose="02020603050405020304" pitchFamily="18" charset="0"/>
            </a:endParaRPr>
          </a:p>
        </p:txBody>
      </p:sp>
      <p:sp>
        <p:nvSpPr>
          <p:cNvPr id="57" name="テキスト ボックス 1">
            <a:extLst>
              <a:ext uri="{FF2B5EF4-FFF2-40B4-BE49-F238E27FC236}">
                <a16:creationId xmlns:a16="http://schemas.microsoft.com/office/drawing/2014/main" id="{6F111735-9BFB-B26A-9A16-BE8C077F8097}"/>
              </a:ext>
            </a:extLst>
          </p:cNvPr>
          <p:cNvSpPr txBox="1"/>
          <p:nvPr/>
        </p:nvSpPr>
        <p:spPr>
          <a:xfrm>
            <a:off x="4380039" y="5255250"/>
            <a:ext cx="2260600" cy="646331"/>
          </a:xfrm>
          <a:prstGeom prst="rect">
            <a:avLst/>
          </a:prstGeom>
          <a:solidFill>
            <a:srgbClr val="F8F4AE"/>
          </a:solidFill>
          <a:ln w="6350">
            <a:noFill/>
          </a:ln>
        </p:spPr>
        <p:txBody>
          <a:bodyPr rot="0" spcFirstLastPara="0" vert="horz" wrap="square" lIns="91440" tIns="45720" rIns="91440" bIns="45720" numCol="1" spcCol="0" rtlCol="0" fromWordArt="0" anchor="t" anchorCtr="0" forceAA="0" compatLnSpc="1">
            <a:prstTxWarp prst="textNoShape">
              <a:avLst/>
            </a:prstTxWarp>
            <a:spAutoFit/>
          </a:bodyPr>
          <a:lstStyle/>
          <a:p>
            <a:pPr algn="just">
              <a:buNone/>
            </a:pPr>
            <a:r>
              <a:rPr lang="ja-JP" altLang="en-US" dirty="0">
                <a:solidFill>
                  <a:srgbClr val="000000"/>
                </a:solidFill>
                <a:ea typeface="ＭＳ ゴシック" panose="020B0609070205080204" pitchFamily="49" charset="-128"/>
                <a:cs typeface="Times New Roman" panose="02020603050405020304" pitchFamily="18" charset="0"/>
              </a:rPr>
              <a:t>真名川ダム流域</a:t>
            </a:r>
            <a:endParaRPr lang="en-US" altLang="ja-JP" dirty="0">
              <a:solidFill>
                <a:srgbClr val="000000"/>
              </a:solidFill>
              <a:ea typeface="ＭＳ ゴシック" panose="020B0609070205080204" pitchFamily="49" charset="-128"/>
              <a:cs typeface="Times New Roman" panose="02020603050405020304" pitchFamily="18" charset="0"/>
            </a:endParaRPr>
          </a:p>
          <a:p>
            <a:pPr algn="just">
              <a:buNone/>
            </a:pPr>
            <a:r>
              <a:rPr lang="en-US" altLang="ja-JP" dirty="0">
                <a:solidFill>
                  <a:srgbClr val="000000"/>
                </a:solidFill>
                <a:ea typeface="ＭＳ ゴシック" panose="020B0609070205080204" pitchFamily="49" charset="-128"/>
                <a:cs typeface="Times New Roman" panose="02020603050405020304" pitchFamily="18" charset="0"/>
              </a:rPr>
              <a:t>(</a:t>
            </a:r>
            <a:r>
              <a:rPr lang="ja-JP" altLang="en-US" dirty="0">
                <a:solidFill>
                  <a:srgbClr val="000000"/>
                </a:solidFill>
                <a:effectLst/>
                <a:ea typeface="ＭＳ ゴシック" panose="020B0609070205080204" pitchFamily="49" charset="-128"/>
                <a:cs typeface="Times New Roman" panose="02020603050405020304" pitchFamily="18" charset="0"/>
              </a:rPr>
              <a:t>流域面積 </a:t>
            </a:r>
            <a:r>
              <a:rPr lang="en-US" altLang="ja-JP" dirty="0">
                <a:solidFill>
                  <a:srgbClr val="000000"/>
                </a:solidFill>
                <a:effectLst/>
                <a:ea typeface="ＭＳ ゴシック" panose="020B0609070205080204" pitchFamily="49" charset="-128"/>
                <a:cs typeface="Times New Roman" panose="02020603050405020304" pitchFamily="18" charset="0"/>
              </a:rPr>
              <a:t>223.7 km</a:t>
            </a:r>
            <a:r>
              <a:rPr lang="en-US" altLang="ja-JP" baseline="30000" dirty="0">
                <a:solidFill>
                  <a:srgbClr val="000000"/>
                </a:solidFill>
                <a:effectLst/>
                <a:ea typeface="ＭＳ ゴシック" panose="020B0609070205080204" pitchFamily="49" charset="-128"/>
                <a:cs typeface="Times New Roman" panose="02020603050405020304" pitchFamily="18" charset="0"/>
              </a:rPr>
              <a:t>2</a:t>
            </a:r>
            <a:r>
              <a:rPr lang="en-US" altLang="ja-JP" dirty="0">
                <a:solidFill>
                  <a:srgbClr val="000000"/>
                </a:solidFill>
                <a:effectLst/>
                <a:ea typeface="ＭＳ ゴシック" panose="020B0609070205080204" pitchFamily="49" charset="-128"/>
                <a:cs typeface="Times New Roman" panose="02020603050405020304" pitchFamily="18" charset="0"/>
              </a:rPr>
              <a:t>)</a:t>
            </a:r>
            <a:endParaRPr lang="ja-JP" sz="1400" dirty="0">
              <a:effectLst/>
              <a:ea typeface="ＭＳ 明朝" panose="02020609040205080304" pitchFamily="17" charset="-128"/>
              <a:cs typeface="Times New Roman" panose="02020603050405020304" pitchFamily="18" charset="0"/>
            </a:endParaRPr>
          </a:p>
        </p:txBody>
      </p:sp>
      <p:cxnSp>
        <p:nvCxnSpPr>
          <p:cNvPr id="59" name="直線矢印コネクタ 58">
            <a:extLst>
              <a:ext uri="{FF2B5EF4-FFF2-40B4-BE49-F238E27FC236}">
                <a16:creationId xmlns:a16="http://schemas.microsoft.com/office/drawing/2014/main" id="{434006C9-0BFD-6404-8664-3DA52271D7FC}"/>
              </a:ext>
            </a:extLst>
          </p:cNvPr>
          <p:cNvCxnSpPr>
            <a:cxnSpLocks/>
            <a:stCxn id="57" idx="0"/>
          </p:cNvCxnSpPr>
          <p:nvPr/>
        </p:nvCxnSpPr>
        <p:spPr>
          <a:xfrm flipV="1">
            <a:off x="5510339" y="4336330"/>
            <a:ext cx="124889" cy="918920"/>
          </a:xfrm>
          <a:prstGeom prst="straightConnector1">
            <a:avLst/>
          </a:prstGeom>
          <a:ln w="28575">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62" name="テキスト ボックス 1">
            <a:extLst>
              <a:ext uri="{FF2B5EF4-FFF2-40B4-BE49-F238E27FC236}">
                <a16:creationId xmlns:a16="http://schemas.microsoft.com/office/drawing/2014/main" id="{D3FC27A8-F076-0312-DF5F-3E4A293E0CB1}"/>
              </a:ext>
            </a:extLst>
          </p:cNvPr>
          <p:cNvSpPr txBox="1"/>
          <p:nvPr/>
        </p:nvSpPr>
        <p:spPr>
          <a:xfrm>
            <a:off x="6692901" y="5255250"/>
            <a:ext cx="2260600" cy="646331"/>
          </a:xfrm>
          <a:prstGeom prst="rect">
            <a:avLst/>
          </a:prstGeom>
          <a:solidFill>
            <a:srgbClr val="8AFFD6"/>
          </a:solidFill>
          <a:ln w="6350">
            <a:noFill/>
          </a:ln>
        </p:spPr>
        <p:txBody>
          <a:bodyPr rot="0" spcFirstLastPara="0" vert="horz" wrap="square" lIns="91440" tIns="45720" rIns="91440" bIns="45720" numCol="1" spcCol="0" rtlCol="0" fromWordArt="0" anchor="t" anchorCtr="0" forceAA="0" compatLnSpc="1">
            <a:prstTxWarp prst="textNoShape">
              <a:avLst/>
            </a:prstTxWarp>
            <a:spAutoFit/>
          </a:bodyPr>
          <a:lstStyle/>
          <a:p>
            <a:pPr algn="just">
              <a:buNone/>
            </a:pPr>
            <a:r>
              <a:rPr lang="ja-JP" altLang="en-US" dirty="0">
                <a:solidFill>
                  <a:srgbClr val="000000"/>
                </a:solidFill>
                <a:ea typeface="ＭＳ ゴシック" panose="020B0609070205080204" pitchFamily="49" charset="-128"/>
                <a:cs typeface="Times New Roman" panose="02020603050405020304" pitchFamily="18" charset="0"/>
              </a:rPr>
              <a:t>九頭竜ダム流域</a:t>
            </a:r>
            <a:endParaRPr lang="en-US" altLang="ja-JP" dirty="0">
              <a:solidFill>
                <a:srgbClr val="000000"/>
              </a:solidFill>
              <a:ea typeface="ＭＳ ゴシック" panose="020B0609070205080204" pitchFamily="49" charset="-128"/>
              <a:cs typeface="Times New Roman" panose="02020603050405020304" pitchFamily="18" charset="0"/>
            </a:endParaRPr>
          </a:p>
          <a:p>
            <a:pPr algn="just">
              <a:buNone/>
            </a:pPr>
            <a:r>
              <a:rPr lang="en-US" altLang="ja-JP" dirty="0">
                <a:solidFill>
                  <a:srgbClr val="000000"/>
                </a:solidFill>
                <a:ea typeface="ＭＳ ゴシック" panose="020B0609070205080204" pitchFamily="49" charset="-128"/>
                <a:cs typeface="Times New Roman" panose="02020603050405020304" pitchFamily="18" charset="0"/>
              </a:rPr>
              <a:t>(</a:t>
            </a:r>
            <a:r>
              <a:rPr lang="ja-JP" altLang="en-US" dirty="0">
                <a:solidFill>
                  <a:srgbClr val="000000"/>
                </a:solidFill>
                <a:effectLst/>
                <a:ea typeface="ＭＳ ゴシック" panose="020B0609070205080204" pitchFamily="49" charset="-128"/>
                <a:cs typeface="Times New Roman" panose="02020603050405020304" pitchFamily="18" charset="0"/>
              </a:rPr>
              <a:t>流域面積 </a:t>
            </a:r>
            <a:r>
              <a:rPr lang="en-US" altLang="ja-JP" dirty="0">
                <a:solidFill>
                  <a:srgbClr val="000000"/>
                </a:solidFill>
                <a:ea typeface="ＭＳ ゴシック" panose="020B0609070205080204" pitchFamily="49" charset="-128"/>
                <a:cs typeface="Times New Roman" panose="02020603050405020304" pitchFamily="18" charset="0"/>
              </a:rPr>
              <a:t>184</a:t>
            </a:r>
            <a:r>
              <a:rPr lang="en-US" altLang="ja-JP" dirty="0">
                <a:solidFill>
                  <a:srgbClr val="000000"/>
                </a:solidFill>
                <a:effectLst/>
                <a:ea typeface="ＭＳ ゴシック" panose="020B0609070205080204" pitchFamily="49" charset="-128"/>
                <a:cs typeface="Times New Roman" panose="02020603050405020304" pitchFamily="18" charset="0"/>
              </a:rPr>
              <a:t>.5 km</a:t>
            </a:r>
            <a:r>
              <a:rPr lang="en-US" altLang="ja-JP" baseline="30000" dirty="0">
                <a:solidFill>
                  <a:srgbClr val="000000"/>
                </a:solidFill>
                <a:effectLst/>
                <a:ea typeface="ＭＳ ゴシック" panose="020B0609070205080204" pitchFamily="49" charset="-128"/>
                <a:cs typeface="Times New Roman" panose="02020603050405020304" pitchFamily="18" charset="0"/>
              </a:rPr>
              <a:t>2</a:t>
            </a:r>
            <a:r>
              <a:rPr lang="en-US" altLang="ja-JP" dirty="0">
                <a:solidFill>
                  <a:srgbClr val="000000"/>
                </a:solidFill>
                <a:effectLst/>
                <a:ea typeface="ＭＳ ゴシック" panose="020B0609070205080204" pitchFamily="49" charset="-128"/>
                <a:cs typeface="Times New Roman" panose="02020603050405020304" pitchFamily="18" charset="0"/>
              </a:rPr>
              <a:t>)</a:t>
            </a:r>
            <a:endParaRPr lang="ja-JP" sz="1400" dirty="0">
              <a:effectLst/>
              <a:ea typeface="ＭＳ 明朝" panose="02020609040205080304" pitchFamily="17" charset="-128"/>
              <a:cs typeface="Times New Roman" panose="02020603050405020304" pitchFamily="18" charset="0"/>
            </a:endParaRPr>
          </a:p>
        </p:txBody>
      </p:sp>
      <p:cxnSp>
        <p:nvCxnSpPr>
          <p:cNvPr id="63" name="直線矢印コネクタ 62">
            <a:extLst>
              <a:ext uri="{FF2B5EF4-FFF2-40B4-BE49-F238E27FC236}">
                <a16:creationId xmlns:a16="http://schemas.microsoft.com/office/drawing/2014/main" id="{70CB20F9-D524-35B3-79CC-2B386ED40728}"/>
              </a:ext>
            </a:extLst>
          </p:cNvPr>
          <p:cNvCxnSpPr>
            <a:cxnSpLocks/>
            <a:stCxn id="62" idx="0"/>
          </p:cNvCxnSpPr>
          <p:nvPr/>
        </p:nvCxnSpPr>
        <p:spPr>
          <a:xfrm flipH="1" flipV="1">
            <a:off x="7727950" y="4140200"/>
            <a:ext cx="95251" cy="1115050"/>
          </a:xfrm>
          <a:prstGeom prst="straightConnector1">
            <a:avLst/>
          </a:prstGeom>
          <a:ln w="28575">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7" name="コンテンツ プレースホルダー 6">
            <a:extLst>
              <a:ext uri="{FF2B5EF4-FFF2-40B4-BE49-F238E27FC236}">
                <a16:creationId xmlns:a16="http://schemas.microsoft.com/office/drawing/2014/main" id="{8B3FC75A-59F5-61B3-DB4A-5BD6E0FDBC19}"/>
              </a:ext>
            </a:extLst>
          </p:cNvPr>
          <p:cNvSpPr txBox="1">
            <a:spLocks/>
          </p:cNvSpPr>
          <p:nvPr/>
        </p:nvSpPr>
        <p:spPr bwMode="auto">
          <a:xfrm>
            <a:off x="183247" y="5110529"/>
            <a:ext cx="3918120" cy="770532"/>
          </a:xfrm>
          <a:prstGeom prst="rect">
            <a:avLst/>
          </a:prstGeom>
          <a:noFill/>
          <a:ln w="19050" cap="rnd">
            <a:solidFill>
              <a:schemeClr val="tx1"/>
            </a:solidFill>
          </a:ln>
          <a:extLst>
            <a:ext uri="{909E8E84-426E-40DD-AFC4-6F175D3DCCD1}">
              <a14:hiddenFill xmlns:a14="http://schemas.microsoft.com/office/drawing/2010/main">
                <a:solidFill>
                  <a:srgbClr val="FFFFFF"/>
                </a:solidFill>
              </a14:hiddenFill>
            </a:ext>
          </a:extLst>
        </p:spPr>
        <p:txBody>
          <a:bodyPr vert="horz" wrap="square" lIns="91440" tIns="46800" rIns="91440" bIns="45720" numCol="1" anchor="t" anchorCtr="0" compatLnSpc="1">
            <a:prstTxWarp prst="textNoShape">
              <a:avLst/>
            </a:prstTxWarp>
            <a:spAutoFit/>
          </a:bodyPr>
          <a:lstStyle>
            <a:lvl1pPr marL="342900" indent="-342900" algn="l" rtl="0" eaLnBrk="0" fontAlgn="base" hangingPunct="0">
              <a:spcBef>
                <a:spcPct val="20000"/>
              </a:spcBef>
              <a:spcAft>
                <a:spcPct val="0"/>
              </a:spcAft>
              <a:buFont typeface="Arial" charset="0"/>
              <a:buChar char="•"/>
              <a:defRPr kumimoji="1" sz="24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kumimoji="1" sz="24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kumimoji="1" sz="22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kumimoji="1"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a:lstStyle>
          <a:p>
            <a:pPr eaLnBrk="1" hangingPunct="1"/>
            <a:r>
              <a:rPr lang="ja-JP" altLang="en-US" sz="2000" dirty="0"/>
              <a:t>九頭竜川流域の最上流に位置</a:t>
            </a:r>
            <a:endParaRPr lang="en-US" altLang="ja-JP" sz="2000" dirty="0"/>
          </a:p>
          <a:p>
            <a:pPr eaLnBrk="1" hangingPunct="1"/>
            <a:r>
              <a:rPr lang="ja-JP" altLang="en-US" sz="2000" dirty="0"/>
              <a:t>冬期の積雪深は</a:t>
            </a:r>
            <a:r>
              <a:rPr lang="en-US" altLang="ja-JP" sz="2000" dirty="0"/>
              <a:t>1</a:t>
            </a:r>
            <a:r>
              <a:rPr lang="ja-JP" altLang="en-US" sz="2000" dirty="0"/>
              <a:t>～</a:t>
            </a:r>
            <a:r>
              <a:rPr lang="en-US" altLang="ja-JP" sz="2000" dirty="0"/>
              <a:t>2m</a:t>
            </a:r>
            <a:r>
              <a:rPr lang="ja-JP" altLang="en-US" sz="2000" dirty="0"/>
              <a:t>程度</a:t>
            </a:r>
            <a:endParaRPr lang="en-US" altLang="ja-JP" sz="2000" dirty="0"/>
          </a:p>
        </p:txBody>
      </p:sp>
    </p:spTree>
    <p:extLst>
      <p:ext uri="{BB962C8B-B14F-4D97-AF65-F5344CB8AC3E}">
        <p14:creationId xmlns:p14="http://schemas.microsoft.com/office/powerpoint/2010/main" val="34853621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DD1C63-A2D5-990A-7EF1-CAD642718777}"/>
            </a:ext>
          </a:extLst>
        </p:cNvPr>
        <p:cNvGrpSpPr/>
        <p:nvPr/>
      </p:nvGrpSpPr>
      <p:grpSpPr>
        <a:xfrm>
          <a:off x="0" y="0"/>
          <a:ext cx="0" cy="0"/>
          <a:chOff x="0" y="0"/>
          <a:chExt cx="0" cy="0"/>
        </a:xfrm>
      </p:grpSpPr>
      <p:pic>
        <p:nvPicPr>
          <p:cNvPr id="3" name="ヘッダー">
            <a:extLst>
              <a:ext uri="{FF2B5EF4-FFF2-40B4-BE49-F238E27FC236}">
                <a16:creationId xmlns:a16="http://schemas.microsoft.com/office/drawing/2014/main" id="{34AEE7DF-CAA9-0A1B-3C22-F9107D78F4E2}"/>
              </a:ext>
            </a:extLst>
          </p:cNvPr>
          <p:cNvPicPr>
            <a:picLocks noGrp="1" noRot="1" noChangeAspect="1" noMove="1" noResize="1" noEditPoints="1" noAdjustHandles="1" noChangeArrowheads="1" noChangeShapeType="1" noCrop="1"/>
          </p:cNvPicPr>
          <p:nvPr/>
        </p:nvPicPr>
        <p:blipFill>
          <a:blip r:embed="rId3"/>
          <a:stretch>
            <a:fillRect/>
          </a:stretch>
        </p:blipFill>
        <p:spPr>
          <a:xfrm flipH="1">
            <a:off x="-6350" y="-5178"/>
            <a:ext cx="9144000" cy="1153355"/>
          </a:xfrm>
          <a:prstGeom prst="rect">
            <a:avLst/>
          </a:prstGeom>
        </p:spPr>
      </p:pic>
      <p:sp>
        <p:nvSpPr>
          <p:cNvPr id="8" name="スライド番号プレースホルダー 12">
            <a:extLst>
              <a:ext uri="{FF2B5EF4-FFF2-40B4-BE49-F238E27FC236}">
                <a16:creationId xmlns:a16="http://schemas.microsoft.com/office/drawing/2014/main" id="{58C21525-749B-CEA7-4190-F3B91C9046B3}"/>
              </a:ext>
            </a:extLst>
          </p:cNvPr>
          <p:cNvSpPr txBox="1">
            <a:spLocks/>
          </p:cNvSpPr>
          <p:nvPr/>
        </p:nvSpPr>
        <p:spPr>
          <a:xfrm>
            <a:off x="8550226" y="6399102"/>
            <a:ext cx="481012" cy="365125"/>
          </a:xfrm>
          <a:prstGeom prst="rect">
            <a:avLst/>
          </a:prstGeom>
        </p:spPr>
        <p:txBody>
          <a:bodyPr vert="horz" anchor="b"/>
          <a:lstStyle>
            <a:defPPr>
              <a:defRPr lang="ja-JP"/>
            </a:defPPr>
            <a:lvl1pPr marL="0" algn="r" defTabSz="914400" rtl="0" eaLnBrk="1" fontAlgn="auto" latinLnBrk="0" hangingPunct="1">
              <a:spcBef>
                <a:spcPts val="0"/>
              </a:spcBef>
              <a:spcAft>
                <a:spcPts val="0"/>
              </a:spcAft>
              <a:defRPr kumimoji="1" lang="ja-JP" sz="1200" b="0" kern="1200">
                <a:solidFill>
                  <a:srgbClr val="FFFFFF"/>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fld id="{A2C7198B-0AA7-4B5B-AD43-FCED5591912C}" type="slidenum">
              <a:rPr lang="en-US" altLang="ja-JP" sz="1400" b="1" smtClean="0">
                <a:latin typeface="+mj-lt"/>
              </a:rPr>
              <a:pPr/>
              <a:t>7</a:t>
            </a:fld>
            <a:endParaRPr lang="ja-JP" altLang="en-US" sz="1400" b="1" dirty="0">
              <a:latin typeface="+mj-lt"/>
            </a:endParaRPr>
          </a:p>
        </p:txBody>
      </p:sp>
      <p:sp>
        <p:nvSpPr>
          <p:cNvPr id="5" name="タイトル 2">
            <a:extLst>
              <a:ext uri="{FF2B5EF4-FFF2-40B4-BE49-F238E27FC236}">
                <a16:creationId xmlns:a16="http://schemas.microsoft.com/office/drawing/2014/main" id="{AC87F80F-B07C-06CE-097A-2C93621E4BF6}"/>
              </a:ext>
            </a:extLst>
          </p:cNvPr>
          <p:cNvSpPr txBox="1">
            <a:spLocks noGrp="1" noRot="1" noMove="1" noResize="1" noEditPoints="1" noAdjustHandles="1" noChangeArrowheads="1" noChangeShapeType="1"/>
          </p:cNvSpPr>
          <p:nvPr/>
        </p:nvSpPr>
        <p:spPr>
          <a:xfrm>
            <a:off x="0" y="145661"/>
            <a:ext cx="9144000" cy="791419"/>
          </a:xfrm>
          <a:prstGeom prst="rect">
            <a:avLst/>
          </a:prstGeom>
        </p:spPr>
        <p:txBody>
          <a:bodyPr anchor="t"/>
          <a:lstStyle>
            <a:lvl1pPr algn="l" rtl="0" eaLnBrk="0" fontAlgn="base" hangingPunct="0">
              <a:spcBef>
                <a:spcPct val="0"/>
              </a:spcBef>
              <a:spcAft>
                <a:spcPct val="0"/>
              </a:spcAft>
              <a:defRPr kumimoji="1" lang="ja-JP" sz="3200" b="1" kern="1200">
                <a:solidFill>
                  <a:srgbClr val="639729"/>
                </a:solidFill>
                <a:effectLst>
                  <a:outerShdw blurRad="31750" dist="25400" dir="5400000" algn="tl" rotWithShape="0">
                    <a:srgbClr val="000000">
                      <a:alpha val="25000"/>
                    </a:srgbClr>
                  </a:outerShdw>
                </a:effectLst>
                <a:latin typeface="+mj-lt"/>
                <a:ea typeface="+mj-ea"/>
                <a:cs typeface="+mj-cs"/>
              </a:defRPr>
            </a:lvl1pPr>
            <a:lvl2pPr algn="l" rtl="0" eaLnBrk="0" fontAlgn="base" hangingPunct="0">
              <a:spcBef>
                <a:spcPct val="0"/>
              </a:spcBef>
              <a:spcAft>
                <a:spcPct val="0"/>
              </a:spcAft>
              <a:defRPr kumimoji="1" sz="3200" b="1">
                <a:solidFill>
                  <a:srgbClr val="639729"/>
                </a:solidFill>
                <a:latin typeface="ＭＳ Ｐゴシック" charset="-128"/>
                <a:ea typeface="ＭＳ Ｐゴシック" charset="-128"/>
              </a:defRPr>
            </a:lvl2pPr>
            <a:lvl3pPr algn="l" rtl="0" eaLnBrk="0" fontAlgn="base" hangingPunct="0">
              <a:spcBef>
                <a:spcPct val="0"/>
              </a:spcBef>
              <a:spcAft>
                <a:spcPct val="0"/>
              </a:spcAft>
              <a:defRPr kumimoji="1" sz="3200" b="1">
                <a:solidFill>
                  <a:srgbClr val="639729"/>
                </a:solidFill>
                <a:latin typeface="ＭＳ Ｐゴシック" charset="-128"/>
                <a:ea typeface="ＭＳ Ｐゴシック" charset="-128"/>
              </a:defRPr>
            </a:lvl3pPr>
            <a:lvl4pPr algn="l" rtl="0" eaLnBrk="0" fontAlgn="base" hangingPunct="0">
              <a:spcBef>
                <a:spcPct val="0"/>
              </a:spcBef>
              <a:spcAft>
                <a:spcPct val="0"/>
              </a:spcAft>
              <a:defRPr kumimoji="1" sz="3200" b="1">
                <a:solidFill>
                  <a:srgbClr val="639729"/>
                </a:solidFill>
                <a:latin typeface="ＭＳ Ｐゴシック" charset="-128"/>
                <a:ea typeface="ＭＳ Ｐゴシック" charset="-128"/>
              </a:defRPr>
            </a:lvl4pPr>
            <a:lvl5pPr algn="l" rtl="0" eaLnBrk="0" fontAlgn="base" hangingPunct="0">
              <a:spcBef>
                <a:spcPct val="0"/>
              </a:spcBef>
              <a:spcAft>
                <a:spcPct val="0"/>
              </a:spcAft>
              <a:defRPr kumimoji="1" sz="3200" b="1">
                <a:solidFill>
                  <a:srgbClr val="639729"/>
                </a:solidFill>
                <a:latin typeface="ＭＳ Ｐゴシック" charset="-128"/>
                <a:ea typeface="ＭＳ Ｐゴシック" charset="-128"/>
              </a:defRPr>
            </a:lvl5pPr>
            <a:lvl6pPr marL="457189" algn="l" rtl="0" fontAlgn="base">
              <a:spcBef>
                <a:spcPct val="0"/>
              </a:spcBef>
              <a:spcAft>
                <a:spcPct val="0"/>
              </a:spcAft>
              <a:defRPr kumimoji="1" sz="3200" b="1">
                <a:solidFill>
                  <a:srgbClr val="639729"/>
                </a:solidFill>
                <a:latin typeface="ＭＳ Ｐゴシック" charset="-128"/>
                <a:ea typeface="ＭＳ Ｐゴシック" charset="-128"/>
              </a:defRPr>
            </a:lvl6pPr>
            <a:lvl7pPr marL="914377" algn="l" rtl="0" fontAlgn="base">
              <a:spcBef>
                <a:spcPct val="0"/>
              </a:spcBef>
              <a:spcAft>
                <a:spcPct val="0"/>
              </a:spcAft>
              <a:defRPr kumimoji="1" sz="3200" b="1">
                <a:solidFill>
                  <a:srgbClr val="639729"/>
                </a:solidFill>
                <a:latin typeface="ＭＳ Ｐゴシック" charset="-128"/>
                <a:ea typeface="ＭＳ Ｐゴシック" charset="-128"/>
              </a:defRPr>
            </a:lvl7pPr>
            <a:lvl8pPr marL="1371566" algn="l" rtl="0" fontAlgn="base">
              <a:spcBef>
                <a:spcPct val="0"/>
              </a:spcBef>
              <a:spcAft>
                <a:spcPct val="0"/>
              </a:spcAft>
              <a:defRPr kumimoji="1" sz="3200" b="1">
                <a:solidFill>
                  <a:srgbClr val="639729"/>
                </a:solidFill>
                <a:latin typeface="ＭＳ Ｐゴシック" charset="-128"/>
                <a:ea typeface="ＭＳ Ｐゴシック" charset="-128"/>
              </a:defRPr>
            </a:lvl8pPr>
            <a:lvl9pPr marL="1828754" algn="l" rtl="0" fontAlgn="base">
              <a:spcBef>
                <a:spcPct val="0"/>
              </a:spcBef>
              <a:spcAft>
                <a:spcPct val="0"/>
              </a:spcAft>
              <a:defRPr kumimoji="1" sz="3200" b="1">
                <a:solidFill>
                  <a:srgbClr val="639729"/>
                </a:solidFill>
                <a:latin typeface="ＭＳ Ｐゴシック" charset="-128"/>
                <a:ea typeface="ＭＳ Ｐゴシック" charset="-128"/>
              </a:defRPr>
            </a:lvl9pPr>
            <a:extLst/>
          </a:lstStyle>
          <a:p>
            <a:r>
              <a:rPr lang="ja-JP" altLang="en-US" b="0" spc="-300" dirty="0">
                <a:solidFill>
                  <a:srgbClr val="065218"/>
                </a:solidFill>
                <a:effectLst/>
                <a:latin typeface="HGS創英角ｺﾞｼｯｸUB" panose="020B0900000000000000" pitchFamily="50" charset="-128"/>
                <a:ea typeface="HGS創英角ｺﾞｼｯｸUB" panose="020B0900000000000000" pitchFamily="50" charset="-128"/>
              </a:rPr>
              <a:t>２．</a:t>
            </a:r>
            <a:r>
              <a:rPr lang="ja-JP" altLang="en-US" b="0" spc="-150" dirty="0">
                <a:solidFill>
                  <a:srgbClr val="065218"/>
                </a:solidFill>
                <a:effectLst/>
                <a:latin typeface="HGS創英角ｺﾞｼｯｸUB" panose="020B0900000000000000" pitchFamily="50" charset="-128"/>
                <a:ea typeface="HGS創英角ｺﾞｼｯｸUB" panose="020B0900000000000000" pitchFamily="50" charset="-128"/>
              </a:rPr>
              <a:t>モデル構築  </a:t>
            </a:r>
            <a:endParaRPr lang="ja-JP" altLang="en-US" sz="6000" dirty="0">
              <a:solidFill>
                <a:srgbClr val="065218"/>
              </a:solidFill>
              <a:effectLst/>
              <a:latin typeface="HGS創英角ｺﾞｼｯｸUB" panose="020B0900000000000000" pitchFamily="50" charset="-128"/>
              <a:ea typeface="HGS創英角ｺﾞｼｯｸUB" panose="020B0900000000000000" pitchFamily="50" charset="-128"/>
            </a:endParaRPr>
          </a:p>
        </p:txBody>
      </p:sp>
      <p:sp>
        <p:nvSpPr>
          <p:cNvPr id="4" name="コンテンツ プレースホルダー 6">
            <a:extLst>
              <a:ext uri="{FF2B5EF4-FFF2-40B4-BE49-F238E27FC236}">
                <a16:creationId xmlns:a16="http://schemas.microsoft.com/office/drawing/2014/main" id="{A0322784-46AF-7610-C929-068529FA3D0E}"/>
              </a:ext>
            </a:extLst>
          </p:cNvPr>
          <p:cNvSpPr txBox="1">
            <a:spLocks/>
          </p:cNvSpPr>
          <p:nvPr/>
        </p:nvSpPr>
        <p:spPr bwMode="auto">
          <a:xfrm>
            <a:off x="246888" y="1059357"/>
            <a:ext cx="8543844" cy="1373774"/>
          </a:xfrm>
          <a:prstGeom prst="rect">
            <a:avLst/>
          </a:prstGeom>
          <a:noFill/>
          <a:ln w="28575" cap="rnd">
            <a:noFill/>
          </a:ln>
          <a:extLst>
            <a:ext uri="{909E8E84-426E-40DD-AFC4-6F175D3DCCD1}">
              <a14:hiddenFill xmlns:a14="http://schemas.microsoft.com/office/drawing/2010/main">
                <a:solidFill>
                  <a:srgbClr val="FFFFFF"/>
                </a:solidFill>
              </a14:hiddenFill>
            </a:ext>
          </a:extLst>
        </p:spPr>
        <p:txBody>
          <a:bodyPr vert="horz" wrap="square" lIns="91440" tIns="46800" rIns="91440" bIns="45720" numCol="1" anchor="t" anchorCtr="0" compatLnSpc="1">
            <a:prstTxWarp prst="textNoShape">
              <a:avLst/>
            </a:prstTxWarp>
            <a:spAutoFit/>
          </a:bodyPr>
          <a:lstStyle>
            <a:lvl1pPr marL="342900" indent="-342900" algn="l" rtl="0" eaLnBrk="0" fontAlgn="base" hangingPunct="0">
              <a:spcBef>
                <a:spcPct val="20000"/>
              </a:spcBef>
              <a:spcAft>
                <a:spcPct val="0"/>
              </a:spcAft>
              <a:buFont typeface="Arial" charset="0"/>
              <a:buChar char="•"/>
              <a:defRPr kumimoji="1" sz="24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kumimoji="1" sz="24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kumimoji="1" sz="22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kumimoji="1"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a:lstStyle>
          <a:p>
            <a:pPr marL="0" indent="0" eaLnBrk="1" hangingPunct="1">
              <a:buNone/>
            </a:pPr>
            <a:r>
              <a:rPr lang="en-US" altLang="ja-JP" sz="2800" dirty="0">
                <a:solidFill>
                  <a:srgbClr val="639729"/>
                </a:solidFill>
                <a:latin typeface="HGS創英角ｺﾞｼｯｸUB" panose="020B0900000000000000" pitchFamily="50" charset="-128"/>
                <a:ea typeface="HGS創英角ｺﾞｼｯｸUB" panose="020B0900000000000000" pitchFamily="50" charset="-128"/>
                <a:cs typeface="+mj-cs"/>
              </a:rPr>
              <a:t>【</a:t>
            </a:r>
            <a:r>
              <a:rPr lang="ja-JP" altLang="en-US" sz="2800" dirty="0">
                <a:solidFill>
                  <a:srgbClr val="639729"/>
                </a:solidFill>
                <a:latin typeface="HGS創英角ｺﾞｼｯｸUB" panose="020B0900000000000000" pitchFamily="50" charset="-128"/>
                <a:ea typeface="HGS創英角ｺﾞｼｯｸUB" panose="020B0900000000000000" pitchFamily="50" charset="-128"/>
                <a:cs typeface="+mj-cs"/>
              </a:rPr>
              <a:t>融雪出水の事例</a:t>
            </a:r>
            <a:r>
              <a:rPr lang="en-US" altLang="ja-JP" sz="2800" dirty="0">
                <a:solidFill>
                  <a:srgbClr val="639729"/>
                </a:solidFill>
                <a:latin typeface="HGS創英角ｺﾞｼｯｸUB" panose="020B0900000000000000" pitchFamily="50" charset="-128"/>
                <a:ea typeface="HGS創英角ｺﾞｼｯｸUB" panose="020B0900000000000000" pitchFamily="50" charset="-128"/>
                <a:cs typeface="+mj-cs"/>
              </a:rPr>
              <a:t>】</a:t>
            </a:r>
            <a:r>
              <a:rPr lang="ja-JP" altLang="en-US" sz="2800" dirty="0"/>
              <a:t>九頭竜ダム・</a:t>
            </a:r>
            <a:r>
              <a:rPr lang="en-US" altLang="ja-JP" sz="2800" dirty="0"/>
              <a:t>2013</a:t>
            </a:r>
            <a:r>
              <a:rPr lang="ja-JP" altLang="en-US" sz="2800" dirty="0"/>
              <a:t>年</a:t>
            </a:r>
            <a:r>
              <a:rPr lang="en-US" altLang="ja-JP" sz="2800" dirty="0"/>
              <a:t>3</a:t>
            </a:r>
            <a:r>
              <a:rPr lang="ja-JP" altLang="en-US" sz="2800" dirty="0"/>
              <a:t>月</a:t>
            </a:r>
            <a:r>
              <a:rPr lang="en-US" altLang="ja-JP" sz="2800" dirty="0"/>
              <a:t>18</a:t>
            </a:r>
            <a:r>
              <a:rPr lang="ja-JP" altLang="en-US" sz="2800" dirty="0"/>
              <a:t>日出水</a:t>
            </a:r>
            <a:endParaRPr lang="ja-JP" altLang="en-US" sz="2800" dirty="0">
              <a:solidFill>
                <a:srgbClr val="639729"/>
              </a:solidFill>
              <a:latin typeface="+mj-lt"/>
              <a:ea typeface="HGS創英角ｺﾞｼｯｸUB" panose="020B0900000000000000" pitchFamily="50" charset="-128"/>
              <a:cs typeface="+mj-cs"/>
            </a:endParaRPr>
          </a:p>
          <a:p>
            <a:pPr lvl="1" eaLnBrk="1" hangingPunct="1">
              <a:buFont typeface="Arial" panose="020B0604020202020204" pitchFamily="34" charset="0"/>
              <a:buChar char="•"/>
            </a:pPr>
            <a:endParaRPr lang="en-US" altLang="ja-JP" dirty="0"/>
          </a:p>
          <a:p>
            <a:pPr lvl="1" eaLnBrk="1" hangingPunct="1">
              <a:buFont typeface="Arial" panose="020B0604020202020204" pitchFamily="34" charset="0"/>
              <a:buChar char="•"/>
            </a:pPr>
            <a:endParaRPr lang="en-US" altLang="ja-JP" sz="2200" dirty="0"/>
          </a:p>
        </p:txBody>
      </p:sp>
      <p:pic>
        <p:nvPicPr>
          <p:cNvPr id="21" name="図 20">
            <a:extLst>
              <a:ext uri="{FF2B5EF4-FFF2-40B4-BE49-F238E27FC236}">
                <a16:creationId xmlns:a16="http://schemas.microsoft.com/office/drawing/2014/main" id="{A2FEFDBB-BD08-CFEE-E568-331563A63D67}"/>
              </a:ext>
            </a:extLst>
          </p:cNvPr>
          <p:cNvPicPr>
            <a:picLocks noChangeAspect="1"/>
          </p:cNvPicPr>
          <p:nvPr/>
        </p:nvPicPr>
        <p:blipFill>
          <a:blip r:embed="rId4">
            <a:extLst>
              <a:ext uri="{28A0092B-C50C-407E-A947-70E740481C1C}">
                <a14:useLocalDpi xmlns:a14="http://schemas.microsoft.com/office/drawing/2010/main" val="0"/>
              </a:ext>
            </a:extLst>
          </a:blip>
          <a:srcRect b="7769"/>
          <a:stretch>
            <a:fillRect/>
          </a:stretch>
        </p:blipFill>
        <p:spPr>
          <a:xfrm>
            <a:off x="246888" y="1649589"/>
            <a:ext cx="4413250" cy="4522612"/>
          </a:xfrm>
          <a:prstGeom prst="rect">
            <a:avLst/>
          </a:prstGeom>
        </p:spPr>
      </p:pic>
      <p:cxnSp>
        <p:nvCxnSpPr>
          <p:cNvPr id="24" name="直線コネクタ 23">
            <a:extLst>
              <a:ext uri="{FF2B5EF4-FFF2-40B4-BE49-F238E27FC236}">
                <a16:creationId xmlns:a16="http://schemas.microsoft.com/office/drawing/2014/main" id="{BB659352-F849-F22E-2A5D-B8C09457E32E}"/>
              </a:ext>
            </a:extLst>
          </p:cNvPr>
          <p:cNvCxnSpPr>
            <a:cxnSpLocks/>
          </p:cNvCxnSpPr>
          <p:nvPr/>
        </p:nvCxnSpPr>
        <p:spPr>
          <a:xfrm>
            <a:off x="990600" y="3841750"/>
            <a:ext cx="3384550" cy="3716"/>
          </a:xfrm>
          <a:prstGeom prst="line">
            <a:avLst/>
          </a:prstGeom>
          <a:ln w="28575">
            <a:solidFill>
              <a:schemeClr val="accent2"/>
            </a:solidFill>
            <a:prstDash val="dash"/>
          </a:ln>
        </p:spPr>
        <p:style>
          <a:lnRef idx="1">
            <a:schemeClr val="accent1"/>
          </a:lnRef>
          <a:fillRef idx="0">
            <a:schemeClr val="accent1"/>
          </a:fillRef>
          <a:effectRef idx="0">
            <a:schemeClr val="accent1"/>
          </a:effectRef>
          <a:fontRef idx="minor">
            <a:schemeClr val="tx1"/>
          </a:fontRef>
        </p:style>
      </p:cxnSp>
      <p:sp>
        <p:nvSpPr>
          <p:cNvPr id="28" name="テキスト ボックス 27">
            <a:extLst>
              <a:ext uri="{FF2B5EF4-FFF2-40B4-BE49-F238E27FC236}">
                <a16:creationId xmlns:a16="http://schemas.microsoft.com/office/drawing/2014/main" id="{F0F5DDCE-EDED-5683-D08C-0317CFC7E3AB}"/>
              </a:ext>
            </a:extLst>
          </p:cNvPr>
          <p:cNvSpPr txBox="1"/>
          <p:nvPr/>
        </p:nvSpPr>
        <p:spPr>
          <a:xfrm>
            <a:off x="1332180" y="3862118"/>
            <a:ext cx="2866490" cy="369332"/>
          </a:xfrm>
          <a:prstGeom prst="rect">
            <a:avLst/>
          </a:prstGeom>
          <a:noFill/>
        </p:spPr>
        <p:txBody>
          <a:bodyPr wrap="none" rtlCol="0">
            <a:spAutoFit/>
          </a:bodyPr>
          <a:lstStyle/>
          <a:p>
            <a:r>
              <a:rPr kumimoji="1" lang="ja-JP" altLang="en-US" b="1" dirty="0">
                <a:solidFill>
                  <a:schemeClr val="accent2"/>
                </a:solidFill>
                <a:latin typeface="+mn-ea"/>
              </a:rPr>
              <a:t>洪水調節開始流量</a:t>
            </a:r>
            <a:r>
              <a:rPr kumimoji="1" lang="en-US" altLang="ja-JP" b="1" dirty="0">
                <a:solidFill>
                  <a:schemeClr val="accent2"/>
                </a:solidFill>
                <a:latin typeface="+mn-ea"/>
              </a:rPr>
              <a:t>270m</a:t>
            </a:r>
            <a:r>
              <a:rPr kumimoji="1" lang="en-US" altLang="ja-JP" b="1" baseline="30000" dirty="0">
                <a:solidFill>
                  <a:schemeClr val="accent2"/>
                </a:solidFill>
                <a:latin typeface="+mn-ea"/>
              </a:rPr>
              <a:t>3</a:t>
            </a:r>
            <a:r>
              <a:rPr kumimoji="1" lang="en-US" altLang="ja-JP" b="1" dirty="0">
                <a:solidFill>
                  <a:schemeClr val="accent2"/>
                </a:solidFill>
                <a:latin typeface="+mn-ea"/>
              </a:rPr>
              <a:t>/s</a:t>
            </a:r>
            <a:endParaRPr kumimoji="1" lang="ja-JP" altLang="en-US" b="1" dirty="0">
              <a:solidFill>
                <a:schemeClr val="accent2"/>
              </a:solidFill>
            </a:endParaRPr>
          </a:p>
        </p:txBody>
      </p:sp>
      <p:sp>
        <p:nvSpPr>
          <p:cNvPr id="29" name="コンテンツ プレースホルダー 6">
            <a:extLst>
              <a:ext uri="{FF2B5EF4-FFF2-40B4-BE49-F238E27FC236}">
                <a16:creationId xmlns:a16="http://schemas.microsoft.com/office/drawing/2014/main" id="{CCD32EC7-3527-98C6-40C8-E5EC506F23EB}"/>
              </a:ext>
            </a:extLst>
          </p:cNvPr>
          <p:cNvSpPr txBox="1">
            <a:spLocks/>
          </p:cNvSpPr>
          <p:nvPr/>
        </p:nvSpPr>
        <p:spPr bwMode="auto">
          <a:xfrm>
            <a:off x="4418052" y="1432841"/>
            <a:ext cx="4300497" cy="6692153"/>
          </a:xfrm>
          <a:prstGeom prst="rect">
            <a:avLst/>
          </a:prstGeom>
          <a:noFill/>
          <a:ln w="28575" cap="rnd">
            <a:noFill/>
          </a:ln>
          <a:extLst>
            <a:ext uri="{909E8E84-426E-40DD-AFC4-6F175D3DCCD1}">
              <a14:hiddenFill xmlns:a14="http://schemas.microsoft.com/office/drawing/2010/main">
                <a:solidFill>
                  <a:srgbClr val="FFFFFF"/>
                </a:solidFill>
              </a14:hiddenFill>
            </a:ext>
          </a:extLst>
        </p:spPr>
        <p:txBody>
          <a:bodyPr vert="horz" wrap="square" lIns="91440" tIns="46800" rIns="91440" bIns="45720" numCol="1" anchor="t" anchorCtr="0" compatLnSpc="1">
            <a:prstTxWarp prst="textNoShape">
              <a:avLst/>
            </a:prstTxWarp>
            <a:spAutoFit/>
          </a:bodyPr>
          <a:lstStyle>
            <a:lvl1pPr marL="342900" indent="-342900" algn="l" rtl="0" eaLnBrk="0" fontAlgn="base" hangingPunct="0">
              <a:spcBef>
                <a:spcPct val="20000"/>
              </a:spcBef>
              <a:spcAft>
                <a:spcPct val="0"/>
              </a:spcAft>
              <a:buFont typeface="Arial" charset="0"/>
              <a:buChar char="•"/>
              <a:defRPr kumimoji="1" sz="24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kumimoji="1" sz="24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kumimoji="1" sz="22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kumimoji="1"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a:lstStyle>
          <a:p>
            <a:pPr marL="0" indent="0" eaLnBrk="1" hangingPunct="1">
              <a:buNone/>
            </a:pPr>
            <a:endParaRPr lang="ja-JP" altLang="en-US" sz="2800" dirty="0">
              <a:solidFill>
                <a:srgbClr val="639729"/>
              </a:solidFill>
              <a:latin typeface="HGS創英角ｺﾞｼｯｸUB" panose="020B0900000000000000" pitchFamily="50" charset="-128"/>
              <a:ea typeface="HGS創英角ｺﾞｼｯｸUB" panose="020B0900000000000000" pitchFamily="50" charset="-128"/>
              <a:cs typeface="+mj-cs"/>
            </a:endParaRPr>
          </a:p>
          <a:p>
            <a:pPr eaLnBrk="1" hangingPunct="1">
              <a:buFont typeface="Arial" panose="020B0604020202020204" pitchFamily="34" charset="0"/>
              <a:buChar char="•"/>
            </a:pPr>
            <a:r>
              <a:rPr lang="ja-JP" altLang="en-US" dirty="0"/>
              <a:t>降雨強度 </a:t>
            </a:r>
            <a:r>
              <a:rPr lang="en-US" altLang="ja-JP" dirty="0"/>
              <a:t>1mm/</a:t>
            </a:r>
            <a:r>
              <a:rPr lang="en-US" altLang="ja-JP" dirty="0" err="1"/>
              <a:t>hr</a:t>
            </a:r>
            <a:r>
              <a:rPr lang="ja-JP" altLang="en-US" dirty="0"/>
              <a:t>以下の降雨に対し、流入量は洪水調節開始流量の約</a:t>
            </a:r>
            <a:r>
              <a:rPr lang="en-US" altLang="ja-JP" dirty="0"/>
              <a:t>2/3</a:t>
            </a:r>
          </a:p>
          <a:p>
            <a:pPr eaLnBrk="1" hangingPunct="1">
              <a:buFont typeface="Arial" panose="020B0604020202020204" pitchFamily="34" charset="0"/>
              <a:buChar char="•"/>
            </a:pPr>
            <a:r>
              <a:rPr lang="ja-JP" altLang="en-US" dirty="0"/>
              <a:t>降雨直前に</a:t>
            </a:r>
            <a:r>
              <a:rPr lang="ja-JP" altLang="en-US" u="sng" dirty="0"/>
              <a:t>積雪深低下・気温上昇・南からの風速増加</a:t>
            </a:r>
            <a:r>
              <a:rPr lang="ja-JP" altLang="en-US" dirty="0"/>
              <a:t>が見られる</a:t>
            </a:r>
            <a:endParaRPr lang="en-US" altLang="ja-JP" dirty="0"/>
          </a:p>
          <a:p>
            <a:pPr eaLnBrk="1" hangingPunct="1">
              <a:buFont typeface="Arial" panose="020B0604020202020204" pitchFamily="34" charset="0"/>
              <a:buChar char="•"/>
            </a:pPr>
            <a:endParaRPr lang="en-US" altLang="ja-JP" dirty="0"/>
          </a:p>
          <a:p>
            <a:pPr eaLnBrk="1" hangingPunct="1">
              <a:buFont typeface="Arial" panose="020B0604020202020204" pitchFamily="34" charset="0"/>
              <a:buChar char="•"/>
            </a:pPr>
            <a:r>
              <a:rPr lang="ja-JP" altLang="en-US" dirty="0"/>
              <a:t>暖かい南風の流入による融雪が、降雨を引き金として流出していると考えられる</a:t>
            </a:r>
            <a:endParaRPr lang="en-US" altLang="ja-JP" dirty="0"/>
          </a:p>
          <a:p>
            <a:pPr marL="0" indent="0" eaLnBrk="1" hangingPunct="1">
              <a:buNone/>
            </a:pPr>
            <a:endParaRPr lang="en-US" altLang="ja-JP" dirty="0"/>
          </a:p>
          <a:p>
            <a:pPr eaLnBrk="1" hangingPunct="1">
              <a:buFont typeface="Arial" panose="020B0604020202020204" pitchFamily="34" charset="0"/>
              <a:buChar char="•"/>
            </a:pPr>
            <a:endParaRPr lang="en-US" altLang="ja-JP" dirty="0"/>
          </a:p>
          <a:p>
            <a:pPr eaLnBrk="1" hangingPunct="1">
              <a:buFont typeface="Arial" panose="020B0604020202020204" pitchFamily="34" charset="0"/>
              <a:buChar char="•"/>
            </a:pPr>
            <a:endParaRPr lang="en-US" altLang="ja-JP" dirty="0"/>
          </a:p>
          <a:p>
            <a:pPr eaLnBrk="1" hangingPunct="1">
              <a:buFont typeface="Arial" panose="020B0604020202020204" pitchFamily="34" charset="0"/>
              <a:buChar char="•"/>
            </a:pPr>
            <a:endParaRPr lang="en-US" altLang="ja-JP" dirty="0"/>
          </a:p>
          <a:p>
            <a:pPr lvl="1" eaLnBrk="1" hangingPunct="1">
              <a:buFont typeface="Arial" panose="020B0604020202020204" pitchFamily="34" charset="0"/>
              <a:buChar char="•"/>
            </a:pPr>
            <a:endParaRPr lang="en-US" altLang="ja-JP" sz="2200" dirty="0"/>
          </a:p>
        </p:txBody>
      </p:sp>
      <p:sp>
        <p:nvSpPr>
          <p:cNvPr id="32" name="テキスト ボックス 31">
            <a:extLst>
              <a:ext uri="{FF2B5EF4-FFF2-40B4-BE49-F238E27FC236}">
                <a16:creationId xmlns:a16="http://schemas.microsoft.com/office/drawing/2014/main" id="{CEAFC5D1-15C8-D09F-259D-FA671BF8F78D}"/>
              </a:ext>
            </a:extLst>
          </p:cNvPr>
          <p:cNvSpPr txBox="1"/>
          <p:nvPr/>
        </p:nvSpPr>
        <p:spPr>
          <a:xfrm>
            <a:off x="1332180" y="2371380"/>
            <a:ext cx="2587568" cy="646331"/>
          </a:xfrm>
          <a:prstGeom prst="rect">
            <a:avLst/>
          </a:prstGeom>
          <a:noFill/>
        </p:spPr>
        <p:txBody>
          <a:bodyPr wrap="none" rtlCol="0">
            <a:spAutoFit/>
          </a:bodyPr>
          <a:lstStyle/>
          <a:p>
            <a:r>
              <a:rPr kumimoji="1" lang="ja-JP" altLang="en-US" b="1" dirty="0">
                <a:solidFill>
                  <a:schemeClr val="accent2"/>
                </a:solidFill>
                <a:latin typeface="+mn-ea"/>
              </a:rPr>
              <a:t>総雨量 </a:t>
            </a:r>
            <a:r>
              <a:rPr kumimoji="1" lang="en-US" altLang="ja-JP" b="1" dirty="0">
                <a:solidFill>
                  <a:schemeClr val="accent2"/>
                </a:solidFill>
                <a:latin typeface="+mn-ea"/>
              </a:rPr>
              <a:t>3.7 mm</a:t>
            </a:r>
          </a:p>
          <a:p>
            <a:r>
              <a:rPr kumimoji="1" lang="ja-JP" altLang="en-US" b="1" dirty="0">
                <a:solidFill>
                  <a:schemeClr val="accent2"/>
                </a:solidFill>
              </a:rPr>
              <a:t>最大降雨強度 </a:t>
            </a:r>
            <a:r>
              <a:rPr kumimoji="1" lang="en-US" altLang="ja-JP" b="1" dirty="0">
                <a:solidFill>
                  <a:schemeClr val="accent2"/>
                </a:solidFill>
              </a:rPr>
              <a:t>0.9mm/</a:t>
            </a:r>
            <a:r>
              <a:rPr kumimoji="1" lang="en-US" altLang="ja-JP" b="1" dirty="0" err="1">
                <a:solidFill>
                  <a:schemeClr val="accent2"/>
                </a:solidFill>
              </a:rPr>
              <a:t>hr</a:t>
            </a:r>
            <a:endParaRPr kumimoji="1" lang="ja-JP" altLang="en-US" b="1" dirty="0">
              <a:solidFill>
                <a:schemeClr val="accent2"/>
              </a:solidFill>
            </a:endParaRPr>
          </a:p>
        </p:txBody>
      </p:sp>
      <p:sp>
        <p:nvSpPr>
          <p:cNvPr id="37" name="矢印: 下 36">
            <a:extLst>
              <a:ext uri="{FF2B5EF4-FFF2-40B4-BE49-F238E27FC236}">
                <a16:creationId xmlns:a16="http://schemas.microsoft.com/office/drawing/2014/main" id="{DC14AD82-1EEF-08FD-B7A5-C59AE63971FD}"/>
              </a:ext>
            </a:extLst>
          </p:cNvPr>
          <p:cNvSpPr/>
          <p:nvPr/>
        </p:nvSpPr>
        <p:spPr>
          <a:xfrm>
            <a:off x="6349928" y="4280458"/>
            <a:ext cx="747916" cy="399036"/>
          </a:xfrm>
          <a:prstGeom prst="downArrow">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2" name="楕円 41">
            <a:extLst>
              <a:ext uri="{FF2B5EF4-FFF2-40B4-BE49-F238E27FC236}">
                <a16:creationId xmlns:a16="http://schemas.microsoft.com/office/drawing/2014/main" id="{4E556FB7-EA31-07D4-4CE5-9687C73BFE7E}"/>
              </a:ext>
            </a:extLst>
          </p:cNvPr>
          <p:cNvSpPr/>
          <p:nvPr/>
        </p:nvSpPr>
        <p:spPr>
          <a:xfrm>
            <a:off x="1998720" y="1716916"/>
            <a:ext cx="1798340" cy="686887"/>
          </a:xfrm>
          <a:prstGeom prst="ellipse">
            <a:avLst/>
          </a:prstGeom>
          <a:noFill/>
          <a:ln w="28575" cmpd="sng">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10080153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5E05A4-254A-596D-7A00-94513290F18E}"/>
            </a:ext>
          </a:extLst>
        </p:cNvPr>
        <p:cNvGrpSpPr/>
        <p:nvPr/>
      </p:nvGrpSpPr>
      <p:grpSpPr>
        <a:xfrm>
          <a:off x="0" y="0"/>
          <a:ext cx="0" cy="0"/>
          <a:chOff x="0" y="0"/>
          <a:chExt cx="0" cy="0"/>
        </a:xfrm>
      </p:grpSpPr>
      <p:pic>
        <p:nvPicPr>
          <p:cNvPr id="3" name="ヘッダー">
            <a:extLst>
              <a:ext uri="{FF2B5EF4-FFF2-40B4-BE49-F238E27FC236}">
                <a16:creationId xmlns:a16="http://schemas.microsoft.com/office/drawing/2014/main" id="{406699BC-B930-4608-D868-F90EC05F1768}"/>
              </a:ext>
            </a:extLst>
          </p:cNvPr>
          <p:cNvPicPr>
            <a:picLocks noGrp="1" noRot="1" noChangeAspect="1" noMove="1" noResize="1" noEditPoints="1" noAdjustHandles="1" noChangeArrowheads="1" noChangeShapeType="1" noCrop="1"/>
          </p:cNvPicPr>
          <p:nvPr/>
        </p:nvPicPr>
        <p:blipFill>
          <a:blip r:embed="rId3"/>
          <a:stretch>
            <a:fillRect/>
          </a:stretch>
        </p:blipFill>
        <p:spPr>
          <a:xfrm flipH="1">
            <a:off x="-6350" y="-5178"/>
            <a:ext cx="9144000" cy="1153355"/>
          </a:xfrm>
          <a:prstGeom prst="rect">
            <a:avLst/>
          </a:prstGeom>
        </p:spPr>
      </p:pic>
      <p:sp>
        <p:nvSpPr>
          <p:cNvPr id="8" name="スライド番号プレースホルダー 12">
            <a:extLst>
              <a:ext uri="{FF2B5EF4-FFF2-40B4-BE49-F238E27FC236}">
                <a16:creationId xmlns:a16="http://schemas.microsoft.com/office/drawing/2014/main" id="{E0019578-58DB-AC93-F051-D570EB5B0FE2}"/>
              </a:ext>
            </a:extLst>
          </p:cNvPr>
          <p:cNvSpPr txBox="1">
            <a:spLocks/>
          </p:cNvSpPr>
          <p:nvPr/>
        </p:nvSpPr>
        <p:spPr>
          <a:xfrm>
            <a:off x="8550226" y="6399102"/>
            <a:ext cx="481012" cy="365125"/>
          </a:xfrm>
          <a:prstGeom prst="rect">
            <a:avLst/>
          </a:prstGeom>
        </p:spPr>
        <p:txBody>
          <a:bodyPr vert="horz" anchor="b"/>
          <a:lstStyle>
            <a:defPPr>
              <a:defRPr lang="ja-JP"/>
            </a:defPPr>
            <a:lvl1pPr marL="0" algn="r" defTabSz="914400" rtl="0" eaLnBrk="1" fontAlgn="auto" latinLnBrk="0" hangingPunct="1">
              <a:spcBef>
                <a:spcPts val="0"/>
              </a:spcBef>
              <a:spcAft>
                <a:spcPts val="0"/>
              </a:spcAft>
              <a:defRPr kumimoji="1" lang="ja-JP" sz="1200" b="0" kern="1200">
                <a:solidFill>
                  <a:srgbClr val="FFFFFF"/>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fld id="{A2C7198B-0AA7-4B5B-AD43-FCED5591912C}" type="slidenum">
              <a:rPr lang="en-US" altLang="ja-JP" sz="1400" b="1" smtClean="0">
                <a:latin typeface="+mj-lt"/>
              </a:rPr>
              <a:pPr/>
              <a:t>8</a:t>
            </a:fld>
            <a:endParaRPr lang="ja-JP" altLang="en-US" sz="1400" b="1" dirty="0">
              <a:latin typeface="+mj-lt"/>
            </a:endParaRPr>
          </a:p>
        </p:txBody>
      </p:sp>
      <p:sp>
        <p:nvSpPr>
          <p:cNvPr id="5" name="タイトル 2">
            <a:extLst>
              <a:ext uri="{FF2B5EF4-FFF2-40B4-BE49-F238E27FC236}">
                <a16:creationId xmlns:a16="http://schemas.microsoft.com/office/drawing/2014/main" id="{BBBF515F-6920-98E8-A05F-325B22B027CA}"/>
              </a:ext>
            </a:extLst>
          </p:cNvPr>
          <p:cNvSpPr txBox="1">
            <a:spLocks noGrp="1" noRot="1" noMove="1" noResize="1" noEditPoints="1" noAdjustHandles="1" noChangeArrowheads="1" noChangeShapeType="1"/>
          </p:cNvSpPr>
          <p:nvPr/>
        </p:nvSpPr>
        <p:spPr>
          <a:xfrm>
            <a:off x="0" y="145661"/>
            <a:ext cx="9144000" cy="791419"/>
          </a:xfrm>
          <a:prstGeom prst="rect">
            <a:avLst/>
          </a:prstGeom>
        </p:spPr>
        <p:txBody>
          <a:bodyPr anchor="t"/>
          <a:lstStyle>
            <a:lvl1pPr algn="l" rtl="0" eaLnBrk="0" fontAlgn="base" hangingPunct="0">
              <a:spcBef>
                <a:spcPct val="0"/>
              </a:spcBef>
              <a:spcAft>
                <a:spcPct val="0"/>
              </a:spcAft>
              <a:defRPr kumimoji="1" lang="ja-JP" sz="3200" b="1" kern="1200">
                <a:solidFill>
                  <a:srgbClr val="639729"/>
                </a:solidFill>
                <a:effectLst>
                  <a:outerShdw blurRad="31750" dist="25400" dir="5400000" algn="tl" rotWithShape="0">
                    <a:srgbClr val="000000">
                      <a:alpha val="25000"/>
                    </a:srgbClr>
                  </a:outerShdw>
                </a:effectLst>
                <a:latin typeface="+mj-lt"/>
                <a:ea typeface="+mj-ea"/>
                <a:cs typeface="+mj-cs"/>
              </a:defRPr>
            </a:lvl1pPr>
            <a:lvl2pPr algn="l" rtl="0" eaLnBrk="0" fontAlgn="base" hangingPunct="0">
              <a:spcBef>
                <a:spcPct val="0"/>
              </a:spcBef>
              <a:spcAft>
                <a:spcPct val="0"/>
              </a:spcAft>
              <a:defRPr kumimoji="1" sz="3200" b="1">
                <a:solidFill>
                  <a:srgbClr val="639729"/>
                </a:solidFill>
                <a:latin typeface="ＭＳ Ｐゴシック" charset="-128"/>
                <a:ea typeface="ＭＳ Ｐゴシック" charset="-128"/>
              </a:defRPr>
            </a:lvl2pPr>
            <a:lvl3pPr algn="l" rtl="0" eaLnBrk="0" fontAlgn="base" hangingPunct="0">
              <a:spcBef>
                <a:spcPct val="0"/>
              </a:spcBef>
              <a:spcAft>
                <a:spcPct val="0"/>
              </a:spcAft>
              <a:defRPr kumimoji="1" sz="3200" b="1">
                <a:solidFill>
                  <a:srgbClr val="639729"/>
                </a:solidFill>
                <a:latin typeface="ＭＳ Ｐゴシック" charset="-128"/>
                <a:ea typeface="ＭＳ Ｐゴシック" charset="-128"/>
              </a:defRPr>
            </a:lvl3pPr>
            <a:lvl4pPr algn="l" rtl="0" eaLnBrk="0" fontAlgn="base" hangingPunct="0">
              <a:spcBef>
                <a:spcPct val="0"/>
              </a:spcBef>
              <a:spcAft>
                <a:spcPct val="0"/>
              </a:spcAft>
              <a:defRPr kumimoji="1" sz="3200" b="1">
                <a:solidFill>
                  <a:srgbClr val="639729"/>
                </a:solidFill>
                <a:latin typeface="ＭＳ Ｐゴシック" charset="-128"/>
                <a:ea typeface="ＭＳ Ｐゴシック" charset="-128"/>
              </a:defRPr>
            </a:lvl4pPr>
            <a:lvl5pPr algn="l" rtl="0" eaLnBrk="0" fontAlgn="base" hangingPunct="0">
              <a:spcBef>
                <a:spcPct val="0"/>
              </a:spcBef>
              <a:spcAft>
                <a:spcPct val="0"/>
              </a:spcAft>
              <a:defRPr kumimoji="1" sz="3200" b="1">
                <a:solidFill>
                  <a:srgbClr val="639729"/>
                </a:solidFill>
                <a:latin typeface="ＭＳ Ｐゴシック" charset="-128"/>
                <a:ea typeface="ＭＳ Ｐゴシック" charset="-128"/>
              </a:defRPr>
            </a:lvl5pPr>
            <a:lvl6pPr marL="457189" algn="l" rtl="0" fontAlgn="base">
              <a:spcBef>
                <a:spcPct val="0"/>
              </a:spcBef>
              <a:spcAft>
                <a:spcPct val="0"/>
              </a:spcAft>
              <a:defRPr kumimoji="1" sz="3200" b="1">
                <a:solidFill>
                  <a:srgbClr val="639729"/>
                </a:solidFill>
                <a:latin typeface="ＭＳ Ｐゴシック" charset="-128"/>
                <a:ea typeface="ＭＳ Ｐゴシック" charset="-128"/>
              </a:defRPr>
            </a:lvl6pPr>
            <a:lvl7pPr marL="914377" algn="l" rtl="0" fontAlgn="base">
              <a:spcBef>
                <a:spcPct val="0"/>
              </a:spcBef>
              <a:spcAft>
                <a:spcPct val="0"/>
              </a:spcAft>
              <a:defRPr kumimoji="1" sz="3200" b="1">
                <a:solidFill>
                  <a:srgbClr val="639729"/>
                </a:solidFill>
                <a:latin typeface="ＭＳ Ｐゴシック" charset="-128"/>
                <a:ea typeface="ＭＳ Ｐゴシック" charset="-128"/>
              </a:defRPr>
            </a:lvl7pPr>
            <a:lvl8pPr marL="1371566" algn="l" rtl="0" fontAlgn="base">
              <a:spcBef>
                <a:spcPct val="0"/>
              </a:spcBef>
              <a:spcAft>
                <a:spcPct val="0"/>
              </a:spcAft>
              <a:defRPr kumimoji="1" sz="3200" b="1">
                <a:solidFill>
                  <a:srgbClr val="639729"/>
                </a:solidFill>
                <a:latin typeface="ＭＳ Ｐゴシック" charset="-128"/>
                <a:ea typeface="ＭＳ Ｐゴシック" charset="-128"/>
              </a:defRPr>
            </a:lvl8pPr>
            <a:lvl9pPr marL="1828754" algn="l" rtl="0" fontAlgn="base">
              <a:spcBef>
                <a:spcPct val="0"/>
              </a:spcBef>
              <a:spcAft>
                <a:spcPct val="0"/>
              </a:spcAft>
              <a:defRPr kumimoji="1" sz="3200" b="1">
                <a:solidFill>
                  <a:srgbClr val="639729"/>
                </a:solidFill>
                <a:latin typeface="ＭＳ Ｐゴシック" charset="-128"/>
                <a:ea typeface="ＭＳ Ｐゴシック" charset="-128"/>
              </a:defRPr>
            </a:lvl9pPr>
            <a:extLst/>
          </a:lstStyle>
          <a:p>
            <a:r>
              <a:rPr lang="ja-JP" altLang="en-US" b="0" spc="-300" dirty="0">
                <a:solidFill>
                  <a:srgbClr val="065218"/>
                </a:solidFill>
                <a:effectLst/>
                <a:latin typeface="HGS創英角ｺﾞｼｯｸUB" panose="020B0900000000000000" pitchFamily="50" charset="-128"/>
                <a:ea typeface="HGS創英角ｺﾞｼｯｸUB" panose="020B0900000000000000" pitchFamily="50" charset="-128"/>
              </a:rPr>
              <a:t>２．</a:t>
            </a:r>
            <a:r>
              <a:rPr lang="ja-JP" altLang="en-US" b="0" spc="-150" dirty="0">
                <a:solidFill>
                  <a:srgbClr val="065218"/>
                </a:solidFill>
                <a:effectLst/>
                <a:latin typeface="HGS創英角ｺﾞｼｯｸUB" panose="020B0900000000000000" pitchFamily="50" charset="-128"/>
                <a:ea typeface="HGS創英角ｺﾞｼｯｸUB" panose="020B0900000000000000" pitchFamily="50" charset="-128"/>
              </a:rPr>
              <a:t>モデル構築　  </a:t>
            </a:r>
            <a:endParaRPr lang="ja-JP" altLang="en-US" sz="6000" dirty="0">
              <a:solidFill>
                <a:srgbClr val="065218"/>
              </a:solidFill>
              <a:effectLst/>
              <a:latin typeface="HGS創英角ｺﾞｼｯｸUB" panose="020B0900000000000000" pitchFamily="50" charset="-128"/>
              <a:ea typeface="HGS創英角ｺﾞｼｯｸUB" panose="020B0900000000000000" pitchFamily="50" charset="-128"/>
            </a:endParaRPr>
          </a:p>
        </p:txBody>
      </p:sp>
      <p:sp>
        <p:nvSpPr>
          <p:cNvPr id="4" name="コンテンツ プレースホルダー 6">
            <a:extLst>
              <a:ext uri="{FF2B5EF4-FFF2-40B4-BE49-F238E27FC236}">
                <a16:creationId xmlns:a16="http://schemas.microsoft.com/office/drawing/2014/main" id="{B49C253C-FD40-5D43-3E16-508B9383FCA6}"/>
              </a:ext>
            </a:extLst>
          </p:cNvPr>
          <p:cNvSpPr txBox="1">
            <a:spLocks/>
          </p:cNvSpPr>
          <p:nvPr/>
        </p:nvSpPr>
        <p:spPr bwMode="auto">
          <a:xfrm>
            <a:off x="246888" y="1059357"/>
            <a:ext cx="8543844" cy="1373774"/>
          </a:xfrm>
          <a:prstGeom prst="rect">
            <a:avLst/>
          </a:prstGeom>
          <a:noFill/>
          <a:ln w="28575" cap="rnd">
            <a:noFill/>
          </a:ln>
          <a:extLst>
            <a:ext uri="{909E8E84-426E-40DD-AFC4-6F175D3DCCD1}">
              <a14:hiddenFill xmlns:a14="http://schemas.microsoft.com/office/drawing/2010/main">
                <a:solidFill>
                  <a:srgbClr val="FFFFFF"/>
                </a:solidFill>
              </a14:hiddenFill>
            </a:ext>
          </a:extLst>
        </p:spPr>
        <p:txBody>
          <a:bodyPr vert="horz" wrap="square" lIns="91440" tIns="46800" rIns="91440" bIns="45720" numCol="1" anchor="t" anchorCtr="0" compatLnSpc="1">
            <a:prstTxWarp prst="textNoShape">
              <a:avLst/>
            </a:prstTxWarp>
            <a:spAutoFit/>
          </a:bodyPr>
          <a:lstStyle>
            <a:lvl1pPr marL="342900" indent="-342900" algn="l" rtl="0" eaLnBrk="0" fontAlgn="base" hangingPunct="0">
              <a:spcBef>
                <a:spcPct val="20000"/>
              </a:spcBef>
              <a:spcAft>
                <a:spcPct val="0"/>
              </a:spcAft>
              <a:buFont typeface="Arial" charset="0"/>
              <a:buChar char="•"/>
              <a:defRPr kumimoji="1" sz="24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kumimoji="1" sz="24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kumimoji="1" sz="22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kumimoji="1"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a:lstStyle>
          <a:p>
            <a:pPr marL="0" indent="0" eaLnBrk="1" hangingPunct="1">
              <a:buNone/>
            </a:pPr>
            <a:r>
              <a:rPr lang="en-US" altLang="ja-JP" sz="2800" dirty="0">
                <a:solidFill>
                  <a:srgbClr val="639729"/>
                </a:solidFill>
                <a:latin typeface="HGS創英角ｺﾞｼｯｸUB" panose="020B0900000000000000" pitchFamily="50" charset="-128"/>
                <a:ea typeface="HGS創英角ｺﾞｼｯｸUB" panose="020B0900000000000000" pitchFamily="50" charset="-128"/>
                <a:cs typeface="+mj-cs"/>
              </a:rPr>
              <a:t>【</a:t>
            </a:r>
            <a:r>
              <a:rPr lang="ja-JP" altLang="en-US" sz="2800" dirty="0">
                <a:solidFill>
                  <a:srgbClr val="639729"/>
                </a:solidFill>
                <a:latin typeface="HGS創英角ｺﾞｼｯｸUB" panose="020B0900000000000000" pitchFamily="50" charset="-128"/>
                <a:ea typeface="HGS創英角ｺﾞｼｯｸUB" panose="020B0900000000000000" pitchFamily="50" charset="-128"/>
                <a:cs typeface="+mj-cs"/>
              </a:rPr>
              <a:t>融雪出水発生確率モデル</a:t>
            </a:r>
            <a:r>
              <a:rPr lang="en-US" altLang="ja-JP" sz="2800" dirty="0">
                <a:solidFill>
                  <a:srgbClr val="639729"/>
                </a:solidFill>
                <a:latin typeface="HGS創英角ｺﾞｼｯｸUB" panose="020B0900000000000000" pitchFamily="50" charset="-128"/>
                <a:ea typeface="HGS創英角ｺﾞｼｯｸUB" panose="020B0900000000000000" pitchFamily="50" charset="-128"/>
                <a:cs typeface="+mj-cs"/>
              </a:rPr>
              <a:t>】</a:t>
            </a:r>
            <a:endParaRPr lang="ja-JP" altLang="en-US" dirty="0">
              <a:solidFill>
                <a:srgbClr val="639729"/>
              </a:solidFill>
              <a:latin typeface="+mj-lt"/>
              <a:ea typeface="HGS創英角ｺﾞｼｯｸUB" panose="020B0900000000000000" pitchFamily="50" charset="-128"/>
              <a:cs typeface="+mj-cs"/>
            </a:endParaRPr>
          </a:p>
          <a:p>
            <a:pPr lvl="1" eaLnBrk="1" hangingPunct="1">
              <a:buFont typeface="Arial" panose="020B0604020202020204" pitchFamily="34" charset="0"/>
              <a:buChar char="•"/>
            </a:pPr>
            <a:endParaRPr lang="en-US" altLang="ja-JP" dirty="0"/>
          </a:p>
          <a:p>
            <a:pPr lvl="1" eaLnBrk="1" hangingPunct="1">
              <a:buFont typeface="Arial" panose="020B0604020202020204" pitchFamily="34" charset="0"/>
              <a:buChar char="•"/>
            </a:pPr>
            <a:endParaRPr lang="en-US" altLang="ja-JP" sz="2200" dirty="0"/>
          </a:p>
        </p:txBody>
      </p:sp>
      <p:sp>
        <p:nvSpPr>
          <p:cNvPr id="11" name="コンテンツ プレースホルダー 6">
            <a:extLst>
              <a:ext uri="{FF2B5EF4-FFF2-40B4-BE49-F238E27FC236}">
                <a16:creationId xmlns:a16="http://schemas.microsoft.com/office/drawing/2014/main" id="{A105EE54-790A-B4DA-5414-EFC3A51F9D2B}"/>
              </a:ext>
            </a:extLst>
          </p:cNvPr>
          <p:cNvSpPr txBox="1">
            <a:spLocks/>
          </p:cNvSpPr>
          <p:nvPr/>
        </p:nvSpPr>
        <p:spPr bwMode="auto">
          <a:xfrm>
            <a:off x="858777" y="1709311"/>
            <a:ext cx="3785616" cy="1447640"/>
          </a:xfrm>
          <a:prstGeom prst="rect">
            <a:avLst/>
          </a:prstGeom>
          <a:noFill/>
          <a:ln w="28575" cap="rnd">
            <a:solidFill>
              <a:schemeClr val="tx1"/>
            </a:solidFill>
          </a:ln>
          <a:extLst>
            <a:ext uri="{909E8E84-426E-40DD-AFC4-6F175D3DCCD1}">
              <a14:hiddenFill xmlns:a14="http://schemas.microsoft.com/office/drawing/2010/main">
                <a:solidFill>
                  <a:srgbClr val="FFFFFF"/>
                </a:solidFill>
              </a14:hiddenFill>
            </a:ext>
          </a:extLst>
        </p:spPr>
        <p:txBody>
          <a:bodyPr vert="horz" wrap="square" lIns="91440" tIns="46800" rIns="91440" bIns="45720" numCol="1" anchor="t" anchorCtr="0" compatLnSpc="1">
            <a:prstTxWarp prst="textNoShape">
              <a:avLst/>
            </a:prstTxWarp>
            <a:spAutoFit/>
          </a:bodyPr>
          <a:lstStyle>
            <a:lvl1pPr marL="342900" indent="-342900" algn="l" rtl="0" eaLnBrk="0" fontAlgn="base" hangingPunct="0">
              <a:spcBef>
                <a:spcPct val="20000"/>
              </a:spcBef>
              <a:spcAft>
                <a:spcPct val="0"/>
              </a:spcAft>
              <a:buFont typeface="Arial" charset="0"/>
              <a:buChar char="•"/>
              <a:defRPr kumimoji="1" sz="24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kumimoji="1" sz="24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kumimoji="1" sz="22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kumimoji="1"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a:lstStyle>
          <a:p>
            <a:pPr marL="0" indent="0" eaLnBrk="1" hangingPunct="1">
              <a:buNone/>
            </a:pPr>
            <a:r>
              <a:rPr lang="ja-JP" altLang="en-US" sz="2000" dirty="0">
                <a:latin typeface="HGS創英角ｺﾞｼｯｸUB" panose="020B0900000000000000" pitchFamily="50" charset="-128"/>
                <a:ea typeface="HGS創英角ｺﾞｼｯｸUB" panose="020B0900000000000000" pitchFamily="50" charset="-128"/>
                <a:cs typeface="+mj-cs"/>
              </a:rPr>
              <a:t>入力変数（実績）</a:t>
            </a:r>
          </a:p>
          <a:p>
            <a:pPr eaLnBrk="1" hangingPunct="1">
              <a:buFont typeface="Arial" panose="020B0604020202020204" pitchFamily="34" charset="0"/>
              <a:buChar char="•"/>
            </a:pPr>
            <a:r>
              <a:rPr lang="ja-JP" altLang="en-US" sz="2000" dirty="0"/>
              <a:t>流入量、雨量</a:t>
            </a:r>
            <a:r>
              <a:rPr lang="en-US" altLang="ja-JP" sz="2000" dirty="0"/>
              <a:t>(</a:t>
            </a:r>
            <a:r>
              <a:rPr lang="ja-JP" altLang="en-US" sz="2000" dirty="0"/>
              <a:t>過去数時間分</a:t>
            </a:r>
            <a:r>
              <a:rPr lang="en-US" altLang="ja-JP" sz="2000" dirty="0"/>
              <a:t>)</a:t>
            </a:r>
          </a:p>
          <a:p>
            <a:pPr eaLnBrk="1" hangingPunct="1">
              <a:buFont typeface="Arial" panose="020B0604020202020204" pitchFamily="34" charset="0"/>
              <a:buChar char="•"/>
            </a:pPr>
            <a:r>
              <a:rPr lang="ja-JP" altLang="en-US" sz="2000" dirty="0"/>
              <a:t>気温、風速・風向、積雪深　（過去</a:t>
            </a:r>
            <a:r>
              <a:rPr lang="en-US" altLang="ja-JP" sz="2000" dirty="0"/>
              <a:t>2</a:t>
            </a:r>
            <a:r>
              <a:rPr lang="ja-JP" altLang="en-US" sz="2000" dirty="0"/>
              <a:t>～</a:t>
            </a:r>
            <a:r>
              <a:rPr lang="en-US" altLang="ja-JP" sz="2000" dirty="0"/>
              <a:t>4</a:t>
            </a:r>
            <a:r>
              <a:rPr lang="ja-JP" altLang="en-US" sz="2000" dirty="0"/>
              <a:t>日分）</a:t>
            </a:r>
            <a:endParaRPr lang="en-US" altLang="ja-JP" sz="2000" dirty="0"/>
          </a:p>
        </p:txBody>
      </p:sp>
      <p:sp>
        <p:nvSpPr>
          <p:cNvPr id="13" name="コンテンツ プレースホルダー 6">
            <a:extLst>
              <a:ext uri="{FF2B5EF4-FFF2-40B4-BE49-F238E27FC236}">
                <a16:creationId xmlns:a16="http://schemas.microsoft.com/office/drawing/2014/main" id="{F451518C-3BAE-CB8D-06EB-628AD547137F}"/>
              </a:ext>
            </a:extLst>
          </p:cNvPr>
          <p:cNvSpPr txBox="1">
            <a:spLocks/>
          </p:cNvSpPr>
          <p:nvPr/>
        </p:nvSpPr>
        <p:spPr bwMode="auto">
          <a:xfrm>
            <a:off x="858777" y="3492773"/>
            <a:ext cx="7931955" cy="770532"/>
          </a:xfrm>
          <a:prstGeom prst="rect">
            <a:avLst/>
          </a:prstGeom>
          <a:noFill/>
          <a:ln w="28575" cap="rnd">
            <a:solidFill>
              <a:schemeClr val="tx1"/>
            </a:solidFill>
          </a:ln>
          <a:extLst>
            <a:ext uri="{909E8E84-426E-40DD-AFC4-6F175D3DCCD1}">
              <a14:hiddenFill xmlns:a14="http://schemas.microsoft.com/office/drawing/2010/main">
                <a:solidFill>
                  <a:srgbClr val="FFFFFF"/>
                </a:solidFill>
              </a14:hiddenFill>
            </a:ext>
          </a:extLst>
        </p:spPr>
        <p:txBody>
          <a:bodyPr vert="horz" wrap="square" lIns="91440" tIns="46800" rIns="91440" bIns="45720" numCol="1" anchor="t" anchorCtr="0" compatLnSpc="1">
            <a:prstTxWarp prst="textNoShape">
              <a:avLst/>
            </a:prstTxWarp>
            <a:spAutoFit/>
          </a:bodyPr>
          <a:lstStyle>
            <a:lvl1pPr marL="342900" indent="-342900" algn="l" rtl="0" eaLnBrk="0" fontAlgn="base" hangingPunct="0">
              <a:spcBef>
                <a:spcPct val="20000"/>
              </a:spcBef>
              <a:spcAft>
                <a:spcPct val="0"/>
              </a:spcAft>
              <a:buFont typeface="Arial" charset="0"/>
              <a:buChar char="•"/>
              <a:defRPr kumimoji="1" sz="24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kumimoji="1" sz="24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kumimoji="1" sz="22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kumimoji="1"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a:lstStyle>
          <a:p>
            <a:pPr marL="0" indent="0" eaLnBrk="1" hangingPunct="1">
              <a:buNone/>
            </a:pPr>
            <a:r>
              <a:rPr lang="ja-JP" altLang="en-US" sz="2000" dirty="0">
                <a:latin typeface="HGS創英角ｺﾞｼｯｸUB" panose="020B0900000000000000" pitchFamily="50" charset="-128"/>
                <a:ea typeface="HGS創英角ｺﾞｼｯｸUB" panose="020B0900000000000000" pitchFamily="50" charset="-128"/>
                <a:cs typeface="+mj-cs"/>
              </a:rPr>
              <a:t>モデル</a:t>
            </a:r>
          </a:p>
          <a:p>
            <a:pPr eaLnBrk="1" hangingPunct="1">
              <a:buFont typeface="Arial" panose="020B0604020202020204" pitchFamily="34" charset="0"/>
              <a:buChar char="•"/>
            </a:pPr>
            <a:r>
              <a:rPr lang="en-US" altLang="ja-JP" sz="2000" dirty="0" err="1"/>
              <a:t>LightGBM</a:t>
            </a:r>
            <a:r>
              <a:rPr lang="ja-JP" altLang="en-US" sz="2000" dirty="0"/>
              <a:t>（勾配ブースティング決定木）</a:t>
            </a:r>
            <a:endParaRPr lang="en-US" altLang="ja-JP" sz="2000" dirty="0"/>
          </a:p>
        </p:txBody>
      </p:sp>
      <p:sp>
        <p:nvSpPr>
          <p:cNvPr id="14" name="コンテンツ プレースホルダー 6">
            <a:extLst>
              <a:ext uri="{FF2B5EF4-FFF2-40B4-BE49-F238E27FC236}">
                <a16:creationId xmlns:a16="http://schemas.microsoft.com/office/drawing/2014/main" id="{B94344B9-D684-4FBA-1B44-0297C7DEBA2F}"/>
              </a:ext>
            </a:extLst>
          </p:cNvPr>
          <p:cNvSpPr txBox="1">
            <a:spLocks/>
          </p:cNvSpPr>
          <p:nvPr/>
        </p:nvSpPr>
        <p:spPr bwMode="auto">
          <a:xfrm>
            <a:off x="858776" y="4658779"/>
            <a:ext cx="7931955" cy="1078309"/>
          </a:xfrm>
          <a:prstGeom prst="rect">
            <a:avLst/>
          </a:prstGeom>
          <a:noFill/>
          <a:ln w="28575" cap="rnd">
            <a:solidFill>
              <a:schemeClr val="tx1"/>
            </a:solidFill>
          </a:ln>
          <a:extLst>
            <a:ext uri="{909E8E84-426E-40DD-AFC4-6F175D3DCCD1}">
              <a14:hiddenFill xmlns:a14="http://schemas.microsoft.com/office/drawing/2010/main">
                <a:solidFill>
                  <a:srgbClr val="FFFFFF"/>
                </a:solidFill>
              </a14:hiddenFill>
            </a:ext>
          </a:extLst>
        </p:spPr>
        <p:txBody>
          <a:bodyPr vert="horz" wrap="square" lIns="91440" tIns="46800" rIns="91440" bIns="45720" numCol="1" anchor="t" anchorCtr="0" compatLnSpc="1">
            <a:prstTxWarp prst="textNoShape">
              <a:avLst/>
            </a:prstTxWarp>
            <a:spAutoFit/>
          </a:bodyPr>
          <a:lstStyle>
            <a:lvl1pPr marL="342900" indent="-342900" algn="l" rtl="0" eaLnBrk="0" fontAlgn="base" hangingPunct="0">
              <a:spcBef>
                <a:spcPct val="20000"/>
              </a:spcBef>
              <a:spcAft>
                <a:spcPct val="0"/>
              </a:spcAft>
              <a:buFont typeface="Arial" charset="0"/>
              <a:buChar char="•"/>
              <a:defRPr kumimoji="1" sz="24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kumimoji="1" sz="24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kumimoji="1" sz="22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kumimoji="1"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a:lstStyle>
          <a:p>
            <a:pPr marL="0" indent="0" eaLnBrk="1" hangingPunct="1">
              <a:buNone/>
            </a:pPr>
            <a:r>
              <a:rPr lang="ja-JP" altLang="en-US" sz="2000" dirty="0">
                <a:latin typeface="HGS創英角ｺﾞｼｯｸUB" panose="020B0900000000000000" pitchFamily="50" charset="-128"/>
                <a:ea typeface="HGS創英角ｺﾞｼｯｸUB" panose="020B0900000000000000" pitchFamily="50" charset="-128"/>
                <a:cs typeface="+mj-cs"/>
              </a:rPr>
              <a:t>出力内容</a:t>
            </a:r>
          </a:p>
          <a:p>
            <a:pPr eaLnBrk="1" hangingPunct="1">
              <a:buFont typeface="Arial" panose="020B0604020202020204" pitchFamily="34" charset="0"/>
              <a:buChar char="•"/>
            </a:pPr>
            <a:r>
              <a:rPr lang="ja-JP" altLang="en-US" sz="2000" dirty="0"/>
              <a:t>リードタイム別（</a:t>
            </a:r>
            <a:r>
              <a:rPr lang="en-US" altLang="ja-JP" sz="2000" dirty="0"/>
              <a:t>0</a:t>
            </a:r>
            <a:r>
              <a:rPr lang="ja-JP" altLang="en-US" sz="2000" dirty="0"/>
              <a:t>～</a:t>
            </a:r>
            <a:r>
              <a:rPr lang="en-US" altLang="ja-JP" sz="2000" dirty="0"/>
              <a:t>3</a:t>
            </a:r>
            <a:r>
              <a:rPr lang="ja-JP" altLang="en-US" sz="2000" dirty="0"/>
              <a:t>日後、</a:t>
            </a:r>
            <a:r>
              <a:rPr lang="en-US" altLang="ja-JP" sz="2000" dirty="0"/>
              <a:t>3</a:t>
            </a:r>
            <a:r>
              <a:rPr lang="ja-JP" altLang="en-US" sz="2000" dirty="0"/>
              <a:t>～</a:t>
            </a:r>
            <a:r>
              <a:rPr lang="en-US" altLang="ja-JP" sz="2000" dirty="0"/>
              <a:t>7</a:t>
            </a:r>
            <a:r>
              <a:rPr lang="ja-JP" altLang="en-US" sz="2000" dirty="0"/>
              <a:t>日後、</a:t>
            </a:r>
            <a:r>
              <a:rPr lang="en-US" altLang="ja-JP" sz="2000" dirty="0"/>
              <a:t>7</a:t>
            </a:r>
            <a:r>
              <a:rPr lang="ja-JP" altLang="en-US" sz="2000" dirty="0"/>
              <a:t>～</a:t>
            </a:r>
            <a:r>
              <a:rPr lang="en-US" altLang="ja-JP" sz="2000" dirty="0"/>
              <a:t>10</a:t>
            </a:r>
            <a:r>
              <a:rPr lang="ja-JP" altLang="en-US" sz="2000" dirty="0"/>
              <a:t>日後、</a:t>
            </a:r>
            <a:r>
              <a:rPr lang="en-US" altLang="ja-JP" sz="2000" dirty="0"/>
              <a:t>10</a:t>
            </a:r>
            <a:r>
              <a:rPr lang="ja-JP" altLang="en-US" sz="2000" dirty="0"/>
              <a:t>～</a:t>
            </a:r>
            <a:r>
              <a:rPr lang="en-US" altLang="ja-JP" sz="2000" dirty="0"/>
              <a:t>14</a:t>
            </a:r>
            <a:r>
              <a:rPr lang="ja-JP" altLang="en-US" sz="2000" dirty="0"/>
              <a:t>日後）の融雪出水発生確率</a:t>
            </a:r>
            <a:endParaRPr lang="en-US" altLang="ja-JP" sz="2000" dirty="0"/>
          </a:p>
        </p:txBody>
      </p:sp>
      <p:sp>
        <p:nvSpPr>
          <p:cNvPr id="15" name="コンテンツ プレースホルダー 6">
            <a:extLst>
              <a:ext uri="{FF2B5EF4-FFF2-40B4-BE49-F238E27FC236}">
                <a16:creationId xmlns:a16="http://schemas.microsoft.com/office/drawing/2014/main" id="{AAD823EA-423A-06F3-465A-AF1741D37994}"/>
              </a:ext>
            </a:extLst>
          </p:cNvPr>
          <p:cNvSpPr txBox="1">
            <a:spLocks/>
          </p:cNvSpPr>
          <p:nvPr/>
        </p:nvSpPr>
        <p:spPr bwMode="auto">
          <a:xfrm>
            <a:off x="4909364" y="1709311"/>
            <a:ext cx="3881368" cy="1139864"/>
          </a:xfrm>
          <a:prstGeom prst="rect">
            <a:avLst/>
          </a:prstGeom>
          <a:noFill/>
          <a:ln w="28575" cap="rnd">
            <a:solidFill>
              <a:schemeClr val="tx1"/>
            </a:solidFill>
          </a:ln>
          <a:extLst>
            <a:ext uri="{909E8E84-426E-40DD-AFC4-6F175D3DCCD1}">
              <a14:hiddenFill xmlns:a14="http://schemas.microsoft.com/office/drawing/2010/main">
                <a:solidFill>
                  <a:srgbClr val="FFFFFF"/>
                </a:solidFill>
              </a14:hiddenFill>
            </a:ext>
          </a:extLst>
        </p:spPr>
        <p:txBody>
          <a:bodyPr vert="horz" wrap="square" lIns="91440" tIns="46800" rIns="91440" bIns="45720" numCol="1" anchor="t" anchorCtr="0" compatLnSpc="1">
            <a:prstTxWarp prst="textNoShape">
              <a:avLst/>
            </a:prstTxWarp>
            <a:spAutoFit/>
          </a:bodyPr>
          <a:lstStyle>
            <a:lvl1pPr marL="342900" indent="-342900" algn="l" rtl="0" eaLnBrk="0" fontAlgn="base" hangingPunct="0">
              <a:spcBef>
                <a:spcPct val="20000"/>
              </a:spcBef>
              <a:spcAft>
                <a:spcPct val="0"/>
              </a:spcAft>
              <a:buFont typeface="Arial" charset="0"/>
              <a:buChar char="•"/>
              <a:defRPr kumimoji="1" sz="24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kumimoji="1" sz="24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kumimoji="1" sz="22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kumimoji="1"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a:lstStyle>
          <a:p>
            <a:pPr marL="0" indent="0" eaLnBrk="1" hangingPunct="1">
              <a:buNone/>
            </a:pPr>
            <a:r>
              <a:rPr lang="ja-JP" altLang="en-US" sz="2000" dirty="0">
                <a:latin typeface="HGS創英角ｺﾞｼｯｸUB" panose="020B0900000000000000" pitchFamily="50" charset="-128"/>
                <a:ea typeface="HGS創英角ｺﾞｼｯｸUB" panose="020B0900000000000000" pitchFamily="50" charset="-128"/>
                <a:cs typeface="+mj-cs"/>
              </a:rPr>
              <a:t>入力変数（予測）</a:t>
            </a:r>
          </a:p>
          <a:p>
            <a:pPr eaLnBrk="1" hangingPunct="1">
              <a:buFont typeface="Arial" panose="020B0604020202020204" pitchFamily="34" charset="0"/>
              <a:buChar char="•"/>
            </a:pPr>
            <a:r>
              <a:rPr lang="ja-JP" altLang="en-US" sz="2000" dirty="0"/>
              <a:t>降水確率</a:t>
            </a:r>
            <a:r>
              <a:rPr lang="en-US" altLang="ja-JP" sz="2000" dirty="0"/>
              <a:t>(</a:t>
            </a:r>
            <a:r>
              <a:rPr lang="ja-JP" altLang="en-US" sz="2000" dirty="0"/>
              <a:t>～</a:t>
            </a:r>
            <a:r>
              <a:rPr lang="en-US" altLang="ja-JP" sz="2000" dirty="0"/>
              <a:t>1</a:t>
            </a:r>
            <a:r>
              <a:rPr lang="ja-JP" altLang="en-US" sz="2000" dirty="0"/>
              <a:t>週間先</a:t>
            </a:r>
            <a:r>
              <a:rPr lang="en-US" altLang="ja-JP" sz="2000" dirty="0"/>
              <a:t>)</a:t>
            </a:r>
          </a:p>
          <a:p>
            <a:pPr eaLnBrk="1" hangingPunct="1">
              <a:buFont typeface="Arial" panose="020B0604020202020204" pitchFamily="34" charset="0"/>
              <a:buChar char="•"/>
            </a:pPr>
            <a:r>
              <a:rPr lang="ja-JP" altLang="en-US" sz="2000" dirty="0"/>
              <a:t>日最高・最低気温（～</a:t>
            </a:r>
            <a:r>
              <a:rPr lang="en-US" altLang="ja-JP" sz="2000" dirty="0"/>
              <a:t>2</a:t>
            </a:r>
            <a:r>
              <a:rPr lang="ja-JP" altLang="en-US" sz="2000" dirty="0"/>
              <a:t>週間先）</a:t>
            </a:r>
            <a:endParaRPr lang="en-US" altLang="ja-JP" sz="2000" dirty="0"/>
          </a:p>
        </p:txBody>
      </p:sp>
      <p:sp>
        <p:nvSpPr>
          <p:cNvPr id="17" name="矢印: 下 16">
            <a:extLst>
              <a:ext uri="{FF2B5EF4-FFF2-40B4-BE49-F238E27FC236}">
                <a16:creationId xmlns:a16="http://schemas.microsoft.com/office/drawing/2014/main" id="{2FC0A60B-50F5-8B04-50E0-664AE2BC73A9}"/>
              </a:ext>
            </a:extLst>
          </p:cNvPr>
          <p:cNvSpPr/>
          <p:nvPr/>
        </p:nvSpPr>
        <p:spPr>
          <a:xfrm>
            <a:off x="2510338" y="3215480"/>
            <a:ext cx="482494" cy="263291"/>
          </a:xfrm>
          <a:prstGeom prst="downArrow">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 name="矢印: 下 17">
            <a:extLst>
              <a:ext uri="{FF2B5EF4-FFF2-40B4-BE49-F238E27FC236}">
                <a16:creationId xmlns:a16="http://schemas.microsoft.com/office/drawing/2014/main" id="{B501EB7F-5DBF-72AA-A2A8-3A6A319650B9}"/>
              </a:ext>
            </a:extLst>
          </p:cNvPr>
          <p:cNvSpPr/>
          <p:nvPr/>
        </p:nvSpPr>
        <p:spPr>
          <a:xfrm>
            <a:off x="6608801" y="2953533"/>
            <a:ext cx="482494" cy="493519"/>
          </a:xfrm>
          <a:prstGeom prst="downArrow">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 name="矢印: 下 18">
            <a:extLst>
              <a:ext uri="{FF2B5EF4-FFF2-40B4-BE49-F238E27FC236}">
                <a16:creationId xmlns:a16="http://schemas.microsoft.com/office/drawing/2014/main" id="{4A4DCA80-F35E-BB11-8DBA-B5F67180CE9C}"/>
              </a:ext>
            </a:extLst>
          </p:cNvPr>
          <p:cNvSpPr/>
          <p:nvPr/>
        </p:nvSpPr>
        <p:spPr>
          <a:xfrm>
            <a:off x="4668117" y="4309026"/>
            <a:ext cx="482494" cy="290102"/>
          </a:xfrm>
          <a:prstGeom prst="downArrow">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テキスト ボックス 1">
            <a:extLst>
              <a:ext uri="{FF2B5EF4-FFF2-40B4-BE49-F238E27FC236}">
                <a16:creationId xmlns:a16="http://schemas.microsoft.com/office/drawing/2014/main" id="{6668B53B-BFCD-77DA-86A2-41C26B330119}"/>
              </a:ext>
            </a:extLst>
          </p:cNvPr>
          <p:cNvSpPr txBox="1"/>
          <p:nvPr/>
        </p:nvSpPr>
        <p:spPr>
          <a:xfrm>
            <a:off x="187416" y="5963285"/>
            <a:ext cx="5352747" cy="338554"/>
          </a:xfrm>
          <a:prstGeom prst="rect">
            <a:avLst/>
          </a:prstGeom>
          <a:noFill/>
        </p:spPr>
        <p:txBody>
          <a:bodyPr wrap="none" rtlCol="0">
            <a:spAutoFit/>
          </a:bodyPr>
          <a:lstStyle/>
          <a:p>
            <a:r>
              <a:rPr kumimoji="1" lang="en-US" altLang="ja-JP" sz="1600" dirty="0"/>
              <a:t>※</a:t>
            </a:r>
            <a:r>
              <a:rPr kumimoji="1" lang="ja-JP" altLang="en-US" sz="1600" dirty="0"/>
              <a:t>本発表では採用ケース</a:t>
            </a:r>
            <a:r>
              <a:rPr kumimoji="1" lang="en-US" altLang="ja-JP" sz="1600" dirty="0"/>
              <a:t>(</a:t>
            </a:r>
            <a:r>
              <a:rPr kumimoji="1" lang="ja-JP" altLang="en-US" sz="1600" dirty="0"/>
              <a:t>論文のケース</a:t>
            </a:r>
            <a:r>
              <a:rPr kumimoji="1" lang="en-US" altLang="ja-JP" sz="1600" dirty="0"/>
              <a:t>2)</a:t>
            </a:r>
            <a:r>
              <a:rPr lang="ja-JP" altLang="en-US" sz="1600" dirty="0"/>
              <a:t>について説明する</a:t>
            </a:r>
            <a:endParaRPr kumimoji="1" lang="ja-JP" altLang="en-US" sz="1600" dirty="0"/>
          </a:p>
        </p:txBody>
      </p:sp>
    </p:spTree>
    <p:extLst>
      <p:ext uri="{BB962C8B-B14F-4D97-AF65-F5344CB8AC3E}">
        <p14:creationId xmlns:p14="http://schemas.microsoft.com/office/powerpoint/2010/main" val="7604697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E7D79D-0A31-B22F-7532-D199C03A1A5A}"/>
            </a:ext>
          </a:extLst>
        </p:cNvPr>
        <p:cNvGrpSpPr/>
        <p:nvPr/>
      </p:nvGrpSpPr>
      <p:grpSpPr>
        <a:xfrm>
          <a:off x="0" y="0"/>
          <a:ext cx="0" cy="0"/>
          <a:chOff x="0" y="0"/>
          <a:chExt cx="0" cy="0"/>
        </a:xfrm>
      </p:grpSpPr>
      <p:pic>
        <p:nvPicPr>
          <p:cNvPr id="3" name="ヘッダー">
            <a:extLst>
              <a:ext uri="{FF2B5EF4-FFF2-40B4-BE49-F238E27FC236}">
                <a16:creationId xmlns:a16="http://schemas.microsoft.com/office/drawing/2014/main" id="{E149544F-A53B-1C27-59A0-BCFF37420317}"/>
              </a:ext>
            </a:extLst>
          </p:cNvPr>
          <p:cNvPicPr>
            <a:picLocks noGrp="1" noRot="1" noChangeAspect="1" noMove="1" noResize="1" noEditPoints="1" noAdjustHandles="1" noChangeArrowheads="1" noChangeShapeType="1" noCrop="1"/>
          </p:cNvPicPr>
          <p:nvPr/>
        </p:nvPicPr>
        <p:blipFill>
          <a:blip r:embed="rId3"/>
          <a:stretch>
            <a:fillRect/>
          </a:stretch>
        </p:blipFill>
        <p:spPr>
          <a:xfrm flipH="1">
            <a:off x="-6350" y="-5178"/>
            <a:ext cx="9144000" cy="1153355"/>
          </a:xfrm>
          <a:prstGeom prst="rect">
            <a:avLst/>
          </a:prstGeom>
        </p:spPr>
      </p:pic>
      <p:sp>
        <p:nvSpPr>
          <p:cNvPr id="8" name="スライド番号プレースホルダー 12">
            <a:extLst>
              <a:ext uri="{FF2B5EF4-FFF2-40B4-BE49-F238E27FC236}">
                <a16:creationId xmlns:a16="http://schemas.microsoft.com/office/drawing/2014/main" id="{7D99CAEB-A948-9C2C-B3E4-A929B10E1AF2}"/>
              </a:ext>
            </a:extLst>
          </p:cNvPr>
          <p:cNvSpPr txBox="1">
            <a:spLocks/>
          </p:cNvSpPr>
          <p:nvPr/>
        </p:nvSpPr>
        <p:spPr>
          <a:xfrm>
            <a:off x="8550226" y="6399102"/>
            <a:ext cx="481012" cy="365125"/>
          </a:xfrm>
          <a:prstGeom prst="rect">
            <a:avLst/>
          </a:prstGeom>
        </p:spPr>
        <p:txBody>
          <a:bodyPr vert="horz" anchor="b"/>
          <a:lstStyle>
            <a:defPPr>
              <a:defRPr lang="ja-JP"/>
            </a:defPPr>
            <a:lvl1pPr marL="0" algn="r" defTabSz="914400" rtl="0" eaLnBrk="1" fontAlgn="auto" latinLnBrk="0" hangingPunct="1">
              <a:spcBef>
                <a:spcPts val="0"/>
              </a:spcBef>
              <a:spcAft>
                <a:spcPts val="0"/>
              </a:spcAft>
              <a:defRPr kumimoji="1" lang="ja-JP" sz="1200" b="0" kern="1200">
                <a:solidFill>
                  <a:srgbClr val="FFFFFF"/>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fld id="{A2C7198B-0AA7-4B5B-AD43-FCED5591912C}" type="slidenum">
              <a:rPr lang="en-US" altLang="ja-JP" sz="1400" b="1" smtClean="0">
                <a:latin typeface="+mj-lt"/>
              </a:rPr>
              <a:pPr/>
              <a:t>9</a:t>
            </a:fld>
            <a:endParaRPr lang="ja-JP" altLang="en-US" sz="1400" b="1" dirty="0">
              <a:latin typeface="+mj-lt"/>
            </a:endParaRPr>
          </a:p>
        </p:txBody>
      </p:sp>
      <p:sp>
        <p:nvSpPr>
          <p:cNvPr id="5" name="タイトル 2">
            <a:extLst>
              <a:ext uri="{FF2B5EF4-FFF2-40B4-BE49-F238E27FC236}">
                <a16:creationId xmlns:a16="http://schemas.microsoft.com/office/drawing/2014/main" id="{EDAA2FC7-9B27-50B5-631A-8C25013A07C5}"/>
              </a:ext>
            </a:extLst>
          </p:cNvPr>
          <p:cNvSpPr txBox="1">
            <a:spLocks noGrp="1" noRot="1" noMove="1" noResize="1" noEditPoints="1" noAdjustHandles="1" noChangeArrowheads="1" noChangeShapeType="1"/>
          </p:cNvSpPr>
          <p:nvPr/>
        </p:nvSpPr>
        <p:spPr>
          <a:xfrm>
            <a:off x="0" y="145661"/>
            <a:ext cx="9144000" cy="791419"/>
          </a:xfrm>
          <a:prstGeom prst="rect">
            <a:avLst/>
          </a:prstGeom>
        </p:spPr>
        <p:txBody>
          <a:bodyPr anchor="t"/>
          <a:lstStyle>
            <a:lvl1pPr algn="l" rtl="0" eaLnBrk="0" fontAlgn="base" hangingPunct="0">
              <a:spcBef>
                <a:spcPct val="0"/>
              </a:spcBef>
              <a:spcAft>
                <a:spcPct val="0"/>
              </a:spcAft>
              <a:defRPr kumimoji="1" lang="ja-JP" sz="3200" b="1" kern="1200">
                <a:solidFill>
                  <a:srgbClr val="639729"/>
                </a:solidFill>
                <a:effectLst>
                  <a:outerShdw blurRad="31750" dist="25400" dir="5400000" algn="tl" rotWithShape="0">
                    <a:srgbClr val="000000">
                      <a:alpha val="25000"/>
                    </a:srgbClr>
                  </a:outerShdw>
                </a:effectLst>
                <a:latin typeface="+mj-lt"/>
                <a:ea typeface="+mj-ea"/>
                <a:cs typeface="+mj-cs"/>
              </a:defRPr>
            </a:lvl1pPr>
            <a:lvl2pPr algn="l" rtl="0" eaLnBrk="0" fontAlgn="base" hangingPunct="0">
              <a:spcBef>
                <a:spcPct val="0"/>
              </a:spcBef>
              <a:spcAft>
                <a:spcPct val="0"/>
              </a:spcAft>
              <a:defRPr kumimoji="1" sz="3200" b="1">
                <a:solidFill>
                  <a:srgbClr val="639729"/>
                </a:solidFill>
                <a:latin typeface="ＭＳ Ｐゴシック" charset="-128"/>
                <a:ea typeface="ＭＳ Ｐゴシック" charset="-128"/>
              </a:defRPr>
            </a:lvl2pPr>
            <a:lvl3pPr algn="l" rtl="0" eaLnBrk="0" fontAlgn="base" hangingPunct="0">
              <a:spcBef>
                <a:spcPct val="0"/>
              </a:spcBef>
              <a:spcAft>
                <a:spcPct val="0"/>
              </a:spcAft>
              <a:defRPr kumimoji="1" sz="3200" b="1">
                <a:solidFill>
                  <a:srgbClr val="639729"/>
                </a:solidFill>
                <a:latin typeface="ＭＳ Ｐゴシック" charset="-128"/>
                <a:ea typeface="ＭＳ Ｐゴシック" charset="-128"/>
              </a:defRPr>
            </a:lvl3pPr>
            <a:lvl4pPr algn="l" rtl="0" eaLnBrk="0" fontAlgn="base" hangingPunct="0">
              <a:spcBef>
                <a:spcPct val="0"/>
              </a:spcBef>
              <a:spcAft>
                <a:spcPct val="0"/>
              </a:spcAft>
              <a:defRPr kumimoji="1" sz="3200" b="1">
                <a:solidFill>
                  <a:srgbClr val="639729"/>
                </a:solidFill>
                <a:latin typeface="ＭＳ Ｐゴシック" charset="-128"/>
                <a:ea typeface="ＭＳ Ｐゴシック" charset="-128"/>
              </a:defRPr>
            </a:lvl4pPr>
            <a:lvl5pPr algn="l" rtl="0" eaLnBrk="0" fontAlgn="base" hangingPunct="0">
              <a:spcBef>
                <a:spcPct val="0"/>
              </a:spcBef>
              <a:spcAft>
                <a:spcPct val="0"/>
              </a:spcAft>
              <a:defRPr kumimoji="1" sz="3200" b="1">
                <a:solidFill>
                  <a:srgbClr val="639729"/>
                </a:solidFill>
                <a:latin typeface="ＭＳ Ｐゴシック" charset="-128"/>
                <a:ea typeface="ＭＳ Ｐゴシック" charset="-128"/>
              </a:defRPr>
            </a:lvl5pPr>
            <a:lvl6pPr marL="457189" algn="l" rtl="0" fontAlgn="base">
              <a:spcBef>
                <a:spcPct val="0"/>
              </a:spcBef>
              <a:spcAft>
                <a:spcPct val="0"/>
              </a:spcAft>
              <a:defRPr kumimoji="1" sz="3200" b="1">
                <a:solidFill>
                  <a:srgbClr val="639729"/>
                </a:solidFill>
                <a:latin typeface="ＭＳ Ｐゴシック" charset="-128"/>
                <a:ea typeface="ＭＳ Ｐゴシック" charset="-128"/>
              </a:defRPr>
            </a:lvl6pPr>
            <a:lvl7pPr marL="914377" algn="l" rtl="0" fontAlgn="base">
              <a:spcBef>
                <a:spcPct val="0"/>
              </a:spcBef>
              <a:spcAft>
                <a:spcPct val="0"/>
              </a:spcAft>
              <a:defRPr kumimoji="1" sz="3200" b="1">
                <a:solidFill>
                  <a:srgbClr val="639729"/>
                </a:solidFill>
                <a:latin typeface="ＭＳ Ｐゴシック" charset="-128"/>
                <a:ea typeface="ＭＳ Ｐゴシック" charset="-128"/>
              </a:defRPr>
            </a:lvl7pPr>
            <a:lvl8pPr marL="1371566" algn="l" rtl="0" fontAlgn="base">
              <a:spcBef>
                <a:spcPct val="0"/>
              </a:spcBef>
              <a:spcAft>
                <a:spcPct val="0"/>
              </a:spcAft>
              <a:defRPr kumimoji="1" sz="3200" b="1">
                <a:solidFill>
                  <a:srgbClr val="639729"/>
                </a:solidFill>
                <a:latin typeface="ＭＳ Ｐゴシック" charset="-128"/>
                <a:ea typeface="ＭＳ Ｐゴシック" charset="-128"/>
              </a:defRPr>
            </a:lvl8pPr>
            <a:lvl9pPr marL="1828754" algn="l" rtl="0" fontAlgn="base">
              <a:spcBef>
                <a:spcPct val="0"/>
              </a:spcBef>
              <a:spcAft>
                <a:spcPct val="0"/>
              </a:spcAft>
              <a:defRPr kumimoji="1" sz="3200" b="1">
                <a:solidFill>
                  <a:srgbClr val="639729"/>
                </a:solidFill>
                <a:latin typeface="ＭＳ Ｐゴシック" charset="-128"/>
                <a:ea typeface="ＭＳ Ｐゴシック" charset="-128"/>
              </a:defRPr>
            </a:lvl9pPr>
            <a:extLst/>
          </a:lstStyle>
          <a:p>
            <a:r>
              <a:rPr lang="ja-JP" altLang="en-US" b="0" spc="-300" dirty="0">
                <a:solidFill>
                  <a:srgbClr val="065218"/>
                </a:solidFill>
                <a:effectLst/>
                <a:latin typeface="HGS創英角ｺﾞｼｯｸUB" panose="020B0900000000000000" pitchFamily="50" charset="-128"/>
                <a:ea typeface="HGS創英角ｺﾞｼｯｸUB" panose="020B0900000000000000" pitchFamily="50" charset="-128"/>
              </a:rPr>
              <a:t>２．</a:t>
            </a:r>
            <a:r>
              <a:rPr lang="ja-JP" altLang="en-US" b="0" spc="-150" dirty="0">
                <a:solidFill>
                  <a:srgbClr val="065218"/>
                </a:solidFill>
                <a:effectLst/>
                <a:latin typeface="HGS創英角ｺﾞｼｯｸUB" panose="020B0900000000000000" pitchFamily="50" charset="-128"/>
                <a:ea typeface="HGS創英角ｺﾞｼｯｸUB" panose="020B0900000000000000" pitchFamily="50" charset="-128"/>
              </a:rPr>
              <a:t>モデル構築　  </a:t>
            </a:r>
            <a:endParaRPr lang="ja-JP" altLang="en-US" sz="6000" dirty="0">
              <a:solidFill>
                <a:srgbClr val="065218"/>
              </a:solidFill>
              <a:effectLst/>
              <a:latin typeface="HGS創英角ｺﾞｼｯｸUB" panose="020B0900000000000000" pitchFamily="50" charset="-128"/>
              <a:ea typeface="HGS創英角ｺﾞｼｯｸUB" panose="020B0900000000000000" pitchFamily="50" charset="-128"/>
            </a:endParaRPr>
          </a:p>
        </p:txBody>
      </p:sp>
      <p:sp>
        <p:nvSpPr>
          <p:cNvPr id="4" name="コンテンツ プレースホルダー 6">
            <a:extLst>
              <a:ext uri="{FF2B5EF4-FFF2-40B4-BE49-F238E27FC236}">
                <a16:creationId xmlns:a16="http://schemas.microsoft.com/office/drawing/2014/main" id="{373220AF-AA35-7178-35BC-065E70276108}"/>
              </a:ext>
            </a:extLst>
          </p:cNvPr>
          <p:cNvSpPr txBox="1">
            <a:spLocks/>
          </p:cNvSpPr>
          <p:nvPr/>
        </p:nvSpPr>
        <p:spPr bwMode="auto">
          <a:xfrm>
            <a:off x="246888" y="1059357"/>
            <a:ext cx="8543844" cy="1373774"/>
          </a:xfrm>
          <a:prstGeom prst="rect">
            <a:avLst/>
          </a:prstGeom>
          <a:noFill/>
          <a:ln w="28575" cap="rnd">
            <a:noFill/>
          </a:ln>
          <a:extLst>
            <a:ext uri="{909E8E84-426E-40DD-AFC4-6F175D3DCCD1}">
              <a14:hiddenFill xmlns:a14="http://schemas.microsoft.com/office/drawing/2010/main">
                <a:solidFill>
                  <a:srgbClr val="FFFFFF"/>
                </a:solidFill>
              </a14:hiddenFill>
            </a:ext>
          </a:extLst>
        </p:spPr>
        <p:txBody>
          <a:bodyPr vert="horz" wrap="square" lIns="91440" tIns="46800" rIns="91440" bIns="45720" numCol="1" anchor="t" anchorCtr="0" compatLnSpc="1">
            <a:prstTxWarp prst="textNoShape">
              <a:avLst/>
            </a:prstTxWarp>
            <a:spAutoFit/>
          </a:bodyPr>
          <a:lstStyle>
            <a:lvl1pPr marL="342900" indent="-342900" algn="l" rtl="0" eaLnBrk="0" fontAlgn="base" hangingPunct="0">
              <a:spcBef>
                <a:spcPct val="20000"/>
              </a:spcBef>
              <a:spcAft>
                <a:spcPct val="0"/>
              </a:spcAft>
              <a:buFont typeface="Arial" charset="0"/>
              <a:buChar char="•"/>
              <a:defRPr kumimoji="1" sz="24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kumimoji="1" sz="24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kumimoji="1" sz="22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kumimoji="1"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a:lstStyle>
          <a:p>
            <a:pPr marL="0" indent="0" eaLnBrk="1" hangingPunct="1">
              <a:buNone/>
            </a:pPr>
            <a:r>
              <a:rPr lang="en-US" altLang="ja-JP" sz="2800" dirty="0">
                <a:solidFill>
                  <a:srgbClr val="639729"/>
                </a:solidFill>
                <a:latin typeface="HGS創英角ｺﾞｼｯｸUB" panose="020B0900000000000000" pitchFamily="50" charset="-128"/>
                <a:ea typeface="HGS創英角ｺﾞｼｯｸUB" panose="020B0900000000000000" pitchFamily="50" charset="-128"/>
                <a:cs typeface="+mj-cs"/>
              </a:rPr>
              <a:t>【</a:t>
            </a:r>
            <a:r>
              <a:rPr lang="ja-JP" altLang="en-US" sz="2800" dirty="0">
                <a:solidFill>
                  <a:srgbClr val="639729"/>
                </a:solidFill>
                <a:latin typeface="HGS創英角ｺﾞｼｯｸUB" panose="020B0900000000000000" pitchFamily="50" charset="-128"/>
                <a:ea typeface="HGS創英角ｺﾞｼｯｸUB" panose="020B0900000000000000" pitchFamily="50" charset="-128"/>
                <a:cs typeface="+mj-cs"/>
              </a:rPr>
              <a:t>融雪出水発生確率モデル</a:t>
            </a:r>
            <a:r>
              <a:rPr lang="en-US" altLang="ja-JP" sz="2800" dirty="0">
                <a:solidFill>
                  <a:srgbClr val="639729"/>
                </a:solidFill>
                <a:latin typeface="HGS創英角ｺﾞｼｯｸUB" panose="020B0900000000000000" pitchFamily="50" charset="-128"/>
                <a:ea typeface="HGS創英角ｺﾞｼｯｸUB" panose="020B0900000000000000" pitchFamily="50" charset="-128"/>
                <a:cs typeface="+mj-cs"/>
              </a:rPr>
              <a:t>】</a:t>
            </a:r>
            <a:endParaRPr lang="ja-JP" altLang="en-US" dirty="0">
              <a:solidFill>
                <a:srgbClr val="639729"/>
              </a:solidFill>
              <a:latin typeface="+mj-lt"/>
              <a:ea typeface="HGS創英角ｺﾞｼｯｸUB" panose="020B0900000000000000" pitchFamily="50" charset="-128"/>
              <a:cs typeface="+mj-cs"/>
            </a:endParaRPr>
          </a:p>
          <a:p>
            <a:pPr lvl="1" eaLnBrk="1" hangingPunct="1">
              <a:buFont typeface="Arial" panose="020B0604020202020204" pitchFamily="34" charset="0"/>
              <a:buChar char="•"/>
            </a:pPr>
            <a:endParaRPr lang="en-US" altLang="ja-JP" dirty="0"/>
          </a:p>
          <a:p>
            <a:pPr lvl="1" eaLnBrk="1" hangingPunct="1">
              <a:buFont typeface="Arial" panose="020B0604020202020204" pitchFamily="34" charset="0"/>
              <a:buChar char="•"/>
            </a:pPr>
            <a:endParaRPr lang="en-US" altLang="ja-JP" sz="2200" dirty="0"/>
          </a:p>
        </p:txBody>
      </p:sp>
      <p:sp>
        <p:nvSpPr>
          <p:cNvPr id="11" name="コンテンツ プレースホルダー 6">
            <a:extLst>
              <a:ext uri="{FF2B5EF4-FFF2-40B4-BE49-F238E27FC236}">
                <a16:creationId xmlns:a16="http://schemas.microsoft.com/office/drawing/2014/main" id="{978EC0E0-69A3-2C6C-3B0D-FFE3AA17F631}"/>
              </a:ext>
            </a:extLst>
          </p:cNvPr>
          <p:cNvSpPr txBox="1">
            <a:spLocks/>
          </p:cNvSpPr>
          <p:nvPr/>
        </p:nvSpPr>
        <p:spPr bwMode="auto">
          <a:xfrm>
            <a:off x="858777" y="1709311"/>
            <a:ext cx="3785616" cy="1447640"/>
          </a:xfrm>
          <a:prstGeom prst="rect">
            <a:avLst/>
          </a:prstGeom>
          <a:noFill/>
          <a:ln w="28575" cap="rnd">
            <a:solidFill>
              <a:schemeClr val="tx1"/>
            </a:solidFill>
          </a:ln>
          <a:extLst>
            <a:ext uri="{909E8E84-426E-40DD-AFC4-6F175D3DCCD1}">
              <a14:hiddenFill xmlns:a14="http://schemas.microsoft.com/office/drawing/2010/main">
                <a:solidFill>
                  <a:srgbClr val="FFFFFF"/>
                </a:solidFill>
              </a14:hiddenFill>
            </a:ext>
          </a:extLst>
        </p:spPr>
        <p:txBody>
          <a:bodyPr vert="horz" wrap="square" lIns="91440" tIns="46800" rIns="91440" bIns="45720" numCol="1" anchor="t" anchorCtr="0" compatLnSpc="1">
            <a:prstTxWarp prst="textNoShape">
              <a:avLst/>
            </a:prstTxWarp>
            <a:spAutoFit/>
          </a:bodyPr>
          <a:lstStyle>
            <a:lvl1pPr marL="342900" indent="-342900" algn="l" rtl="0" eaLnBrk="0" fontAlgn="base" hangingPunct="0">
              <a:spcBef>
                <a:spcPct val="20000"/>
              </a:spcBef>
              <a:spcAft>
                <a:spcPct val="0"/>
              </a:spcAft>
              <a:buFont typeface="Arial" charset="0"/>
              <a:buChar char="•"/>
              <a:defRPr kumimoji="1" sz="24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kumimoji="1" sz="24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kumimoji="1" sz="22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kumimoji="1"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a:lstStyle>
          <a:p>
            <a:pPr marL="0" indent="0" eaLnBrk="1" hangingPunct="1">
              <a:buNone/>
            </a:pPr>
            <a:r>
              <a:rPr lang="ja-JP" altLang="en-US" sz="2000" dirty="0">
                <a:latin typeface="HGS創英角ｺﾞｼｯｸUB" panose="020B0900000000000000" pitchFamily="50" charset="-128"/>
                <a:ea typeface="HGS創英角ｺﾞｼｯｸUB" panose="020B0900000000000000" pitchFamily="50" charset="-128"/>
                <a:cs typeface="+mj-cs"/>
              </a:rPr>
              <a:t>入力変数（実績）</a:t>
            </a:r>
          </a:p>
          <a:p>
            <a:pPr eaLnBrk="1" hangingPunct="1">
              <a:buFont typeface="Arial" panose="020B0604020202020204" pitchFamily="34" charset="0"/>
              <a:buChar char="•"/>
            </a:pPr>
            <a:r>
              <a:rPr lang="ja-JP" altLang="en-US" sz="2000" dirty="0"/>
              <a:t>流入量、雨量</a:t>
            </a:r>
            <a:r>
              <a:rPr lang="en-US" altLang="ja-JP" sz="2000" dirty="0"/>
              <a:t>(</a:t>
            </a:r>
            <a:r>
              <a:rPr lang="ja-JP" altLang="en-US" sz="2000" dirty="0"/>
              <a:t>過去数時間分</a:t>
            </a:r>
            <a:r>
              <a:rPr lang="en-US" altLang="ja-JP" sz="2000" dirty="0"/>
              <a:t>)</a:t>
            </a:r>
          </a:p>
          <a:p>
            <a:pPr eaLnBrk="1" hangingPunct="1">
              <a:buFont typeface="Arial" panose="020B0604020202020204" pitchFamily="34" charset="0"/>
              <a:buChar char="•"/>
            </a:pPr>
            <a:r>
              <a:rPr lang="ja-JP" altLang="en-US" sz="2000" dirty="0"/>
              <a:t>気温、風速・風向、積雪深　（過去</a:t>
            </a:r>
            <a:r>
              <a:rPr lang="en-US" altLang="ja-JP" sz="2000" dirty="0"/>
              <a:t>2</a:t>
            </a:r>
            <a:r>
              <a:rPr lang="ja-JP" altLang="en-US" sz="2000" dirty="0"/>
              <a:t>～</a:t>
            </a:r>
            <a:r>
              <a:rPr lang="en-US" altLang="ja-JP" sz="2000" dirty="0"/>
              <a:t>4</a:t>
            </a:r>
            <a:r>
              <a:rPr lang="ja-JP" altLang="en-US" sz="2000" dirty="0"/>
              <a:t>日分）</a:t>
            </a:r>
            <a:endParaRPr lang="en-US" altLang="ja-JP" sz="2000" dirty="0"/>
          </a:p>
        </p:txBody>
      </p:sp>
      <p:sp>
        <p:nvSpPr>
          <p:cNvPr id="13" name="コンテンツ プレースホルダー 6">
            <a:extLst>
              <a:ext uri="{FF2B5EF4-FFF2-40B4-BE49-F238E27FC236}">
                <a16:creationId xmlns:a16="http://schemas.microsoft.com/office/drawing/2014/main" id="{3E952FCC-0E4B-40E9-933E-FE435E600741}"/>
              </a:ext>
            </a:extLst>
          </p:cNvPr>
          <p:cNvSpPr txBox="1">
            <a:spLocks/>
          </p:cNvSpPr>
          <p:nvPr/>
        </p:nvSpPr>
        <p:spPr bwMode="auto">
          <a:xfrm>
            <a:off x="858777" y="3492773"/>
            <a:ext cx="7931955" cy="770532"/>
          </a:xfrm>
          <a:prstGeom prst="rect">
            <a:avLst/>
          </a:prstGeom>
          <a:noFill/>
          <a:ln w="28575" cap="rnd">
            <a:solidFill>
              <a:schemeClr val="tx1"/>
            </a:solidFill>
          </a:ln>
          <a:extLst>
            <a:ext uri="{909E8E84-426E-40DD-AFC4-6F175D3DCCD1}">
              <a14:hiddenFill xmlns:a14="http://schemas.microsoft.com/office/drawing/2010/main">
                <a:solidFill>
                  <a:srgbClr val="FFFFFF"/>
                </a:solidFill>
              </a14:hiddenFill>
            </a:ext>
          </a:extLst>
        </p:spPr>
        <p:txBody>
          <a:bodyPr vert="horz" wrap="square" lIns="91440" tIns="46800" rIns="91440" bIns="45720" numCol="1" anchor="t" anchorCtr="0" compatLnSpc="1">
            <a:prstTxWarp prst="textNoShape">
              <a:avLst/>
            </a:prstTxWarp>
            <a:spAutoFit/>
          </a:bodyPr>
          <a:lstStyle>
            <a:lvl1pPr marL="342900" indent="-342900" algn="l" rtl="0" eaLnBrk="0" fontAlgn="base" hangingPunct="0">
              <a:spcBef>
                <a:spcPct val="20000"/>
              </a:spcBef>
              <a:spcAft>
                <a:spcPct val="0"/>
              </a:spcAft>
              <a:buFont typeface="Arial" charset="0"/>
              <a:buChar char="•"/>
              <a:defRPr kumimoji="1" sz="24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kumimoji="1" sz="24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kumimoji="1" sz="22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kumimoji="1"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a:lstStyle>
          <a:p>
            <a:pPr marL="0" indent="0" eaLnBrk="1" hangingPunct="1">
              <a:buNone/>
            </a:pPr>
            <a:r>
              <a:rPr lang="ja-JP" altLang="en-US" sz="2000" dirty="0">
                <a:latin typeface="HGS創英角ｺﾞｼｯｸUB" panose="020B0900000000000000" pitchFamily="50" charset="-128"/>
                <a:ea typeface="HGS創英角ｺﾞｼｯｸUB" panose="020B0900000000000000" pitchFamily="50" charset="-128"/>
                <a:cs typeface="+mj-cs"/>
              </a:rPr>
              <a:t>モデル</a:t>
            </a:r>
          </a:p>
          <a:p>
            <a:pPr eaLnBrk="1" hangingPunct="1">
              <a:buFont typeface="Arial" panose="020B0604020202020204" pitchFamily="34" charset="0"/>
              <a:buChar char="•"/>
            </a:pPr>
            <a:r>
              <a:rPr lang="en-US" altLang="ja-JP" sz="2000" dirty="0" err="1"/>
              <a:t>LightGBM</a:t>
            </a:r>
            <a:r>
              <a:rPr lang="ja-JP" altLang="en-US" sz="2000" dirty="0"/>
              <a:t>（勾配ブースティング決定木）</a:t>
            </a:r>
            <a:endParaRPr lang="en-US" altLang="ja-JP" sz="2000" dirty="0"/>
          </a:p>
        </p:txBody>
      </p:sp>
      <p:sp>
        <p:nvSpPr>
          <p:cNvPr id="14" name="コンテンツ プレースホルダー 6">
            <a:extLst>
              <a:ext uri="{FF2B5EF4-FFF2-40B4-BE49-F238E27FC236}">
                <a16:creationId xmlns:a16="http://schemas.microsoft.com/office/drawing/2014/main" id="{C4AB22D7-993F-B971-7A94-F8F541F8FD70}"/>
              </a:ext>
            </a:extLst>
          </p:cNvPr>
          <p:cNvSpPr txBox="1">
            <a:spLocks/>
          </p:cNvSpPr>
          <p:nvPr/>
        </p:nvSpPr>
        <p:spPr bwMode="auto">
          <a:xfrm>
            <a:off x="858776" y="4658779"/>
            <a:ext cx="7931955" cy="1078309"/>
          </a:xfrm>
          <a:prstGeom prst="rect">
            <a:avLst/>
          </a:prstGeom>
          <a:noFill/>
          <a:ln w="28575" cap="rnd">
            <a:solidFill>
              <a:schemeClr val="tx1"/>
            </a:solidFill>
          </a:ln>
          <a:extLst>
            <a:ext uri="{909E8E84-426E-40DD-AFC4-6F175D3DCCD1}">
              <a14:hiddenFill xmlns:a14="http://schemas.microsoft.com/office/drawing/2010/main">
                <a:solidFill>
                  <a:srgbClr val="FFFFFF"/>
                </a:solidFill>
              </a14:hiddenFill>
            </a:ext>
          </a:extLst>
        </p:spPr>
        <p:txBody>
          <a:bodyPr vert="horz" wrap="square" lIns="91440" tIns="46800" rIns="91440" bIns="45720" numCol="1" anchor="t" anchorCtr="0" compatLnSpc="1">
            <a:prstTxWarp prst="textNoShape">
              <a:avLst/>
            </a:prstTxWarp>
            <a:spAutoFit/>
          </a:bodyPr>
          <a:lstStyle>
            <a:lvl1pPr marL="342900" indent="-342900" algn="l" rtl="0" eaLnBrk="0" fontAlgn="base" hangingPunct="0">
              <a:spcBef>
                <a:spcPct val="20000"/>
              </a:spcBef>
              <a:spcAft>
                <a:spcPct val="0"/>
              </a:spcAft>
              <a:buFont typeface="Arial" charset="0"/>
              <a:buChar char="•"/>
              <a:defRPr kumimoji="1" sz="24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kumimoji="1" sz="24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kumimoji="1" sz="22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kumimoji="1"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a:lstStyle>
          <a:p>
            <a:pPr marL="0" indent="0" eaLnBrk="1" hangingPunct="1">
              <a:buNone/>
            </a:pPr>
            <a:r>
              <a:rPr lang="ja-JP" altLang="en-US" sz="2000" dirty="0">
                <a:latin typeface="HGS創英角ｺﾞｼｯｸUB" panose="020B0900000000000000" pitchFamily="50" charset="-128"/>
                <a:ea typeface="HGS創英角ｺﾞｼｯｸUB" panose="020B0900000000000000" pitchFamily="50" charset="-128"/>
                <a:cs typeface="+mj-cs"/>
              </a:rPr>
              <a:t>出力内容</a:t>
            </a:r>
          </a:p>
          <a:p>
            <a:pPr eaLnBrk="1" hangingPunct="1">
              <a:buFont typeface="Arial" panose="020B0604020202020204" pitchFamily="34" charset="0"/>
              <a:buChar char="•"/>
            </a:pPr>
            <a:r>
              <a:rPr lang="ja-JP" altLang="en-US" sz="2000" dirty="0"/>
              <a:t>リードタイム別（</a:t>
            </a:r>
            <a:r>
              <a:rPr lang="en-US" altLang="ja-JP" sz="2000" dirty="0"/>
              <a:t>0</a:t>
            </a:r>
            <a:r>
              <a:rPr lang="ja-JP" altLang="en-US" sz="2000" dirty="0"/>
              <a:t>～</a:t>
            </a:r>
            <a:r>
              <a:rPr lang="en-US" altLang="ja-JP" sz="2000" dirty="0"/>
              <a:t>3</a:t>
            </a:r>
            <a:r>
              <a:rPr lang="ja-JP" altLang="en-US" sz="2000" dirty="0"/>
              <a:t>日後、</a:t>
            </a:r>
            <a:r>
              <a:rPr lang="en-US" altLang="ja-JP" sz="2000" dirty="0"/>
              <a:t>3</a:t>
            </a:r>
            <a:r>
              <a:rPr lang="ja-JP" altLang="en-US" sz="2000" dirty="0"/>
              <a:t>～</a:t>
            </a:r>
            <a:r>
              <a:rPr lang="en-US" altLang="ja-JP" sz="2000" dirty="0"/>
              <a:t>7</a:t>
            </a:r>
            <a:r>
              <a:rPr lang="ja-JP" altLang="en-US" sz="2000" dirty="0"/>
              <a:t>日後、</a:t>
            </a:r>
            <a:r>
              <a:rPr lang="en-US" altLang="ja-JP" sz="2000" dirty="0"/>
              <a:t>7</a:t>
            </a:r>
            <a:r>
              <a:rPr lang="ja-JP" altLang="en-US" sz="2000" dirty="0"/>
              <a:t>～</a:t>
            </a:r>
            <a:r>
              <a:rPr lang="en-US" altLang="ja-JP" sz="2000" dirty="0"/>
              <a:t>10</a:t>
            </a:r>
            <a:r>
              <a:rPr lang="ja-JP" altLang="en-US" sz="2000" dirty="0"/>
              <a:t>日後、</a:t>
            </a:r>
            <a:r>
              <a:rPr lang="en-US" altLang="ja-JP" sz="2000" dirty="0"/>
              <a:t>10</a:t>
            </a:r>
            <a:r>
              <a:rPr lang="ja-JP" altLang="en-US" sz="2000" dirty="0"/>
              <a:t>～</a:t>
            </a:r>
            <a:r>
              <a:rPr lang="en-US" altLang="ja-JP" sz="2000" dirty="0"/>
              <a:t>14</a:t>
            </a:r>
            <a:r>
              <a:rPr lang="ja-JP" altLang="en-US" sz="2000" dirty="0"/>
              <a:t>日後）の融雪出水発生確率</a:t>
            </a:r>
            <a:endParaRPr lang="en-US" altLang="ja-JP" sz="2000" dirty="0"/>
          </a:p>
        </p:txBody>
      </p:sp>
      <p:sp>
        <p:nvSpPr>
          <p:cNvPr id="15" name="コンテンツ プレースホルダー 6">
            <a:extLst>
              <a:ext uri="{FF2B5EF4-FFF2-40B4-BE49-F238E27FC236}">
                <a16:creationId xmlns:a16="http://schemas.microsoft.com/office/drawing/2014/main" id="{D8A348BE-B490-C359-6F21-824F21473F2C}"/>
              </a:ext>
            </a:extLst>
          </p:cNvPr>
          <p:cNvSpPr txBox="1">
            <a:spLocks/>
          </p:cNvSpPr>
          <p:nvPr/>
        </p:nvSpPr>
        <p:spPr bwMode="auto">
          <a:xfrm>
            <a:off x="4909364" y="1709311"/>
            <a:ext cx="3881368" cy="1139864"/>
          </a:xfrm>
          <a:prstGeom prst="rect">
            <a:avLst/>
          </a:prstGeom>
          <a:noFill/>
          <a:ln w="28575" cap="rnd">
            <a:solidFill>
              <a:schemeClr val="tx1"/>
            </a:solidFill>
          </a:ln>
          <a:extLst>
            <a:ext uri="{909E8E84-426E-40DD-AFC4-6F175D3DCCD1}">
              <a14:hiddenFill xmlns:a14="http://schemas.microsoft.com/office/drawing/2010/main">
                <a:solidFill>
                  <a:srgbClr val="FFFFFF"/>
                </a:solidFill>
              </a14:hiddenFill>
            </a:ext>
          </a:extLst>
        </p:spPr>
        <p:txBody>
          <a:bodyPr vert="horz" wrap="square" lIns="91440" tIns="46800" rIns="91440" bIns="45720" numCol="1" anchor="t" anchorCtr="0" compatLnSpc="1">
            <a:prstTxWarp prst="textNoShape">
              <a:avLst/>
            </a:prstTxWarp>
            <a:spAutoFit/>
          </a:bodyPr>
          <a:lstStyle>
            <a:lvl1pPr marL="342900" indent="-342900" algn="l" rtl="0" eaLnBrk="0" fontAlgn="base" hangingPunct="0">
              <a:spcBef>
                <a:spcPct val="20000"/>
              </a:spcBef>
              <a:spcAft>
                <a:spcPct val="0"/>
              </a:spcAft>
              <a:buFont typeface="Arial" charset="0"/>
              <a:buChar char="•"/>
              <a:defRPr kumimoji="1" sz="24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kumimoji="1" sz="24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kumimoji="1" sz="22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kumimoji="1"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a:lstStyle>
          <a:p>
            <a:pPr marL="0" indent="0" eaLnBrk="1" hangingPunct="1">
              <a:buNone/>
            </a:pPr>
            <a:r>
              <a:rPr lang="ja-JP" altLang="en-US" sz="2000" dirty="0">
                <a:latin typeface="HGS創英角ｺﾞｼｯｸUB" panose="020B0900000000000000" pitchFamily="50" charset="-128"/>
                <a:ea typeface="HGS創英角ｺﾞｼｯｸUB" panose="020B0900000000000000" pitchFamily="50" charset="-128"/>
                <a:cs typeface="+mj-cs"/>
              </a:rPr>
              <a:t>入力変数（予測）</a:t>
            </a:r>
          </a:p>
          <a:p>
            <a:pPr eaLnBrk="1" hangingPunct="1">
              <a:buFont typeface="Arial" panose="020B0604020202020204" pitchFamily="34" charset="0"/>
              <a:buChar char="•"/>
            </a:pPr>
            <a:r>
              <a:rPr lang="ja-JP" altLang="en-US" sz="2000" dirty="0"/>
              <a:t>降水確率</a:t>
            </a:r>
            <a:r>
              <a:rPr lang="en-US" altLang="ja-JP" sz="2000" dirty="0"/>
              <a:t>(</a:t>
            </a:r>
            <a:r>
              <a:rPr lang="ja-JP" altLang="en-US" sz="2000" dirty="0"/>
              <a:t>～</a:t>
            </a:r>
            <a:r>
              <a:rPr lang="en-US" altLang="ja-JP" sz="2000" dirty="0"/>
              <a:t>1</a:t>
            </a:r>
            <a:r>
              <a:rPr lang="ja-JP" altLang="en-US" sz="2000" dirty="0"/>
              <a:t>週間先</a:t>
            </a:r>
            <a:r>
              <a:rPr lang="en-US" altLang="ja-JP" sz="2000" dirty="0"/>
              <a:t>)</a:t>
            </a:r>
          </a:p>
          <a:p>
            <a:pPr eaLnBrk="1" hangingPunct="1">
              <a:buFont typeface="Arial" panose="020B0604020202020204" pitchFamily="34" charset="0"/>
              <a:buChar char="•"/>
            </a:pPr>
            <a:r>
              <a:rPr lang="ja-JP" altLang="en-US" sz="2000" dirty="0"/>
              <a:t>日最高・最低気温（～</a:t>
            </a:r>
            <a:r>
              <a:rPr lang="en-US" altLang="ja-JP" sz="2000" dirty="0"/>
              <a:t>2</a:t>
            </a:r>
            <a:r>
              <a:rPr lang="ja-JP" altLang="en-US" sz="2000" dirty="0"/>
              <a:t>週間先）</a:t>
            </a:r>
            <a:endParaRPr lang="en-US" altLang="ja-JP" sz="2000" dirty="0"/>
          </a:p>
        </p:txBody>
      </p:sp>
      <p:sp>
        <p:nvSpPr>
          <p:cNvPr id="17" name="矢印: 下 16">
            <a:extLst>
              <a:ext uri="{FF2B5EF4-FFF2-40B4-BE49-F238E27FC236}">
                <a16:creationId xmlns:a16="http://schemas.microsoft.com/office/drawing/2014/main" id="{870E07D6-48E5-DC05-5B5C-E9D5287ECFFE}"/>
              </a:ext>
            </a:extLst>
          </p:cNvPr>
          <p:cNvSpPr/>
          <p:nvPr/>
        </p:nvSpPr>
        <p:spPr>
          <a:xfrm>
            <a:off x="2510338" y="3215480"/>
            <a:ext cx="482494" cy="263291"/>
          </a:xfrm>
          <a:prstGeom prst="downArrow">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 name="矢印: 下 17">
            <a:extLst>
              <a:ext uri="{FF2B5EF4-FFF2-40B4-BE49-F238E27FC236}">
                <a16:creationId xmlns:a16="http://schemas.microsoft.com/office/drawing/2014/main" id="{3EA02217-20A5-D58F-BC31-0ABB6B5A60DA}"/>
              </a:ext>
            </a:extLst>
          </p:cNvPr>
          <p:cNvSpPr/>
          <p:nvPr/>
        </p:nvSpPr>
        <p:spPr>
          <a:xfrm>
            <a:off x="6608801" y="2953533"/>
            <a:ext cx="482494" cy="493519"/>
          </a:xfrm>
          <a:prstGeom prst="downArrow">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 name="矢印: 下 18">
            <a:extLst>
              <a:ext uri="{FF2B5EF4-FFF2-40B4-BE49-F238E27FC236}">
                <a16:creationId xmlns:a16="http://schemas.microsoft.com/office/drawing/2014/main" id="{28887111-AE83-8E62-9CE7-311E46C7AFF8}"/>
              </a:ext>
            </a:extLst>
          </p:cNvPr>
          <p:cNvSpPr/>
          <p:nvPr/>
        </p:nvSpPr>
        <p:spPr>
          <a:xfrm>
            <a:off x="4668117" y="4309026"/>
            <a:ext cx="482494" cy="290102"/>
          </a:xfrm>
          <a:prstGeom prst="downArrow">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テキスト ボックス 1">
            <a:extLst>
              <a:ext uri="{FF2B5EF4-FFF2-40B4-BE49-F238E27FC236}">
                <a16:creationId xmlns:a16="http://schemas.microsoft.com/office/drawing/2014/main" id="{AE3DBAB1-4C0D-9D61-8CBF-7AB93608007F}"/>
              </a:ext>
            </a:extLst>
          </p:cNvPr>
          <p:cNvSpPr txBox="1"/>
          <p:nvPr/>
        </p:nvSpPr>
        <p:spPr>
          <a:xfrm>
            <a:off x="592126" y="4538413"/>
            <a:ext cx="8439112" cy="1754326"/>
          </a:xfrm>
          <a:prstGeom prst="rect">
            <a:avLst/>
          </a:prstGeom>
          <a:noFill/>
          <a:ln w="38100">
            <a:solidFill>
              <a:srgbClr val="0000FF"/>
            </a:solidFill>
          </a:ln>
        </p:spPr>
        <p:txBody>
          <a:bodyPr wrap="square" rtlCol="0">
            <a:spAutoFit/>
          </a:bodyPr>
          <a:lstStyle/>
          <a:p>
            <a:r>
              <a:rPr lang="ja-JP" altLang="en-US" dirty="0"/>
              <a:t>　</a:t>
            </a:r>
            <a:endParaRPr lang="en-US" altLang="ja-JP" dirty="0"/>
          </a:p>
          <a:p>
            <a:endParaRPr kumimoji="1" lang="en-US" altLang="ja-JP" dirty="0"/>
          </a:p>
          <a:p>
            <a:endParaRPr lang="en-US" altLang="ja-JP" dirty="0"/>
          </a:p>
          <a:p>
            <a:endParaRPr kumimoji="1" lang="en-US" altLang="ja-JP" dirty="0"/>
          </a:p>
          <a:p>
            <a:endParaRPr kumimoji="1" lang="en-US" altLang="ja-JP" dirty="0"/>
          </a:p>
          <a:p>
            <a:endParaRPr kumimoji="1" lang="ja-JP" altLang="en-US" dirty="0"/>
          </a:p>
        </p:txBody>
      </p:sp>
      <p:sp>
        <p:nvSpPr>
          <p:cNvPr id="6" name="テキスト ボックス 5">
            <a:extLst>
              <a:ext uri="{FF2B5EF4-FFF2-40B4-BE49-F238E27FC236}">
                <a16:creationId xmlns:a16="http://schemas.microsoft.com/office/drawing/2014/main" id="{FCC6829D-2975-FAE1-5A9B-0D6CDD81EC8A}"/>
              </a:ext>
            </a:extLst>
          </p:cNvPr>
          <p:cNvSpPr txBox="1"/>
          <p:nvPr/>
        </p:nvSpPr>
        <p:spPr>
          <a:xfrm>
            <a:off x="3749023" y="5749757"/>
            <a:ext cx="5282215" cy="461665"/>
          </a:xfrm>
          <a:prstGeom prst="rect">
            <a:avLst/>
          </a:prstGeom>
          <a:noFill/>
        </p:spPr>
        <p:txBody>
          <a:bodyPr wrap="none" rtlCol="0">
            <a:spAutoFit/>
          </a:bodyPr>
          <a:lstStyle/>
          <a:p>
            <a:r>
              <a:rPr lang="ja-JP" altLang="en-US" sz="2400" b="1" dirty="0">
                <a:solidFill>
                  <a:srgbClr val="0000FF"/>
                </a:solidFill>
                <a:latin typeface="+mn-ea"/>
              </a:rPr>
              <a:t>出水タイミングを概ね把握できる形式に</a:t>
            </a:r>
            <a:endParaRPr kumimoji="1" lang="ja-JP" altLang="en-US" sz="2400" b="1" dirty="0">
              <a:solidFill>
                <a:srgbClr val="0000FF"/>
              </a:solidFill>
            </a:endParaRPr>
          </a:p>
        </p:txBody>
      </p:sp>
    </p:spTree>
    <p:extLst>
      <p:ext uri="{BB962C8B-B14F-4D97-AF65-F5344CB8AC3E}">
        <p14:creationId xmlns:p14="http://schemas.microsoft.com/office/powerpoint/2010/main" val="67161600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7BFF47-828F-DA68-74F2-C6B56432B31C}"/>
            </a:ext>
          </a:extLst>
        </p:cNvPr>
        <p:cNvGrpSpPr/>
        <p:nvPr/>
      </p:nvGrpSpPr>
      <p:grpSpPr>
        <a:xfrm>
          <a:off x="0" y="0"/>
          <a:ext cx="0" cy="0"/>
          <a:chOff x="0" y="0"/>
          <a:chExt cx="0" cy="0"/>
        </a:xfrm>
      </p:grpSpPr>
      <p:pic>
        <p:nvPicPr>
          <p:cNvPr id="3" name="ヘッダー">
            <a:extLst>
              <a:ext uri="{FF2B5EF4-FFF2-40B4-BE49-F238E27FC236}">
                <a16:creationId xmlns:a16="http://schemas.microsoft.com/office/drawing/2014/main" id="{C5E26016-4B5F-6716-F647-049F1768E50B}"/>
              </a:ext>
            </a:extLst>
          </p:cNvPr>
          <p:cNvPicPr>
            <a:picLocks noGrp="1" noRot="1" noChangeAspect="1" noMove="1" noResize="1" noEditPoints="1" noAdjustHandles="1" noChangeArrowheads="1" noChangeShapeType="1" noCrop="1"/>
          </p:cNvPicPr>
          <p:nvPr/>
        </p:nvPicPr>
        <p:blipFill>
          <a:blip r:embed="rId3"/>
          <a:stretch>
            <a:fillRect/>
          </a:stretch>
        </p:blipFill>
        <p:spPr>
          <a:xfrm flipH="1">
            <a:off x="-6350" y="-5178"/>
            <a:ext cx="9144000" cy="1153355"/>
          </a:xfrm>
          <a:prstGeom prst="rect">
            <a:avLst/>
          </a:prstGeom>
        </p:spPr>
      </p:pic>
      <p:sp>
        <p:nvSpPr>
          <p:cNvPr id="8" name="スライド番号プレースホルダー 12">
            <a:extLst>
              <a:ext uri="{FF2B5EF4-FFF2-40B4-BE49-F238E27FC236}">
                <a16:creationId xmlns:a16="http://schemas.microsoft.com/office/drawing/2014/main" id="{7334B8F2-4323-D2FB-A91B-576A1FA0E1A3}"/>
              </a:ext>
            </a:extLst>
          </p:cNvPr>
          <p:cNvSpPr txBox="1">
            <a:spLocks/>
          </p:cNvSpPr>
          <p:nvPr/>
        </p:nvSpPr>
        <p:spPr>
          <a:xfrm>
            <a:off x="8550226" y="6399102"/>
            <a:ext cx="481012" cy="365125"/>
          </a:xfrm>
          <a:prstGeom prst="rect">
            <a:avLst/>
          </a:prstGeom>
        </p:spPr>
        <p:txBody>
          <a:bodyPr vert="horz" anchor="b"/>
          <a:lstStyle>
            <a:defPPr>
              <a:defRPr lang="ja-JP"/>
            </a:defPPr>
            <a:lvl1pPr marL="0" algn="r" defTabSz="914400" rtl="0" eaLnBrk="1" fontAlgn="auto" latinLnBrk="0" hangingPunct="1">
              <a:spcBef>
                <a:spcPts val="0"/>
              </a:spcBef>
              <a:spcAft>
                <a:spcPts val="0"/>
              </a:spcAft>
              <a:defRPr kumimoji="1" lang="ja-JP" sz="1200" b="0" kern="1200">
                <a:solidFill>
                  <a:srgbClr val="FFFFFF"/>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fld id="{A2C7198B-0AA7-4B5B-AD43-FCED5591912C}" type="slidenum">
              <a:rPr lang="en-US" altLang="ja-JP" sz="1400" b="1" smtClean="0">
                <a:latin typeface="+mj-lt"/>
              </a:rPr>
              <a:pPr/>
              <a:t>10</a:t>
            </a:fld>
            <a:endParaRPr lang="ja-JP" altLang="en-US" sz="1400" b="1" dirty="0">
              <a:latin typeface="+mj-lt"/>
            </a:endParaRPr>
          </a:p>
        </p:txBody>
      </p:sp>
      <p:sp>
        <p:nvSpPr>
          <p:cNvPr id="5" name="タイトル 2">
            <a:extLst>
              <a:ext uri="{FF2B5EF4-FFF2-40B4-BE49-F238E27FC236}">
                <a16:creationId xmlns:a16="http://schemas.microsoft.com/office/drawing/2014/main" id="{B222258B-1A75-A5DC-7C9B-ACFCE298ADE1}"/>
              </a:ext>
            </a:extLst>
          </p:cNvPr>
          <p:cNvSpPr txBox="1">
            <a:spLocks noGrp="1" noRot="1" noMove="1" noResize="1" noEditPoints="1" noAdjustHandles="1" noChangeArrowheads="1" noChangeShapeType="1"/>
          </p:cNvSpPr>
          <p:nvPr/>
        </p:nvSpPr>
        <p:spPr>
          <a:xfrm>
            <a:off x="0" y="145661"/>
            <a:ext cx="9144000" cy="791419"/>
          </a:xfrm>
          <a:prstGeom prst="rect">
            <a:avLst/>
          </a:prstGeom>
        </p:spPr>
        <p:txBody>
          <a:bodyPr anchor="t"/>
          <a:lstStyle>
            <a:lvl1pPr algn="l" rtl="0" eaLnBrk="0" fontAlgn="base" hangingPunct="0">
              <a:spcBef>
                <a:spcPct val="0"/>
              </a:spcBef>
              <a:spcAft>
                <a:spcPct val="0"/>
              </a:spcAft>
              <a:defRPr kumimoji="1" lang="ja-JP" sz="3200" b="1" kern="1200">
                <a:solidFill>
                  <a:srgbClr val="639729"/>
                </a:solidFill>
                <a:effectLst>
                  <a:outerShdw blurRad="31750" dist="25400" dir="5400000" algn="tl" rotWithShape="0">
                    <a:srgbClr val="000000">
                      <a:alpha val="25000"/>
                    </a:srgbClr>
                  </a:outerShdw>
                </a:effectLst>
                <a:latin typeface="+mj-lt"/>
                <a:ea typeface="+mj-ea"/>
                <a:cs typeface="+mj-cs"/>
              </a:defRPr>
            </a:lvl1pPr>
            <a:lvl2pPr algn="l" rtl="0" eaLnBrk="0" fontAlgn="base" hangingPunct="0">
              <a:spcBef>
                <a:spcPct val="0"/>
              </a:spcBef>
              <a:spcAft>
                <a:spcPct val="0"/>
              </a:spcAft>
              <a:defRPr kumimoji="1" sz="3200" b="1">
                <a:solidFill>
                  <a:srgbClr val="639729"/>
                </a:solidFill>
                <a:latin typeface="ＭＳ Ｐゴシック" charset="-128"/>
                <a:ea typeface="ＭＳ Ｐゴシック" charset="-128"/>
              </a:defRPr>
            </a:lvl2pPr>
            <a:lvl3pPr algn="l" rtl="0" eaLnBrk="0" fontAlgn="base" hangingPunct="0">
              <a:spcBef>
                <a:spcPct val="0"/>
              </a:spcBef>
              <a:spcAft>
                <a:spcPct val="0"/>
              </a:spcAft>
              <a:defRPr kumimoji="1" sz="3200" b="1">
                <a:solidFill>
                  <a:srgbClr val="639729"/>
                </a:solidFill>
                <a:latin typeface="ＭＳ Ｐゴシック" charset="-128"/>
                <a:ea typeface="ＭＳ Ｐゴシック" charset="-128"/>
              </a:defRPr>
            </a:lvl3pPr>
            <a:lvl4pPr algn="l" rtl="0" eaLnBrk="0" fontAlgn="base" hangingPunct="0">
              <a:spcBef>
                <a:spcPct val="0"/>
              </a:spcBef>
              <a:spcAft>
                <a:spcPct val="0"/>
              </a:spcAft>
              <a:defRPr kumimoji="1" sz="3200" b="1">
                <a:solidFill>
                  <a:srgbClr val="639729"/>
                </a:solidFill>
                <a:latin typeface="ＭＳ Ｐゴシック" charset="-128"/>
                <a:ea typeface="ＭＳ Ｐゴシック" charset="-128"/>
              </a:defRPr>
            </a:lvl4pPr>
            <a:lvl5pPr algn="l" rtl="0" eaLnBrk="0" fontAlgn="base" hangingPunct="0">
              <a:spcBef>
                <a:spcPct val="0"/>
              </a:spcBef>
              <a:spcAft>
                <a:spcPct val="0"/>
              </a:spcAft>
              <a:defRPr kumimoji="1" sz="3200" b="1">
                <a:solidFill>
                  <a:srgbClr val="639729"/>
                </a:solidFill>
                <a:latin typeface="ＭＳ Ｐゴシック" charset="-128"/>
                <a:ea typeface="ＭＳ Ｐゴシック" charset="-128"/>
              </a:defRPr>
            </a:lvl5pPr>
            <a:lvl6pPr marL="457189" algn="l" rtl="0" fontAlgn="base">
              <a:spcBef>
                <a:spcPct val="0"/>
              </a:spcBef>
              <a:spcAft>
                <a:spcPct val="0"/>
              </a:spcAft>
              <a:defRPr kumimoji="1" sz="3200" b="1">
                <a:solidFill>
                  <a:srgbClr val="639729"/>
                </a:solidFill>
                <a:latin typeface="ＭＳ Ｐゴシック" charset="-128"/>
                <a:ea typeface="ＭＳ Ｐゴシック" charset="-128"/>
              </a:defRPr>
            </a:lvl6pPr>
            <a:lvl7pPr marL="914377" algn="l" rtl="0" fontAlgn="base">
              <a:spcBef>
                <a:spcPct val="0"/>
              </a:spcBef>
              <a:spcAft>
                <a:spcPct val="0"/>
              </a:spcAft>
              <a:defRPr kumimoji="1" sz="3200" b="1">
                <a:solidFill>
                  <a:srgbClr val="639729"/>
                </a:solidFill>
                <a:latin typeface="ＭＳ Ｐゴシック" charset="-128"/>
                <a:ea typeface="ＭＳ Ｐゴシック" charset="-128"/>
              </a:defRPr>
            </a:lvl7pPr>
            <a:lvl8pPr marL="1371566" algn="l" rtl="0" fontAlgn="base">
              <a:spcBef>
                <a:spcPct val="0"/>
              </a:spcBef>
              <a:spcAft>
                <a:spcPct val="0"/>
              </a:spcAft>
              <a:defRPr kumimoji="1" sz="3200" b="1">
                <a:solidFill>
                  <a:srgbClr val="639729"/>
                </a:solidFill>
                <a:latin typeface="ＭＳ Ｐゴシック" charset="-128"/>
                <a:ea typeface="ＭＳ Ｐゴシック" charset="-128"/>
              </a:defRPr>
            </a:lvl8pPr>
            <a:lvl9pPr marL="1828754" algn="l" rtl="0" fontAlgn="base">
              <a:spcBef>
                <a:spcPct val="0"/>
              </a:spcBef>
              <a:spcAft>
                <a:spcPct val="0"/>
              </a:spcAft>
              <a:defRPr kumimoji="1" sz="3200" b="1">
                <a:solidFill>
                  <a:srgbClr val="639729"/>
                </a:solidFill>
                <a:latin typeface="ＭＳ Ｐゴシック" charset="-128"/>
                <a:ea typeface="ＭＳ Ｐゴシック" charset="-128"/>
              </a:defRPr>
            </a:lvl9pPr>
            <a:extLst/>
          </a:lstStyle>
          <a:p>
            <a:r>
              <a:rPr lang="ja-JP" altLang="en-US" b="0" spc="-300" dirty="0">
                <a:solidFill>
                  <a:srgbClr val="065218"/>
                </a:solidFill>
                <a:effectLst/>
                <a:latin typeface="HGS創英角ｺﾞｼｯｸUB" panose="020B0900000000000000" pitchFamily="50" charset="-128"/>
                <a:ea typeface="HGS創英角ｺﾞｼｯｸUB" panose="020B0900000000000000" pitchFamily="50" charset="-128"/>
              </a:rPr>
              <a:t>２．</a:t>
            </a:r>
            <a:r>
              <a:rPr lang="ja-JP" altLang="en-US" b="0" spc="-150" dirty="0">
                <a:solidFill>
                  <a:srgbClr val="065218"/>
                </a:solidFill>
                <a:effectLst/>
                <a:latin typeface="HGS創英角ｺﾞｼｯｸUB" panose="020B0900000000000000" pitchFamily="50" charset="-128"/>
                <a:ea typeface="HGS創英角ｺﾞｼｯｸUB" panose="020B0900000000000000" pitchFamily="50" charset="-128"/>
              </a:rPr>
              <a:t>モデル構築　  </a:t>
            </a:r>
            <a:endParaRPr lang="ja-JP" altLang="en-US" sz="6000" dirty="0">
              <a:solidFill>
                <a:srgbClr val="065218"/>
              </a:solidFill>
              <a:effectLst/>
              <a:latin typeface="HGS創英角ｺﾞｼｯｸUB" panose="020B0900000000000000" pitchFamily="50" charset="-128"/>
              <a:ea typeface="HGS創英角ｺﾞｼｯｸUB" panose="020B0900000000000000" pitchFamily="50" charset="-128"/>
            </a:endParaRPr>
          </a:p>
        </p:txBody>
      </p:sp>
      <p:sp>
        <p:nvSpPr>
          <p:cNvPr id="11" name="コンテンツ プレースホルダー 6">
            <a:extLst>
              <a:ext uri="{FF2B5EF4-FFF2-40B4-BE49-F238E27FC236}">
                <a16:creationId xmlns:a16="http://schemas.microsoft.com/office/drawing/2014/main" id="{7D4ED95B-EA3D-E4CB-D6EE-C1425C6F6A87}"/>
              </a:ext>
            </a:extLst>
          </p:cNvPr>
          <p:cNvSpPr txBox="1">
            <a:spLocks/>
          </p:cNvSpPr>
          <p:nvPr/>
        </p:nvSpPr>
        <p:spPr bwMode="auto">
          <a:xfrm>
            <a:off x="858777" y="1709311"/>
            <a:ext cx="3785616" cy="1447640"/>
          </a:xfrm>
          <a:prstGeom prst="rect">
            <a:avLst/>
          </a:prstGeom>
          <a:noFill/>
          <a:ln w="28575" cap="rnd">
            <a:solidFill>
              <a:schemeClr val="tx1"/>
            </a:solidFill>
          </a:ln>
          <a:extLst>
            <a:ext uri="{909E8E84-426E-40DD-AFC4-6F175D3DCCD1}">
              <a14:hiddenFill xmlns:a14="http://schemas.microsoft.com/office/drawing/2010/main">
                <a:solidFill>
                  <a:srgbClr val="FFFFFF"/>
                </a:solidFill>
              </a14:hiddenFill>
            </a:ext>
          </a:extLst>
        </p:spPr>
        <p:txBody>
          <a:bodyPr vert="horz" wrap="square" lIns="91440" tIns="46800" rIns="91440" bIns="45720" numCol="1" anchor="t" anchorCtr="0" compatLnSpc="1">
            <a:prstTxWarp prst="textNoShape">
              <a:avLst/>
            </a:prstTxWarp>
            <a:spAutoFit/>
          </a:bodyPr>
          <a:lstStyle>
            <a:lvl1pPr marL="342900" indent="-342900" algn="l" rtl="0" eaLnBrk="0" fontAlgn="base" hangingPunct="0">
              <a:spcBef>
                <a:spcPct val="20000"/>
              </a:spcBef>
              <a:spcAft>
                <a:spcPct val="0"/>
              </a:spcAft>
              <a:buFont typeface="Arial" charset="0"/>
              <a:buChar char="•"/>
              <a:defRPr kumimoji="1" sz="24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kumimoji="1" sz="24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kumimoji="1" sz="22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kumimoji="1"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a:lstStyle>
          <a:p>
            <a:pPr marL="0" indent="0" eaLnBrk="1" hangingPunct="1">
              <a:buNone/>
            </a:pPr>
            <a:r>
              <a:rPr lang="ja-JP" altLang="en-US" sz="2000" dirty="0">
                <a:latin typeface="HGS創英角ｺﾞｼｯｸUB" panose="020B0900000000000000" pitchFamily="50" charset="-128"/>
                <a:ea typeface="HGS創英角ｺﾞｼｯｸUB" panose="020B0900000000000000" pitchFamily="50" charset="-128"/>
                <a:cs typeface="+mj-cs"/>
              </a:rPr>
              <a:t>入力変数（実績）</a:t>
            </a:r>
          </a:p>
          <a:p>
            <a:pPr eaLnBrk="1" hangingPunct="1">
              <a:buFont typeface="Arial" panose="020B0604020202020204" pitchFamily="34" charset="0"/>
              <a:buChar char="•"/>
            </a:pPr>
            <a:r>
              <a:rPr lang="ja-JP" altLang="en-US" sz="2000" dirty="0"/>
              <a:t>流入量、雨量</a:t>
            </a:r>
            <a:r>
              <a:rPr lang="en-US" altLang="ja-JP" sz="2000" dirty="0"/>
              <a:t>(</a:t>
            </a:r>
            <a:r>
              <a:rPr lang="ja-JP" altLang="en-US" sz="2000" dirty="0"/>
              <a:t>過去数時間分</a:t>
            </a:r>
            <a:r>
              <a:rPr lang="en-US" altLang="ja-JP" sz="2000" dirty="0"/>
              <a:t>)</a:t>
            </a:r>
          </a:p>
          <a:p>
            <a:pPr eaLnBrk="1" hangingPunct="1">
              <a:buFont typeface="Arial" panose="020B0604020202020204" pitchFamily="34" charset="0"/>
              <a:buChar char="•"/>
            </a:pPr>
            <a:r>
              <a:rPr lang="ja-JP" altLang="en-US" sz="2000" dirty="0"/>
              <a:t>気温、風速・風向、積雪深　（過去</a:t>
            </a:r>
            <a:r>
              <a:rPr lang="en-US" altLang="ja-JP" sz="2000" dirty="0"/>
              <a:t>2</a:t>
            </a:r>
            <a:r>
              <a:rPr lang="ja-JP" altLang="en-US" sz="2000" dirty="0"/>
              <a:t>～</a:t>
            </a:r>
            <a:r>
              <a:rPr lang="en-US" altLang="ja-JP" sz="2000" dirty="0"/>
              <a:t>4</a:t>
            </a:r>
            <a:r>
              <a:rPr lang="ja-JP" altLang="en-US" sz="2000" dirty="0"/>
              <a:t>日分）</a:t>
            </a:r>
            <a:endParaRPr lang="en-US" altLang="ja-JP" sz="2000" dirty="0"/>
          </a:p>
        </p:txBody>
      </p:sp>
      <p:sp>
        <p:nvSpPr>
          <p:cNvPr id="13" name="コンテンツ プレースホルダー 6">
            <a:extLst>
              <a:ext uri="{FF2B5EF4-FFF2-40B4-BE49-F238E27FC236}">
                <a16:creationId xmlns:a16="http://schemas.microsoft.com/office/drawing/2014/main" id="{5B01EF7F-4DBB-E6EE-88EF-D06DF0A137C4}"/>
              </a:ext>
            </a:extLst>
          </p:cNvPr>
          <p:cNvSpPr txBox="1">
            <a:spLocks/>
          </p:cNvSpPr>
          <p:nvPr/>
        </p:nvSpPr>
        <p:spPr bwMode="auto">
          <a:xfrm>
            <a:off x="858777" y="3492773"/>
            <a:ext cx="7931955" cy="770532"/>
          </a:xfrm>
          <a:prstGeom prst="rect">
            <a:avLst/>
          </a:prstGeom>
          <a:noFill/>
          <a:ln w="28575" cap="rnd">
            <a:solidFill>
              <a:schemeClr val="tx1"/>
            </a:solidFill>
          </a:ln>
          <a:extLst>
            <a:ext uri="{909E8E84-426E-40DD-AFC4-6F175D3DCCD1}">
              <a14:hiddenFill xmlns:a14="http://schemas.microsoft.com/office/drawing/2010/main">
                <a:solidFill>
                  <a:srgbClr val="FFFFFF"/>
                </a:solidFill>
              </a14:hiddenFill>
            </a:ext>
          </a:extLst>
        </p:spPr>
        <p:txBody>
          <a:bodyPr vert="horz" wrap="square" lIns="91440" tIns="46800" rIns="91440" bIns="45720" numCol="1" anchor="t" anchorCtr="0" compatLnSpc="1">
            <a:prstTxWarp prst="textNoShape">
              <a:avLst/>
            </a:prstTxWarp>
            <a:spAutoFit/>
          </a:bodyPr>
          <a:lstStyle>
            <a:lvl1pPr marL="342900" indent="-342900" algn="l" rtl="0" eaLnBrk="0" fontAlgn="base" hangingPunct="0">
              <a:spcBef>
                <a:spcPct val="20000"/>
              </a:spcBef>
              <a:spcAft>
                <a:spcPct val="0"/>
              </a:spcAft>
              <a:buFont typeface="Arial" charset="0"/>
              <a:buChar char="•"/>
              <a:defRPr kumimoji="1" sz="24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kumimoji="1" sz="24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kumimoji="1" sz="22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kumimoji="1"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a:lstStyle>
          <a:p>
            <a:pPr marL="0" indent="0" eaLnBrk="1" hangingPunct="1">
              <a:buNone/>
            </a:pPr>
            <a:r>
              <a:rPr lang="ja-JP" altLang="en-US" sz="2000" dirty="0">
                <a:latin typeface="HGS創英角ｺﾞｼｯｸUB" panose="020B0900000000000000" pitchFamily="50" charset="-128"/>
                <a:ea typeface="HGS創英角ｺﾞｼｯｸUB" panose="020B0900000000000000" pitchFamily="50" charset="-128"/>
                <a:cs typeface="+mj-cs"/>
              </a:rPr>
              <a:t>モデル</a:t>
            </a:r>
          </a:p>
          <a:p>
            <a:pPr eaLnBrk="1" hangingPunct="1">
              <a:buFont typeface="Arial" panose="020B0604020202020204" pitchFamily="34" charset="0"/>
              <a:buChar char="•"/>
            </a:pPr>
            <a:r>
              <a:rPr lang="en-US" altLang="ja-JP" sz="2000" dirty="0" err="1"/>
              <a:t>LightGBM</a:t>
            </a:r>
            <a:r>
              <a:rPr lang="ja-JP" altLang="en-US" sz="2000" dirty="0"/>
              <a:t>（勾配ブースティング決定木）</a:t>
            </a:r>
            <a:endParaRPr lang="en-US" altLang="ja-JP" sz="2000" dirty="0"/>
          </a:p>
        </p:txBody>
      </p:sp>
      <p:sp>
        <p:nvSpPr>
          <p:cNvPr id="14" name="コンテンツ プレースホルダー 6">
            <a:extLst>
              <a:ext uri="{FF2B5EF4-FFF2-40B4-BE49-F238E27FC236}">
                <a16:creationId xmlns:a16="http://schemas.microsoft.com/office/drawing/2014/main" id="{6A09216F-42FF-779B-6F31-8090CB9008B9}"/>
              </a:ext>
            </a:extLst>
          </p:cNvPr>
          <p:cNvSpPr txBox="1">
            <a:spLocks/>
          </p:cNvSpPr>
          <p:nvPr/>
        </p:nvSpPr>
        <p:spPr bwMode="auto">
          <a:xfrm>
            <a:off x="858776" y="4658779"/>
            <a:ext cx="7931955" cy="1078309"/>
          </a:xfrm>
          <a:prstGeom prst="rect">
            <a:avLst/>
          </a:prstGeom>
          <a:noFill/>
          <a:ln w="28575" cap="rnd">
            <a:solidFill>
              <a:schemeClr val="tx1"/>
            </a:solidFill>
          </a:ln>
          <a:extLst>
            <a:ext uri="{909E8E84-426E-40DD-AFC4-6F175D3DCCD1}">
              <a14:hiddenFill xmlns:a14="http://schemas.microsoft.com/office/drawing/2010/main">
                <a:solidFill>
                  <a:srgbClr val="FFFFFF"/>
                </a:solidFill>
              </a14:hiddenFill>
            </a:ext>
          </a:extLst>
        </p:spPr>
        <p:txBody>
          <a:bodyPr vert="horz" wrap="square" lIns="91440" tIns="46800" rIns="91440" bIns="45720" numCol="1" anchor="t" anchorCtr="0" compatLnSpc="1">
            <a:prstTxWarp prst="textNoShape">
              <a:avLst/>
            </a:prstTxWarp>
            <a:spAutoFit/>
          </a:bodyPr>
          <a:lstStyle>
            <a:lvl1pPr marL="342900" indent="-342900" algn="l" rtl="0" eaLnBrk="0" fontAlgn="base" hangingPunct="0">
              <a:spcBef>
                <a:spcPct val="20000"/>
              </a:spcBef>
              <a:spcAft>
                <a:spcPct val="0"/>
              </a:spcAft>
              <a:buFont typeface="Arial" charset="0"/>
              <a:buChar char="•"/>
              <a:defRPr kumimoji="1" sz="24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kumimoji="1" sz="24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kumimoji="1" sz="22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kumimoji="1"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a:lstStyle>
          <a:p>
            <a:pPr marL="0" indent="0" eaLnBrk="1" hangingPunct="1">
              <a:buNone/>
            </a:pPr>
            <a:r>
              <a:rPr lang="ja-JP" altLang="en-US" sz="2000" dirty="0">
                <a:latin typeface="HGS創英角ｺﾞｼｯｸUB" panose="020B0900000000000000" pitchFamily="50" charset="-128"/>
                <a:ea typeface="HGS創英角ｺﾞｼｯｸUB" panose="020B0900000000000000" pitchFamily="50" charset="-128"/>
                <a:cs typeface="+mj-cs"/>
              </a:rPr>
              <a:t>出力内容</a:t>
            </a:r>
          </a:p>
          <a:p>
            <a:pPr eaLnBrk="1" hangingPunct="1">
              <a:buFont typeface="Arial" panose="020B0604020202020204" pitchFamily="34" charset="0"/>
              <a:buChar char="•"/>
            </a:pPr>
            <a:r>
              <a:rPr lang="ja-JP" altLang="en-US" sz="2000" dirty="0"/>
              <a:t>リードタイム別（</a:t>
            </a:r>
            <a:r>
              <a:rPr lang="en-US" altLang="ja-JP" sz="2000" dirty="0"/>
              <a:t>0</a:t>
            </a:r>
            <a:r>
              <a:rPr lang="ja-JP" altLang="en-US" sz="2000" dirty="0"/>
              <a:t>～</a:t>
            </a:r>
            <a:r>
              <a:rPr lang="en-US" altLang="ja-JP" sz="2000" dirty="0"/>
              <a:t>3</a:t>
            </a:r>
            <a:r>
              <a:rPr lang="ja-JP" altLang="en-US" sz="2000" dirty="0"/>
              <a:t>日後、</a:t>
            </a:r>
            <a:r>
              <a:rPr lang="en-US" altLang="ja-JP" sz="2000" dirty="0"/>
              <a:t>3</a:t>
            </a:r>
            <a:r>
              <a:rPr lang="ja-JP" altLang="en-US" sz="2000" dirty="0"/>
              <a:t>～</a:t>
            </a:r>
            <a:r>
              <a:rPr lang="en-US" altLang="ja-JP" sz="2000" dirty="0"/>
              <a:t>7</a:t>
            </a:r>
            <a:r>
              <a:rPr lang="ja-JP" altLang="en-US" sz="2000" dirty="0"/>
              <a:t>日後、</a:t>
            </a:r>
            <a:r>
              <a:rPr lang="en-US" altLang="ja-JP" sz="2000" dirty="0"/>
              <a:t>7</a:t>
            </a:r>
            <a:r>
              <a:rPr lang="ja-JP" altLang="en-US" sz="2000" dirty="0"/>
              <a:t>～</a:t>
            </a:r>
            <a:r>
              <a:rPr lang="en-US" altLang="ja-JP" sz="2000" dirty="0"/>
              <a:t>10</a:t>
            </a:r>
            <a:r>
              <a:rPr lang="ja-JP" altLang="en-US" sz="2000" dirty="0"/>
              <a:t>日後、</a:t>
            </a:r>
            <a:r>
              <a:rPr lang="en-US" altLang="ja-JP" sz="2000" dirty="0"/>
              <a:t>10</a:t>
            </a:r>
            <a:r>
              <a:rPr lang="ja-JP" altLang="en-US" sz="2000" dirty="0"/>
              <a:t>～</a:t>
            </a:r>
            <a:r>
              <a:rPr lang="en-US" altLang="ja-JP" sz="2000" dirty="0"/>
              <a:t>14</a:t>
            </a:r>
            <a:r>
              <a:rPr lang="ja-JP" altLang="en-US" sz="2000" dirty="0"/>
              <a:t>日後）の融雪出水発生確率</a:t>
            </a:r>
            <a:endParaRPr lang="en-US" altLang="ja-JP" sz="2000" dirty="0"/>
          </a:p>
        </p:txBody>
      </p:sp>
      <p:sp>
        <p:nvSpPr>
          <p:cNvPr id="15" name="コンテンツ プレースホルダー 6">
            <a:extLst>
              <a:ext uri="{FF2B5EF4-FFF2-40B4-BE49-F238E27FC236}">
                <a16:creationId xmlns:a16="http://schemas.microsoft.com/office/drawing/2014/main" id="{C17F25B8-EFEB-879B-FF6E-29D547353EA5}"/>
              </a:ext>
            </a:extLst>
          </p:cNvPr>
          <p:cNvSpPr txBox="1">
            <a:spLocks/>
          </p:cNvSpPr>
          <p:nvPr/>
        </p:nvSpPr>
        <p:spPr bwMode="auto">
          <a:xfrm>
            <a:off x="4909364" y="1709311"/>
            <a:ext cx="3881368" cy="1139864"/>
          </a:xfrm>
          <a:prstGeom prst="rect">
            <a:avLst/>
          </a:prstGeom>
          <a:noFill/>
          <a:ln w="28575" cap="rnd">
            <a:solidFill>
              <a:schemeClr val="tx1"/>
            </a:solidFill>
          </a:ln>
          <a:extLst>
            <a:ext uri="{909E8E84-426E-40DD-AFC4-6F175D3DCCD1}">
              <a14:hiddenFill xmlns:a14="http://schemas.microsoft.com/office/drawing/2010/main">
                <a:solidFill>
                  <a:srgbClr val="FFFFFF"/>
                </a:solidFill>
              </a14:hiddenFill>
            </a:ext>
          </a:extLst>
        </p:spPr>
        <p:txBody>
          <a:bodyPr vert="horz" wrap="square" lIns="91440" tIns="46800" rIns="91440" bIns="45720" numCol="1" anchor="t" anchorCtr="0" compatLnSpc="1">
            <a:prstTxWarp prst="textNoShape">
              <a:avLst/>
            </a:prstTxWarp>
            <a:spAutoFit/>
          </a:bodyPr>
          <a:lstStyle>
            <a:lvl1pPr marL="342900" indent="-342900" algn="l" rtl="0" eaLnBrk="0" fontAlgn="base" hangingPunct="0">
              <a:spcBef>
                <a:spcPct val="20000"/>
              </a:spcBef>
              <a:spcAft>
                <a:spcPct val="0"/>
              </a:spcAft>
              <a:buFont typeface="Arial" charset="0"/>
              <a:buChar char="•"/>
              <a:defRPr kumimoji="1" sz="24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kumimoji="1" sz="24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kumimoji="1" sz="22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kumimoji="1"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a:lstStyle>
          <a:p>
            <a:pPr marL="0" indent="0" eaLnBrk="1" hangingPunct="1">
              <a:buNone/>
            </a:pPr>
            <a:r>
              <a:rPr lang="ja-JP" altLang="en-US" sz="2000" dirty="0">
                <a:latin typeface="HGS創英角ｺﾞｼｯｸUB" panose="020B0900000000000000" pitchFamily="50" charset="-128"/>
                <a:ea typeface="HGS創英角ｺﾞｼｯｸUB" panose="020B0900000000000000" pitchFamily="50" charset="-128"/>
                <a:cs typeface="+mj-cs"/>
              </a:rPr>
              <a:t>入力変数（予測）</a:t>
            </a:r>
          </a:p>
          <a:p>
            <a:pPr eaLnBrk="1" hangingPunct="1">
              <a:buFont typeface="Arial" panose="020B0604020202020204" pitchFamily="34" charset="0"/>
              <a:buChar char="•"/>
            </a:pPr>
            <a:r>
              <a:rPr lang="ja-JP" altLang="en-US" sz="2000" dirty="0"/>
              <a:t>降水確率</a:t>
            </a:r>
            <a:r>
              <a:rPr lang="en-US" altLang="ja-JP" sz="2000" dirty="0"/>
              <a:t>(</a:t>
            </a:r>
            <a:r>
              <a:rPr lang="ja-JP" altLang="en-US" sz="2000" dirty="0"/>
              <a:t>～</a:t>
            </a:r>
            <a:r>
              <a:rPr lang="en-US" altLang="ja-JP" sz="2000" dirty="0"/>
              <a:t>1</a:t>
            </a:r>
            <a:r>
              <a:rPr lang="ja-JP" altLang="en-US" sz="2000" dirty="0"/>
              <a:t>週間先</a:t>
            </a:r>
            <a:r>
              <a:rPr lang="en-US" altLang="ja-JP" sz="2000" dirty="0"/>
              <a:t>)</a:t>
            </a:r>
          </a:p>
          <a:p>
            <a:pPr eaLnBrk="1" hangingPunct="1">
              <a:buFont typeface="Arial" panose="020B0604020202020204" pitchFamily="34" charset="0"/>
              <a:buChar char="•"/>
            </a:pPr>
            <a:r>
              <a:rPr lang="ja-JP" altLang="en-US" sz="2000" dirty="0"/>
              <a:t>日最高・最低気温（～</a:t>
            </a:r>
            <a:r>
              <a:rPr lang="en-US" altLang="ja-JP" sz="2000" dirty="0"/>
              <a:t>2</a:t>
            </a:r>
            <a:r>
              <a:rPr lang="ja-JP" altLang="en-US" sz="2000" dirty="0"/>
              <a:t>週間先）</a:t>
            </a:r>
            <a:endParaRPr lang="en-US" altLang="ja-JP" sz="2000" dirty="0"/>
          </a:p>
        </p:txBody>
      </p:sp>
      <p:sp>
        <p:nvSpPr>
          <p:cNvPr id="17" name="矢印: 下 16">
            <a:extLst>
              <a:ext uri="{FF2B5EF4-FFF2-40B4-BE49-F238E27FC236}">
                <a16:creationId xmlns:a16="http://schemas.microsoft.com/office/drawing/2014/main" id="{D26984E5-F3B0-6EC1-E351-9B33675676E5}"/>
              </a:ext>
            </a:extLst>
          </p:cNvPr>
          <p:cNvSpPr/>
          <p:nvPr/>
        </p:nvSpPr>
        <p:spPr>
          <a:xfrm>
            <a:off x="2510338" y="3215480"/>
            <a:ext cx="482494" cy="263291"/>
          </a:xfrm>
          <a:prstGeom prst="downArrow">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 name="矢印: 下 17">
            <a:extLst>
              <a:ext uri="{FF2B5EF4-FFF2-40B4-BE49-F238E27FC236}">
                <a16:creationId xmlns:a16="http://schemas.microsoft.com/office/drawing/2014/main" id="{7D328F1C-5D37-2E8C-2658-DAD9ED8E71F2}"/>
              </a:ext>
            </a:extLst>
          </p:cNvPr>
          <p:cNvSpPr/>
          <p:nvPr/>
        </p:nvSpPr>
        <p:spPr>
          <a:xfrm>
            <a:off x="6608801" y="2953533"/>
            <a:ext cx="482494" cy="493519"/>
          </a:xfrm>
          <a:prstGeom prst="downArrow">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 name="矢印: 下 18">
            <a:extLst>
              <a:ext uri="{FF2B5EF4-FFF2-40B4-BE49-F238E27FC236}">
                <a16:creationId xmlns:a16="http://schemas.microsoft.com/office/drawing/2014/main" id="{D14A3A81-44F8-CA5A-C596-63641E20AEDA}"/>
              </a:ext>
            </a:extLst>
          </p:cNvPr>
          <p:cNvSpPr/>
          <p:nvPr/>
        </p:nvSpPr>
        <p:spPr>
          <a:xfrm>
            <a:off x="4668117" y="4309026"/>
            <a:ext cx="482494" cy="290102"/>
          </a:xfrm>
          <a:prstGeom prst="downArrow">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テキスト ボックス 5">
            <a:extLst>
              <a:ext uri="{FF2B5EF4-FFF2-40B4-BE49-F238E27FC236}">
                <a16:creationId xmlns:a16="http://schemas.microsoft.com/office/drawing/2014/main" id="{BC464697-4BAE-77DC-5CB5-5229379E03CD}"/>
              </a:ext>
            </a:extLst>
          </p:cNvPr>
          <p:cNvSpPr txBox="1"/>
          <p:nvPr/>
        </p:nvSpPr>
        <p:spPr>
          <a:xfrm>
            <a:off x="592126" y="3307701"/>
            <a:ext cx="8439112" cy="1200329"/>
          </a:xfrm>
          <a:prstGeom prst="rect">
            <a:avLst/>
          </a:prstGeom>
          <a:noFill/>
          <a:ln w="38100">
            <a:solidFill>
              <a:srgbClr val="0000FF"/>
            </a:solidFill>
          </a:ln>
        </p:spPr>
        <p:txBody>
          <a:bodyPr wrap="square" rtlCol="0">
            <a:spAutoFit/>
          </a:bodyPr>
          <a:lstStyle/>
          <a:p>
            <a:endParaRPr lang="en-US" altLang="ja-JP" dirty="0"/>
          </a:p>
          <a:p>
            <a:endParaRPr kumimoji="1" lang="en-US" altLang="ja-JP" dirty="0"/>
          </a:p>
          <a:p>
            <a:endParaRPr kumimoji="1" lang="en-US" altLang="ja-JP" dirty="0"/>
          </a:p>
          <a:p>
            <a:endParaRPr kumimoji="1" lang="ja-JP" altLang="en-US" dirty="0"/>
          </a:p>
        </p:txBody>
      </p:sp>
      <p:sp>
        <p:nvSpPr>
          <p:cNvPr id="9" name="コンテンツ プレースホルダー 6">
            <a:extLst>
              <a:ext uri="{FF2B5EF4-FFF2-40B4-BE49-F238E27FC236}">
                <a16:creationId xmlns:a16="http://schemas.microsoft.com/office/drawing/2014/main" id="{825241B3-5180-1DFE-F951-99BD1C83303B}"/>
              </a:ext>
            </a:extLst>
          </p:cNvPr>
          <p:cNvSpPr txBox="1">
            <a:spLocks/>
          </p:cNvSpPr>
          <p:nvPr/>
        </p:nvSpPr>
        <p:spPr bwMode="auto">
          <a:xfrm>
            <a:off x="246888" y="1059357"/>
            <a:ext cx="8543844" cy="1373774"/>
          </a:xfrm>
          <a:prstGeom prst="rect">
            <a:avLst/>
          </a:prstGeom>
          <a:noFill/>
          <a:ln w="28575" cap="rnd">
            <a:noFill/>
          </a:ln>
          <a:extLst>
            <a:ext uri="{909E8E84-426E-40DD-AFC4-6F175D3DCCD1}">
              <a14:hiddenFill xmlns:a14="http://schemas.microsoft.com/office/drawing/2010/main">
                <a:solidFill>
                  <a:srgbClr val="FFFFFF"/>
                </a:solidFill>
              </a14:hiddenFill>
            </a:ext>
          </a:extLst>
        </p:spPr>
        <p:txBody>
          <a:bodyPr vert="horz" wrap="square" lIns="91440" tIns="46800" rIns="91440" bIns="45720" numCol="1" anchor="t" anchorCtr="0" compatLnSpc="1">
            <a:prstTxWarp prst="textNoShape">
              <a:avLst/>
            </a:prstTxWarp>
            <a:spAutoFit/>
          </a:bodyPr>
          <a:lstStyle>
            <a:lvl1pPr marL="342900" indent="-342900" algn="l" rtl="0" eaLnBrk="0" fontAlgn="base" hangingPunct="0">
              <a:spcBef>
                <a:spcPct val="20000"/>
              </a:spcBef>
              <a:spcAft>
                <a:spcPct val="0"/>
              </a:spcAft>
              <a:buFont typeface="Arial" charset="0"/>
              <a:buChar char="•"/>
              <a:defRPr kumimoji="1" sz="24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kumimoji="1" sz="24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kumimoji="1" sz="22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kumimoji="1"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a:lstStyle>
          <a:p>
            <a:pPr marL="0" indent="0" eaLnBrk="1" hangingPunct="1">
              <a:buNone/>
            </a:pPr>
            <a:r>
              <a:rPr lang="en-US" altLang="ja-JP" sz="2800" dirty="0">
                <a:solidFill>
                  <a:srgbClr val="639729"/>
                </a:solidFill>
                <a:latin typeface="HGS創英角ｺﾞｼｯｸUB" panose="020B0900000000000000" pitchFamily="50" charset="-128"/>
                <a:ea typeface="HGS創英角ｺﾞｼｯｸUB" panose="020B0900000000000000" pitchFamily="50" charset="-128"/>
                <a:cs typeface="+mj-cs"/>
              </a:rPr>
              <a:t>【</a:t>
            </a:r>
            <a:r>
              <a:rPr lang="ja-JP" altLang="en-US" sz="2800" dirty="0">
                <a:solidFill>
                  <a:srgbClr val="639729"/>
                </a:solidFill>
                <a:latin typeface="HGS創英角ｺﾞｼｯｸUB" panose="020B0900000000000000" pitchFamily="50" charset="-128"/>
                <a:ea typeface="HGS創英角ｺﾞｼｯｸUB" panose="020B0900000000000000" pitchFamily="50" charset="-128"/>
                <a:cs typeface="+mj-cs"/>
              </a:rPr>
              <a:t>融雪出水発生確率モデル</a:t>
            </a:r>
            <a:r>
              <a:rPr lang="en-US" altLang="ja-JP" sz="2800" dirty="0">
                <a:solidFill>
                  <a:srgbClr val="639729"/>
                </a:solidFill>
                <a:latin typeface="HGS創英角ｺﾞｼｯｸUB" panose="020B0900000000000000" pitchFamily="50" charset="-128"/>
                <a:ea typeface="HGS創英角ｺﾞｼｯｸUB" panose="020B0900000000000000" pitchFamily="50" charset="-128"/>
                <a:cs typeface="+mj-cs"/>
              </a:rPr>
              <a:t>】</a:t>
            </a:r>
            <a:endParaRPr lang="ja-JP" altLang="en-US" dirty="0">
              <a:solidFill>
                <a:srgbClr val="639729"/>
              </a:solidFill>
              <a:latin typeface="+mj-lt"/>
              <a:ea typeface="HGS創英角ｺﾞｼｯｸUB" panose="020B0900000000000000" pitchFamily="50" charset="-128"/>
              <a:cs typeface="+mj-cs"/>
            </a:endParaRPr>
          </a:p>
          <a:p>
            <a:pPr lvl="1" eaLnBrk="1" hangingPunct="1">
              <a:buFont typeface="Arial" panose="020B0604020202020204" pitchFamily="34" charset="0"/>
              <a:buChar char="•"/>
            </a:pPr>
            <a:endParaRPr lang="en-US" altLang="ja-JP" dirty="0"/>
          </a:p>
          <a:p>
            <a:pPr lvl="1" eaLnBrk="1" hangingPunct="1">
              <a:buFont typeface="Arial" panose="020B0604020202020204" pitchFamily="34" charset="0"/>
              <a:buChar char="•"/>
            </a:pPr>
            <a:endParaRPr lang="en-US" altLang="ja-JP" sz="2200" dirty="0"/>
          </a:p>
        </p:txBody>
      </p:sp>
      <p:sp>
        <p:nvSpPr>
          <p:cNvPr id="2" name="テキスト ボックス 1">
            <a:extLst>
              <a:ext uri="{FF2B5EF4-FFF2-40B4-BE49-F238E27FC236}">
                <a16:creationId xmlns:a16="http://schemas.microsoft.com/office/drawing/2014/main" id="{424EEFCC-E65D-9EC9-1C1B-92D2EAC9067C}"/>
              </a:ext>
            </a:extLst>
          </p:cNvPr>
          <p:cNvSpPr txBox="1"/>
          <p:nvPr/>
        </p:nvSpPr>
        <p:spPr>
          <a:xfrm>
            <a:off x="5333442" y="3514599"/>
            <a:ext cx="3408305" cy="707886"/>
          </a:xfrm>
          <a:prstGeom prst="rect">
            <a:avLst/>
          </a:prstGeom>
          <a:noFill/>
        </p:spPr>
        <p:txBody>
          <a:bodyPr wrap="none" rtlCol="0">
            <a:spAutoFit/>
          </a:bodyPr>
          <a:lstStyle/>
          <a:p>
            <a:r>
              <a:rPr lang="ja-JP" altLang="en-US" sz="2000" b="1" dirty="0">
                <a:solidFill>
                  <a:srgbClr val="0000FF"/>
                </a:solidFill>
              </a:rPr>
              <a:t>・</a:t>
            </a:r>
            <a:r>
              <a:rPr kumimoji="1" lang="ja-JP" altLang="en-US" sz="2000" b="1" dirty="0">
                <a:solidFill>
                  <a:srgbClr val="0000FF"/>
                </a:solidFill>
              </a:rPr>
              <a:t>確率の予測に使える</a:t>
            </a:r>
            <a:endParaRPr kumimoji="1" lang="en-US" altLang="ja-JP" sz="2000" b="1" dirty="0">
              <a:solidFill>
                <a:srgbClr val="0000FF"/>
              </a:solidFill>
            </a:endParaRPr>
          </a:p>
          <a:p>
            <a:r>
              <a:rPr lang="ja-JP" altLang="en-US" sz="2000" b="1" dirty="0">
                <a:solidFill>
                  <a:srgbClr val="0000FF"/>
                </a:solidFill>
              </a:rPr>
              <a:t>・長期間データを効率よく計算</a:t>
            </a:r>
            <a:endParaRPr kumimoji="1" lang="ja-JP" altLang="en-US" sz="2000" b="1" dirty="0">
              <a:solidFill>
                <a:srgbClr val="0000FF"/>
              </a:solidFill>
            </a:endParaRPr>
          </a:p>
        </p:txBody>
      </p:sp>
    </p:spTree>
    <p:extLst>
      <p:ext uri="{BB962C8B-B14F-4D97-AF65-F5344CB8AC3E}">
        <p14:creationId xmlns:p14="http://schemas.microsoft.com/office/powerpoint/2010/main" val="43366829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24DFEF-28CC-079D-FAF2-6FF725233A7F}"/>
            </a:ext>
          </a:extLst>
        </p:cNvPr>
        <p:cNvGrpSpPr/>
        <p:nvPr/>
      </p:nvGrpSpPr>
      <p:grpSpPr>
        <a:xfrm>
          <a:off x="0" y="0"/>
          <a:ext cx="0" cy="0"/>
          <a:chOff x="0" y="0"/>
          <a:chExt cx="0" cy="0"/>
        </a:xfrm>
      </p:grpSpPr>
      <p:pic>
        <p:nvPicPr>
          <p:cNvPr id="3" name="ヘッダー">
            <a:extLst>
              <a:ext uri="{FF2B5EF4-FFF2-40B4-BE49-F238E27FC236}">
                <a16:creationId xmlns:a16="http://schemas.microsoft.com/office/drawing/2014/main" id="{11CA14CE-612F-3047-7E90-621C35222EBF}"/>
              </a:ext>
            </a:extLst>
          </p:cNvPr>
          <p:cNvPicPr>
            <a:picLocks noGrp="1" noRot="1" noChangeAspect="1" noMove="1" noResize="1" noEditPoints="1" noAdjustHandles="1" noChangeArrowheads="1" noChangeShapeType="1" noCrop="1"/>
          </p:cNvPicPr>
          <p:nvPr/>
        </p:nvPicPr>
        <p:blipFill>
          <a:blip r:embed="rId3"/>
          <a:stretch>
            <a:fillRect/>
          </a:stretch>
        </p:blipFill>
        <p:spPr>
          <a:xfrm flipH="1">
            <a:off x="-6350" y="-5178"/>
            <a:ext cx="9144000" cy="1153355"/>
          </a:xfrm>
          <a:prstGeom prst="rect">
            <a:avLst/>
          </a:prstGeom>
        </p:spPr>
      </p:pic>
      <p:sp>
        <p:nvSpPr>
          <p:cNvPr id="8" name="スライド番号プレースホルダー 12">
            <a:extLst>
              <a:ext uri="{FF2B5EF4-FFF2-40B4-BE49-F238E27FC236}">
                <a16:creationId xmlns:a16="http://schemas.microsoft.com/office/drawing/2014/main" id="{CF08FA68-04B2-112F-35AA-1155C66AA5EA}"/>
              </a:ext>
            </a:extLst>
          </p:cNvPr>
          <p:cNvSpPr txBox="1">
            <a:spLocks/>
          </p:cNvSpPr>
          <p:nvPr/>
        </p:nvSpPr>
        <p:spPr>
          <a:xfrm>
            <a:off x="8550226" y="6399102"/>
            <a:ext cx="481012" cy="365125"/>
          </a:xfrm>
          <a:prstGeom prst="rect">
            <a:avLst/>
          </a:prstGeom>
        </p:spPr>
        <p:txBody>
          <a:bodyPr vert="horz" anchor="b"/>
          <a:lstStyle>
            <a:defPPr>
              <a:defRPr lang="ja-JP"/>
            </a:defPPr>
            <a:lvl1pPr marL="0" algn="r" defTabSz="914400" rtl="0" eaLnBrk="1" fontAlgn="auto" latinLnBrk="0" hangingPunct="1">
              <a:spcBef>
                <a:spcPts val="0"/>
              </a:spcBef>
              <a:spcAft>
                <a:spcPts val="0"/>
              </a:spcAft>
              <a:defRPr kumimoji="1" lang="ja-JP" sz="1200" b="0" kern="1200">
                <a:solidFill>
                  <a:srgbClr val="FFFFFF"/>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fld id="{A2C7198B-0AA7-4B5B-AD43-FCED5591912C}" type="slidenum">
              <a:rPr lang="en-US" altLang="ja-JP" sz="1400" b="1" smtClean="0">
                <a:latin typeface="+mj-lt"/>
              </a:rPr>
              <a:pPr/>
              <a:t>11</a:t>
            </a:fld>
            <a:endParaRPr lang="ja-JP" altLang="en-US" sz="1400" b="1" dirty="0">
              <a:latin typeface="+mj-lt"/>
            </a:endParaRPr>
          </a:p>
        </p:txBody>
      </p:sp>
      <p:sp>
        <p:nvSpPr>
          <p:cNvPr id="5" name="タイトル 2">
            <a:extLst>
              <a:ext uri="{FF2B5EF4-FFF2-40B4-BE49-F238E27FC236}">
                <a16:creationId xmlns:a16="http://schemas.microsoft.com/office/drawing/2014/main" id="{089DA863-013C-EDD0-D041-878B568C6286}"/>
              </a:ext>
            </a:extLst>
          </p:cNvPr>
          <p:cNvSpPr txBox="1">
            <a:spLocks noGrp="1" noRot="1" noMove="1" noResize="1" noEditPoints="1" noAdjustHandles="1" noChangeArrowheads="1" noChangeShapeType="1"/>
          </p:cNvSpPr>
          <p:nvPr/>
        </p:nvSpPr>
        <p:spPr>
          <a:xfrm>
            <a:off x="0" y="145661"/>
            <a:ext cx="9144000" cy="791419"/>
          </a:xfrm>
          <a:prstGeom prst="rect">
            <a:avLst/>
          </a:prstGeom>
        </p:spPr>
        <p:txBody>
          <a:bodyPr anchor="t"/>
          <a:lstStyle>
            <a:lvl1pPr algn="l" rtl="0" eaLnBrk="0" fontAlgn="base" hangingPunct="0">
              <a:spcBef>
                <a:spcPct val="0"/>
              </a:spcBef>
              <a:spcAft>
                <a:spcPct val="0"/>
              </a:spcAft>
              <a:defRPr kumimoji="1" lang="ja-JP" sz="3200" b="1" kern="1200">
                <a:solidFill>
                  <a:srgbClr val="639729"/>
                </a:solidFill>
                <a:effectLst>
                  <a:outerShdw blurRad="31750" dist="25400" dir="5400000" algn="tl" rotWithShape="0">
                    <a:srgbClr val="000000">
                      <a:alpha val="25000"/>
                    </a:srgbClr>
                  </a:outerShdw>
                </a:effectLst>
                <a:latin typeface="+mj-lt"/>
                <a:ea typeface="+mj-ea"/>
                <a:cs typeface="+mj-cs"/>
              </a:defRPr>
            </a:lvl1pPr>
            <a:lvl2pPr algn="l" rtl="0" eaLnBrk="0" fontAlgn="base" hangingPunct="0">
              <a:spcBef>
                <a:spcPct val="0"/>
              </a:spcBef>
              <a:spcAft>
                <a:spcPct val="0"/>
              </a:spcAft>
              <a:defRPr kumimoji="1" sz="3200" b="1">
                <a:solidFill>
                  <a:srgbClr val="639729"/>
                </a:solidFill>
                <a:latin typeface="ＭＳ Ｐゴシック" charset="-128"/>
                <a:ea typeface="ＭＳ Ｐゴシック" charset="-128"/>
              </a:defRPr>
            </a:lvl2pPr>
            <a:lvl3pPr algn="l" rtl="0" eaLnBrk="0" fontAlgn="base" hangingPunct="0">
              <a:spcBef>
                <a:spcPct val="0"/>
              </a:spcBef>
              <a:spcAft>
                <a:spcPct val="0"/>
              </a:spcAft>
              <a:defRPr kumimoji="1" sz="3200" b="1">
                <a:solidFill>
                  <a:srgbClr val="639729"/>
                </a:solidFill>
                <a:latin typeface="ＭＳ Ｐゴシック" charset="-128"/>
                <a:ea typeface="ＭＳ Ｐゴシック" charset="-128"/>
              </a:defRPr>
            </a:lvl3pPr>
            <a:lvl4pPr algn="l" rtl="0" eaLnBrk="0" fontAlgn="base" hangingPunct="0">
              <a:spcBef>
                <a:spcPct val="0"/>
              </a:spcBef>
              <a:spcAft>
                <a:spcPct val="0"/>
              </a:spcAft>
              <a:defRPr kumimoji="1" sz="3200" b="1">
                <a:solidFill>
                  <a:srgbClr val="639729"/>
                </a:solidFill>
                <a:latin typeface="ＭＳ Ｐゴシック" charset="-128"/>
                <a:ea typeface="ＭＳ Ｐゴシック" charset="-128"/>
              </a:defRPr>
            </a:lvl4pPr>
            <a:lvl5pPr algn="l" rtl="0" eaLnBrk="0" fontAlgn="base" hangingPunct="0">
              <a:spcBef>
                <a:spcPct val="0"/>
              </a:spcBef>
              <a:spcAft>
                <a:spcPct val="0"/>
              </a:spcAft>
              <a:defRPr kumimoji="1" sz="3200" b="1">
                <a:solidFill>
                  <a:srgbClr val="639729"/>
                </a:solidFill>
                <a:latin typeface="ＭＳ Ｐゴシック" charset="-128"/>
                <a:ea typeface="ＭＳ Ｐゴシック" charset="-128"/>
              </a:defRPr>
            </a:lvl5pPr>
            <a:lvl6pPr marL="457189" algn="l" rtl="0" fontAlgn="base">
              <a:spcBef>
                <a:spcPct val="0"/>
              </a:spcBef>
              <a:spcAft>
                <a:spcPct val="0"/>
              </a:spcAft>
              <a:defRPr kumimoji="1" sz="3200" b="1">
                <a:solidFill>
                  <a:srgbClr val="639729"/>
                </a:solidFill>
                <a:latin typeface="ＭＳ Ｐゴシック" charset="-128"/>
                <a:ea typeface="ＭＳ Ｐゴシック" charset="-128"/>
              </a:defRPr>
            </a:lvl6pPr>
            <a:lvl7pPr marL="914377" algn="l" rtl="0" fontAlgn="base">
              <a:spcBef>
                <a:spcPct val="0"/>
              </a:spcBef>
              <a:spcAft>
                <a:spcPct val="0"/>
              </a:spcAft>
              <a:defRPr kumimoji="1" sz="3200" b="1">
                <a:solidFill>
                  <a:srgbClr val="639729"/>
                </a:solidFill>
                <a:latin typeface="ＭＳ Ｐゴシック" charset="-128"/>
                <a:ea typeface="ＭＳ Ｐゴシック" charset="-128"/>
              </a:defRPr>
            </a:lvl7pPr>
            <a:lvl8pPr marL="1371566" algn="l" rtl="0" fontAlgn="base">
              <a:spcBef>
                <a:spcPct val="0"/>
              </a:spcBef>
              <a:spcAft>
                <a:spcPct val="0"/>
              </a:spcAft>
              <a:defRPr kumimoji="1" sz="3200" b="1">
                <a:solidFill>
                  <a:srgbClr val="639729"/>
                </a:solidFill>
                <a:latin typeface="ＭＳ Ｐゴシック" charset="-128"/>
                <a:ea typeface="ＭＳ Ｐゴシック" charset="-128"/>
              </a:defRPr>
            </a:lvl8pPr>
            <a:lvl9pPr marL="1828754" algn="l" rtl="0" fontAlgn="base">
              <a:spcBef>
                <a:spcPct val="0"/>
              </a:spcBef>
              <a:spcAft>
                <a:spcPct val="0"/>
              </a:spcAft>
              <a:defRPr kumimoji="1" sz="3200" b="1">
                <a:solidFill>
                  <a:srgbClr val="639729"/>
                </a:solidFill>
                <a:latin typeface="ＭＳ Ｐゴシック" charset="-128"/>
                <a:ea typeface="ＭＳ Ｐゴシック" charset="-128"/>
              </a:defRPr>
            </a:lvl9pPr>
            <a:extLst/>
          </a:lstStyle>
          <a:p>
            <a:r>
              <a:rPr lang="ja-JP" altLang="en-US" b="0" spc="-300" dirty="0">
                <a:solidFill>
                  <a:srgbClr val="065218"/>
                </a:solidFill>
                <a:effectLst/>
                <a:latin typeface="HGS創英角ｺﾞｼｯｸUB" panose="020B0900000000000000" pitchFamily="50" charset="-128"/>
                <a:ea typeface="HGS創英角ｺﾞｼｯｸUB" panose="020B0900000000000000" pitchFamily="50" charset="-128"/>
              </a:rPr>
              <a:t>２．</a:t>
            </a:r>
            <a:r>
              <a:rPr lang="ja-JP" altLang="en-US" b="0" spc="-150" dirty="0">
                <a:solidFill>
                  <a:srgbClr val="065218"/>
                </a:solidFill>
                <a:effectLst/>
                <a:latin typeface="HGS創英角ｺﾞｼｯｸUB" panose="020B0900000000000000" pitchFamily="50" charset="-128"/>
                <a:ea typeface="HGS創英角ｺﾞｼｯｸUB" panose="020B0900000000000000" pitchFamily="50" charset="-128"/>
              </a:rPr>
              <a:t>モデル構築　  </a:t>
            </a:r>
            <a:endParaRPr lang="ja-JP" altLang="en-US" sz="8800" dirty="0">
              <a:solidFill>
                <a:srgbClr val="065218"/>
              </a:solidFill>
              <a:effectLst/>
              <a:latin typeface="HGS創英角ｺﾞｼｯｸUB" panose="020B0900000000000000" pitchFamily="50" charset="-128"/>
              <a:ea typeface="HGS創英角ｺﾞｼｯｸUB" panose="020B0900000000000000" pitchFamily="50" charset="-128"/>
            </a:endParaRPr>
          </a:p>
        </p:txBody>
      </p:sp>
      <p:sp>
        <p:nvSpPr>
          <p:cNvPr id="4" name="コンテンツ プレースホルダー 6">
            <a:extLst>
              <a:ext uri="{FF2B5EF4-FFF2-40B4-BE49-F238E27FC236}">
                <a16:creationId xmlns:a16="http://schemas.microsoft.com/office/drawing/2014/main" id="{85AE989A-C14A-2B57-29F5-84DE749D9DCA}"/>
              </a:ext>
            </a:extLst>
          </p:cNvPr>
          <p:cNvSpPr txBox="1">
            <a:spLocks/>
          </p:cNvSpPr>
          <p:nvPr/>
        </p:nvSpPr>
        <p:spPr bwMode="auto">
          <a:xfrm>
            <a:off x="246888" y="1059357"/>
            <a:ext cx="8543844" cy="2666436"/>
          </a:xfrm>
          <a:prstGeom prst="rect">
            <a:avLst/>
          </a:prstGeom>
          <a:noFill/>
          <a:ln w="28575" cap="rnd">
            <a:noFill/>
          </a:ln>
          <a:extLst>
            <a:ext uri="{909E8E84-426E-40DD-AFC4-6F175D3DCCD1}">
              <a14:hiddenFill xmlns:a14="http://schemas.microsoft.com/office/drawing/2010/main">
                <a:solidFill>
                  <a:srgbClr val="FFFFFF"/>
                </a:solidFill>
              </a14:hiddenFill>
            </a:ext>
          </a:extLst>
        </p:spPr>
        <p:txBody>
          <a:bodyPr vert="horz" wrap="square" lIns="91440" tIns="46800" rIns="91440" bIns="45720" numCol="1" anchor="t" anchorCtr="0" compatLnSpc="1">
            <a:prstTxWarp prst="textNoShape">
              <a:avLst/>
            </a:prstTxWarp>
            <a:spAutoFit/>
          </a:bodyPr>
          <a:lstStyle>
            <a:lvl1pPr marL="342900" indent="-342900" algn="l" rtl="0" eaLnBrk="0" fontAlgn="base" hangingPunct="0">
              <a:spcBef>
                <a:spcPct val="20000"/>
              </a:spcBef>
              <a:spcAft>
                <a:spcPct val="0"/>
              </a:spcAft>
              <a:buFont typeface="Arial" charset="0"/>
              <a:buChar char="•"/>
              <a:defRPr kumimoji="1" sz="24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kumimoji="1" sz="24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kumimoji="1" sz="22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kumimoji="1"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a:lstStyle>
          <a:p>
            <a:pPr marL="0" indent="0" eaLnBrk="1" hangingPunct="1">
              <a:buNone/>
            </a:pPr>
            <a:r>
              <a:rPr lang="en-US" altLang="ja-JP" sz="2800" dirty="0">
                <a:solidFill>
                  <a:srgbClr val="639729"/>
                </a:solidFill>
                <a:latin typeface="HGS創英角ｺﾞｼｯｸUB" panose="020B0900000000000000" pitchFamily="50" charset="-128"/>
                <a:ea typeface="HGS創英角ｺﾞｼｯｸUB" panose="020B0900000000000000" pitchFamily="50" charset="-128"/>
                <a:cs typeface="+mj-cs"/>
              </a:rPr>
              <a:t>【</a:t>
            </a:r>
            <a:r>
              <a:rPr lang="en-US" altLang="ja-JP" sz="2800" dirty="0" err="1">
                <a:solidFill>
                  <a:srgbClr val="639729"/>
                </a:solidFill>
                <a:latin typeface="HGS創英角ｺﾞｼｯｸUB" panose="020B0900000000000000" pitchFamily="50" charset="-128"/>
                <a:ea typeface="HGS創英角ｺﾞｼｯｸUB" panose="020B0900000000000000" pitchFamily="50" charset="-128"/>
                <a:cs typeface="+mj-cs"/>
              </a:rPr>
              <a:t>LightGBM</a:t>
            </a:r>
            <a:r>
              <a:rPr lang="ja-JP" altLang="en-US" sz="2800" dirty="0">
                <a:solidFill>
                  <a:srgbClr val="639729"/>
                </a:solidFill>
                <a:latin typeface="HGS創英角ｺﾞｼｯｸUB" panose="020B0900000000000000" pitchFamily="50" charset="-128"/>
                <a:ea typeface="HGS創英角ｺﾞｼｯｸUB" panose="020B0900000000000000" pitchFamily="50" charset="-128"/>
                <a:cs typeface="+mj-cs"/>
              </a:rPr>
              <a:t>とは</a:t>
            </a:r>
            <a:r>
              <a:rPr lang="en-US" altLang="ja-JP" sz="2800" dirty="0">
                <a:solidFill>
                  <a:srgbClr val="639729"/>
                </a:solidFill>
                <a:latin typeface="HGS創英角ｺﾞｼｯｸUB" panose="020B0900000000000000" pitchFamily="50" charset="-128"/>
                <a:ea typeface="HGS創英角ｺﾞｼｯｸUB" panose="020B0900000000000000" pitchFamily="50" charset="-128"/>
                <a:cs typeface="+mj-cs"/>
              </a:rPr>
              <a:t>】</a:t>
            </a:r>
            <a:endParaRPr lang="ja-JP" altLang="en-US" sz="2800" dirty="0">
              <a:solidFill>
                <a:srgbClr val="639729"/>
              </a:solidFill>
              <a:latin typeface="HGS創英角ｺﾞｼｯｸUB" panose="020B0900000000000000" pitchFamily="50" charset="-128"/>
              <a:ea typeface="HGS創英角ｺﾞｼｯｸUB" panose="020B0900000000000000" pitchFamily="50" charset="-128"/>
              <a:cs typeface="+mj-cs"/>
            </a:endParaRPr>
          </a:p>
          <a:p>
            <a:pPr lvl="1" eaLnBrk="1" hangingPunct="1">
              <a:buFont typeface="Arial" panose="020B0604020202020204" pitchFamily="34" charset="0"/>
              <a:buChar char="•"/>
            </a:pPr>
            <a:r>
              <a:rPr lang="ja-JP" altLang="ja-JP" dirty="0"/>
              <a:t>決定木に基づく勾配ブースティング手法の一種</a:t>
            </a:r>
            <a:endParaRPr lang="en-US" altLang="ja-JP" dirty="0"/>
          </a:p>
          <a:p>
            <a:pPr marL="457200" lvl="1" indent="0" eaLnBrk="1" hangingPunct="1">
              <a:buNone/>
            </a:pPr>
            <a:r>
              <a:rPr lang="ja-JP" altLang="en-US" dirty="0">
                <a:solidFill>
                  <a:schemeClr val="accent2"/>
                </a:solidFill>
              </a:rPr>
              <a:t>→　確率を出力可能</a:t>
            </a:r>
            <a:endParaRPr lang="en-US" altLang="ja-JP" dirty="0">
              <a:solidFill>
                <a:schemeClr val="accent2"/>
              </a:solidFill>
            </a:endParaRPr>
          </a:p>
          <a:p>
            <a:pPr lvl="1" eaLnBrk="1" hangingPunct="1">
              <a:buFont typeface="Arial" panose="020B0604020202020204" pitchFamily="34" charset="0"/>
              <a:buChar char="•"/>
            </a:pPr>
            <a:r>
              <a:rPr lang="ja-JP" altLang="en-US" dirty="0"/>
              <a:t>入力変数・データ量が膨大であっても、精度と計算効率を両立可能</a:t>
            </a:r>
            <a:endParaRPr lang="en-US" altLang="ja-JP" dirty="0"/>
          </a:p>
          <a:p>
            <a:pPr marL="457200" lvl="1" indent="0" eaLnBrk="1" hangingPunct="1">
              <a:buNone/>
            </a:pPr>
            <a:r>
              <a:rPr lang="ja-JP" altLang="en-US" dirty="0">
                <a:solidFill>
                  <a:schemeClr val="accent2"/>
                </a:solidFill>
              </a:rPr>
              <a:t>→　長期的な時系列データを一括で学習可能</a:t>
            </a:r>
            <a:endParaRPr lang="en-US" altLang="ja-JP" dirty="0">
              <a:solidFill>
                <a:schemeClr val="accent2"/>
              </a:solidFill>
            </a:endParaRPr>
          </a:p>
        </p:txBody>
      </p:sp>
      <p:sp>
        <p:nvSpPr>
          <p:cNvPr id="10" name="テキスト ボックス 9">
            <a:extLst>
              <a:ext uri="{FF2B5EF4-FFF2-40B4-BE49-F238E27FC236}">
                <a16:creationId xmlns:a16="http://schemas.microsoft.com/office/drawing/2014/main" id="{2D0B268B-2332-DD39-2B97-5DDE5ABEE356}"/>
              </a:ext>
            </a:extLst>
          </p:cNvPr>
          <p:cNvSpPr txBox="1"/>
          <p:nvPr/>
        </p:nvSpPr>
        <p:spPr>
          <a:xfrm>
            <a:off x="540642" y="3723756"/>
            <a:ext cx="1467068" cy="400110"/>
          </a:xfrm>
          <a:prstGeom prst="rect">
            <a:avLst/>
          </a:prstGeom>
          <a:noFill/>
          <a:ln w="28575">
            <a:noFill/>
          </a:ln>
        </p:spPr>
        <p:txBody>
          <a:bodyPr wrap="none" rtlCol="0">
            <a:spAutoFit/>
          </a:bodyPr>
          <a:lstStyle/>
          <a:p>
            <a:r>
              <a:rPr kumimoji="1" lang="ja-JP" altLang="en-US" sz="2000" dirty="0">
                <a:latin typeface="HGS創英角ｺﾞｼｯｸUB" panose="020B0900000000000000" pitchFamily="50" charset="-128"/>
                <a:ea typeface="HGS創英角ｺﾞｼｯｸUB" panose="020B0900000000000000" pitchFamily="50" charset="-128"/>
              </a:rPr>
              <a:t>イメージ図</a:t>
            </a:r>
            <a:endParaRPr kumimoji="1" lang="ja-JP" altLang="en-US" sz="2000" dirty="0"/>
          </a:p>
        </p:txBody>
      </p:sp>
      <p:sp>
        <p:nvSpPr>
          <p:cNvPr id="11" name="テキスト ボックス 10">
            <a:extLst>
              <a:ext uri="{FF2B5EF4-FFF2-40B4-BE49-F238E27FC236}">
                <a16:creationId xmlns:a16="http://schemas.microsoft.com/office/drawing/2014/main" id="{32B3B866-ACE1-112A-DCCC-A94E5FD7DD6E}"/>
              </a:ext>
            </a:extLst>
          </p:cNvPr>
          <p:cNvSpPr txBox="1"/>
          <p:nvPr/>
        </p:nvSpPr>
        <p:spPr>
          <a:xfrm>
            <a:off x="1892691" y="4423055"/>
            <a:ext cx="2733441" cy="369332"/>
          </a:xfrm>
          <a:prstGeom prst="rect">
            <a:avLst/>
          </a:prstGeom>
          <a:noFill/>
          <a:ln>
            <a:solidFill>
              <a:schemeClr val="tx1"/>
            </a:solidFill>
          </a:ln>
        </p:spPr>
        <p:txBody>
          <a:bodyPr wrap="none" rtlCol="0">
            <a:spAutoFit/>
          </a:bodyPr>
          <a:lstStyle/>
          <a:p>
            <a:r>
              <a:rPr lang="en-US" altLang="ja-JP" dirty="0"/>
              <a:t>1</a:t>
            </a:r>
            <a:r>
              <a:rPr lang="ja-JP" altLang="en-US" dirty="0"/>
              <a:t>時間前の雨量 </a:t>
            </a:r>
            <a:r>
              <a:rPr lang="en-US" altLang="ja-JP" dirty="0"/>
              <a:t>&gt; 0.5mm ?</a:t>
            </a:r>
            <a:endParaRPr kumimoji="1" lang="ja-JP" altLang="en-US" dirty="0"/>
          </a:p>
        </p:txBody>
      </p:sp>
      <p:sp>
        <p:nvSpPr>
          <p:cNvPr id="12" name="テキスト ボックス 11">
            <a:extLst>
              <a:ext uri="{FF2B5EF4-FFF2-40B4-BE49-F238E27FC236}">
                <a16:creationId xmlns:a16="http://schemas.microsoft.com/office/drawing/2014/main" id="{010C2C5B-0D95-2E11-CB1A-3180D2E333C8}"/>
              </a:ext>
            </a:extLst>
          </p:cNvPr>
          <p:cNvSpPr txBox="1"/>
          <p:nvPr/>
        </p:nvSpPr>
        <p:spPr>
          <a:xfrm>
            <a:off x="594933" y="5181256"/>
            <a:ext cx="2622409" cy="369332"/>
          </a:xfrm>
          <a:prstGeom prst="rect">
            <a:avLst/>
          </a:prstGeom>
          <a:noFill/>
          <a:ln>
            <a:solidFill>
              <a:schemeClr val="tx1"/>
            </a:solidFill>
          </a:ln>
        </p:spPr>
        <p:txBody>
          <a:bodyPr wrap="square" rtlCol="0">
            <a:spAutoFit/>
          </a:bodyPr>
          <a:lstStyle/>
          <a:p>
            <a:r>
              <a:rPr lang="en-US" altLang="ja-JP" dirty="0"/>
              <a:t>5</a:t>
            </a:r>
            <a:r>
              <a:rPr lang="ja-JP" altLang="en-US" dirty="0"/>
              <a:t>時間前の風速 </a:t>
            </a:r>
            <a:r>
              <a:rPr lang="en-US" altLang="ja-JP" dirty="0"/>
              <a:t>&gt; 2m/s ?</a:t>
            </a:r>
            <a:endParaRPr kumimoji="1" lang="ja-JP" altLang="en-US" dirty="0"/>
          </a:p>
        </p:txBody>
      </p:sp>
      <p:sp>
        <p:nvSpPr>
          <p:cNvPr id="13" name="テキスト ボックス 12">
            <a:extLst>
              <a:ext uri="{FF2B5EF4-FFF2-40B4-BE49-F238E27FC236}">
                <a16:creationId xmlns:a16="http://schemas.microsoft.com/office/drawing/2014/main" id="{60E623A4-CC09-B097-4688-DBBD46905D11}"/>
              </a:ext>
            </a:extLst>
          </p:cNvPr>
          <p:cNvSpPr txBox="1"/>
          <p:nvPr/>
        </p:nvSpPr>
        <p:spPr>
          <a:xfrm>
            <a:off x="3410410" y="5156233"/>
            <a:ext cx="2832568" cy="369332"/>
          </a:xfrm>
          <a:prstGeom prst="rect">
            <a:avLst/>
          </a:prstGeom>
          <a:noFill/>
          <a:ln>
            <a:solidFill>
              <a:schemeClr val="tx1"/>
            </a:solidFill>
          </a:ln>
        </p:spPr>
        <p:txBody>
          <a:bodyPr wrap="square" rtlCol="0">
            <a:spAutoFit/>
          </a:bodyPr>
          <a:lstStyle/>
          <a:p>
            <a:r>
              <a:rPr lang="en-US" altLang="ja-JP" dirty="0"/>
              <a:t>3</a:t>
            </a:r>
            <a:r>
              <a:rPr lang="ja-JP" altLang="en-US" dirty="0"/>
              <a:t>日後の最高気温 </a:t>
            </a:r>
            <a:r>
              <a:rPr lang="en-US" altLang="ja-JP" dirty="0"/>
              <a:t>&gt; 15</a:t>
            </a:r>
            <a:r>
              <a:rPr lang="ja-JP" altLang="en-US" dirty="0"/>
              <a:t>℃</a:t>
            </a:r>
            <a:r>
              <a:rPr lang="en-US" altLang="ja-JP" dirty="0"/>
              <a:t> ?</a:t>
            </a:r>
            <a:endParaRPr kumimoji="1" lang="ja-JP" altLang="en-US" dirty="0"/>
          </a:p>
        </p:txBody>
      </p:sp>
      <p:cxnSp>
        <p:nvCxnSpPr>
          <p:cNvPr id="15" name="直線矢印コネクタ 14">
            <a:extLst>
              <a:ext uri="{FF2B5EF4-FFF2-40B4-BE49-F238E27FC236}">
                <a16:creationId xmlns:a16="http://schemas.microsoft.com/office/drawing/2014/main" id="{4F6DD30A-F030-8F48-02B0-7374D3D9A289}"/>
              </a:ext>
            </a:extLst>
          </p:cNvPr>
          <p:cNvCxnSpPr>
            <a:cxnSpLocks/>
            <a:stCxn id="11" idx="2"/>
            <a:endCxn id="12" idx="0"/>
          </p:cNvCxnSpPr>
          <p:nvPr/>
        </p:nvCxnSpPr>
        <p:spPr>
          <a:xfrm flipH="1">
            <a:off x="1906138" y="4792387"/>
            <a:ext cx="1353274" cy="388869"/>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7" name="直線矢印コネクタ 16">
            <a:extLst>
              <a:ext uri="{FF2B5EF4-FFF2-40B4-BE49-F238E27FC236}">
                <a16:creationId xmlns:a16="http://schemas.microsoft.com/office/drawing/2014/main" id="{DBA161A9-6430-EBE9-7E04-452CC32756E0}"/>
              </a:ext>
            </a:extLst>
          </p:cNvPr>
          <p:cNvCxnSpPr>
            <a:cxnSpLocks/>
            <a:stCxn id="11" idx="2"/>
            <a:endCxn id="13" idx="0"/>
          </p:cNvCxnSpPr>
          <p:nvPr/>
        </p:nvCxnSpPr>
        <p:spPr>
          <a:xfrm>
            <a:off x="3259412" y="4792387"/>
            <a:ext cx="1567282" cy="363846"/>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8" name="直線矢印コネクタ 27">
            <a:extLst>
              <a:ext uri="{FF2B5EF4-FFF2-40B4-BE49-F238E27FC236}">
                <a16:creationId xmlns:a16="http://schemas.microsoft.com/office/drawing/2014/main" id="{8AE57753-B032-A5F6-4478-3052FC6E16BB}"/>
              </a:ext>
            </a:extLst>
          </p:cNvPr>
          <p:cNvCxnSpPr>
            <a:cxnSpLocks/>
            <a:stCxn id="12" idx="2"/>
          </p:cNvCxnSpPr>
          <p:nvPr/>
        </p:nvCxnSpPr>
        <p:spPr>
          <a:xfrm flipH="1">
            <a:off x="1444752" y="5550588"/>
            <a:ext cx="461386" cy="330491"/>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1" name="直線矢印コネクタ 30">
            <a:extLst>
              <a:ext uri="{FF2B5EF4-FFF2-40B4-BE49-F238E27FC236}">
                <a16:creationId xmlns:a16="http://schemas.microsoft.com/office/drawing/2014/main" id="{EF9CD12F-7E37-FBFD-5178-323B47915435}"/>
              </a:ext>
            </a:extLst>
          </p:cNvPr>
          <p:cNvCxnSpPr>
            <a:cxnSpLocks/>
            <a:stCxn id="12" idx="2"/>
          </p:cNvCxnSpPr>
          <p:nvPr/>
        </p:nvCxnSpPr>
        <p:spPr>
          <a:xfrm>
            <a:off x="1906138" y="5550588"/>
            <a:ext cx="614902" cy="330491"/>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4" name="直線矢印コネクタ 33">
            <a:extLst>
              <a:ext uri="{FF2B5EF4-FFF2-40B4-BE49-F238E27FC236}">
                <a16:creationId xmlns:a16="http://schemas.microsoft.com/office/drawing/2014/main" id="{E3F8FB07-0025-10D6-5A7A-7D5E4AFF4A8E}"/>
              </a:ext>
            </a:extLst>
          </p:cNvPr>
          <p:cNvCxnSpPr>
            <a:cxnSpLocks/>
            <a:stCxn id="13" idx="2"/>
          </p:cNvCxnSpPr>
          <p:nvPr/>
        </p:nvCxnSpPr>
        <p:spPr>
          <a:xfrm flipH="1">
            <a:off x="3832244" y="5525565"/>
            <a:ext cx="994450" cy="324212"/>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7" name="直線矢印コネクタ 36">
            <a:extLst>
              <a:ext uri="{FF2B5EF4-FFF2-40B4-BE49-F238E27FC236}">
                <a16:creationId xmlns:a16="http://schemas.microsoft.com/office/drawing/2014/main" id="{4C4887B1-4B47-3E38-2737-70D11993A866}"/>
              </a:ext>
            </a:extLst>
          </p:cNvPr>
          <p:cNvCxnSpPr>
            <a:cxnSpLocks/>
            <a:stCxn id="13" idx="2"/>
          </p:cNvCxnSpPr>
          <p:nvPr/>
        </p:nvCxnSpPr>
        <p:spPr>
          <a:xfrm>
            <a:off x="4826694" y="5525565"/>
            <a:ext cx="348140" cy="355514"/>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0" name="テキスト ボックス 39">
            <a:extLst>
              <a:ext uri="{FF2B5EF4-FFF2-40B4-BE49-F238E27FC236}">
                <a16:creationId xmlns:a16="http://schemas.microsoft.com/office/drawing/2014/main" id="{A1DCB784-FB80-9A71-DAD4-B99326D47941}"/>
              </a:ext>
            </a:extLst>
          </p:cNvPr>
          <p:cNvSpPr txBox="1"/>
          <p:nvPr/>
        </p:nvSpPr>
        <p:spPr>
          <a:xfrm>
            <a:off x="829850" y="5849777"/>
            <a:ext cx="4985734" cy="369332"/>
          </a:xfrm>
          <a:prstGeom prst="rect">
            <a:avLst/>
          </a:prstGeom>
          <a:noFill/>
          <a:ln>
            <a:solidFill>
              <a:schemeClr val="tx1"/>
            </a:solidFill>
          </a:ln>
        </p:spPr>
        <p:txBody>
          <a:bodyPr wrap="square" rtlCol="0">
            <a:spAutoFit/>
          </a:bodyPr>
          <a:lstStyle/>
          <a:p>
            <a:r>
              <a:rPr lang="ja-JP" altLang="en-US" b="1" dirty="0"/>
              <a:t>融雪出水がどれぐらい起こりやすいか？のスコア</a:t>
            </a:r>
            <a:endParaRPr lang="en-US" altLang="ja-JP" b="1" dirty="0"/>
          </a:p>
        </p:txBody>
      </p:sp>
      <p:sp>
        <p:nvSpPr>
          <p:cNvPr id="43" name="右中かっこ 42">
            <a:extLst>
              <a:ext uri="{FF2B5EF4-FFF2-40B4-BE49-F238E27FC236}">
                <a16:creationId xmlns:a16="http://schemas.microsoft.com/office/drawing/2014/main" id="{76A92B8D-C881-691D-1968-A01B906AA33E}"/>
              </a:ext>
            </a:extLst>
          </p:cNvPr>
          <p:cNvSpPr/>
          <p:nvPr/>
        </p:nvSpPr>
        <p:spPr>
          <a:xfrm>
            <a:off x="6137898" y="4439070"/>
            <a:ext cx="466585" cy="1780039"/>
          </a:xfrm>
          <a:prstGeom prst="rightBrace">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44" name="テキスト ボックス 43">
            <a:extLst>
              <a:ext uri="{FF2B5EF4-FFF2-40B4-BE49-F238E27FC236}">
                <a16:creationId xmlns:a16="http://schemas.microsoft.com/office/drawing/2014/main" id="{EEBE5C08-64A7-3E82-4972-DA9A1480D285}"/>
              </a:ext>
            </a:extLst>
          </p:cNvPr>
          <p:cNvSpPr txBox="1"/>
          <p:nvPr/>
        </p:nvSpPr>
        <p:spPr>
          <a:xfrm>
            <a:off x="6565292" y="4707883"/>
            <a:ext cx="2662908" cy="1015663"/>
          </a:xfrm>
          <a:prstGeom prst="rect">
            <a:avLst/>
          </a:prstGeom>
          <a:noFill/>
          <a:ln>
            <a:noFill/>
          </a:ln>
        </p:spPr>
        <p:txBody>
          <a:bodyPr wrap="none" rtlCol="0">
            <a:spAutoFit/>
          </a:bodyPr>
          <a:lstStyle/>
          <a:p>
            <a:r>
              <a:rPr kumimoji="1" lang="ja-JP" altLang="en-US" sz="2000" dirty="0"/>
              <a:t>このような木を</a:t>
            </a:r>
            <a:r>
              <a:rPr lang="ja-JP" altLang="en-US" sz="2000" dirty="0"/>
              <a:t>大量に</a:t>
            </a:r>
            <a:endParaRPr lang="en-US" altLang="ja-JP" sz="2000" dirty="0"/>
          </a:p>
          <a:p>
            <a:r>
              <a:rPr lang="ja-JP" altLang="en-US" sz="2000" dirty="0"/>
              <a:t>組み合わせ、融雪出水</a:t>
            </a:r>
            <a:endParaRPr lang="en-US" altLang="ja-JP" sz="2000" dirty="0"/>
          </a:p>
          <a:p>
            <a:r>
              <a:rPr lang="ja-JP" altLang="en-US" sz="2000" dirty="0"/>
              <a:t>発生確率を算出</a:t>
            </a:r>
            <a:endParaRPr kumimoji="1" lang="ja-JP" altLang="en-US" sz="2000" dirty="0"/>
          </a:p>
        </p:txBody>
      </p:sp>
    </p:spTree>
    <p:extLst>
      <p:ext uri="{BB962C8B-B14F-4D97-AF65-F5344CB8AC3E}">
        <p14:creationId xmlns:p14="http://schemas.microsoft.com/office/powerpoint/2010/main" val="16483121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C9056C-F28E-C0D1-40C8-9D380B57C025}"/>
            </a:ext>
          </a:extLst>
        </p:cNvPr>
        <p:cNvGrpSpPr/>
        <p:nvPr/>
      </p:nvGrpSpPr>
      <p:grpSpPr>
        <a:xfrm>
          <a:off x="0" y="0"/>
          <a:ext cx="0" cy="0"/>
          <a:chOff x="0" y="0"/>
          <a:chExt cx="0" cy="0"/>
        </a:xfrm>
      </p:grpSpPr>
      <p:pic>
        <p:nvPicPr>
          <p:cNvPr id="3" name="ヘッダー">
            <a:extLst>
              <a:ext uri="{FF2B5EF4-FFF2-40B4-BE49-F238E27FC236}">
                <a16:creationId xmlns:a16="http://schemas.microsoft.com/office/drawing/2014/main" id="{61447BD7-EF62-13B0-6134-A2F407218146}"/>
              </a:ext>
            </a:extLst>
          </p:cNvPr>
          <p:cNvPicPr>
            <a:picLocks noGrp="1" noRot="1" noChangeAspect="1" noMove="1" noResize="1" noEditPoints="1" noAdjustHandles="1" noChangeArrowheads="1" noChangeShapeType="1" noCrop="1"/>
          </p:cNvPicPr>
          <p:nvPr/>
        </p:nvPicPr>
        <p:blipFill>
          <a:blip r:embed="rId3"/>
          <a:stretch>
            <a:fillRect/>
          </a:stretch>
        </p:blipFill>
        <p:spPr>
          <a:xfrm flipH="1">
            <a:off x="-6350" y="-5178"/>
            <a:ext cx="9144000" cy="1153355"/>
          </a:xfrm>
          <a:prstGeom prst="rect">
            <a:avLst/>
          </a:prstGeom>
        </p:spPr>
      </p:pic>
      <p:sp>
        <p:nvSpPr>
          <p:cNvPr id="8" name="スライド番号プレースホルダー 12">
            <a:extLst>
              <a:ext uri="{FF2B5EF4-FFF2-40B4-BE49-F238E27FC236}">
                <a16:creationId xmlns:a16="http://schemas.microsoft.com/office/drawing/2014/main" id="{2A245D1A-5557-F991-789F-98832E74AB55}"/>
              </a:ext>
            </a:extLst>
          </p:cNvPr>
          <p:cNvSpPr txBox="1">
            <a:spLocks/>
          </p:cNvSpPr>
          <p:nvPr/>
        </p:nvSpPr>
        <p:spPr>
          <a:xfrm>
            <a:off x="8550226" y="6399102"/>
            <a:ext cx="481012" cy="365125"/>
          </a:xfrm>
          <a:prstGeom prst="rect">
            <a:avLst/>
          </a:prstGeom>
        </p:spPr>
        <p:txBody>
          <a:bodyPr vert="horz" anchor="b"/>
          <a:lstStyle>
            <a:defPPr>
              <a:defRPr lang="ja-JP"/>
            </a:defPPr>
            <a:lvl1pPr marL="0" algn="r" defTabSz="914400" rtl="0" eaLnBrk="1" fontAlgn="auto" latinLnBrk="0" hangingPunct="1">
              <a:spcBef>
                <a:spcPts val="0"/>
              </a:spcBef>
              <a:spcAft>
                <a:spcPts val="0"/>
              </a:spcAft>
              <a:defRPr kumimoji="1" lang="ja-JP" sz="1200" b="0" kern="1200">
                <a:solidFill>
                  <a:srgbClr val="FFFFFF"/>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fld id="{A2C7198B-0AA7-4B5B-AD43-FCED5591912C}" type="slidenum">
              <a:rPr lang="en-US" altLang="ja-JP" sz="1400" b="1" smtClean="0">
                <a:latin typeface="+mj-lt"/>
              </a:rPr>
              <a:pPr/>
              <a:t>12</a:t>
            </a:fld>
            <a:endParaRPr lang="ja-JP" altLang="en-US" sz="1400" b="1" dirty="0">
              <a:latin typeface="+mj-lt"/>
            </a:endParaRPr>
          </a:p>
        </p:txBody>
      </p:sp>
      <p:sp>
        <p:nvSpPr>
          <p:cNvPr id="5" name="タイトル 2">
            <a:extLst>
              <a:ext uri="{FF2B5EF4-FFF2-40B4-BE49-F238E27FC236}">
                <a16:creationId xmlns:a16="http://schemas.microsoft.com/office/drawing/2014/main" id="{D392FD3B-477D-279A-6E42-6F0D1BCC1BF4}"/>
              </a:ext>
            </a:extLst>
          </p:cNvPr>
          <p:cNvSpPr txBox="1">
            <a:spLocks noGrp="1" noRot="1" noMove="1" noResize="1" noEditPoints="1" noAdjustHandles="1" noChangeArrowheads="1" noChangeShapeType="1"/>
          </p:cNvSpPr>
          <p:nvPr/>
        </p:nvSpPr>
        <p:spPr>
          <a:xfrm>
            <a:off x="0" y="145661"/>
            <a:ext cx="9144000" cy="791419"/>
          </a:xfrm>
          <a:prstGeom prst="rect">
            <a:avLst/>
          </a:prstGeom>
        </p:spPr>
        <p:txBody>
          <a:bodyPr anchor="t"/>
          <a:lstStyle>
            <a:lvl1pPr algn="l" rtl="0" eaLnBrk="0" fontAlgn="base" hangingPunct="0">
              <a:spcBef>
                <a:spcPct val="0"/>
              </a:spcBef>
              <a:spcAft>
                <a:spcPct val="0"/>
              </a:spcAft>
              <a:defRPr kumimoji="1" lang="ja-JP" sz="3200" b="1" kern="1200">
                <a:solidFill>
                  <a:srgbClr val="639729"/>
                </a:solidFill>
                <a:effectLst>
                  <a:outerShdw blurRad="31750" dist="25400" dir="5400000" algn="tl" rotWithShape="0">
                    <a:srgbClr val="000000">
                      <a:alpha val="25000"/>
                    </a:srgbClr>
                  </a:outerShdw>
                </a:effectLst>
                <a:latin typeface="+mj-lt"/>
                <a:ea typeface="+mj-ea"/>
                <a:cs typeface="+mj-cs"/>
              </a:defRPr>
            </a:lvl1pPr>
            <a:lvl2pPr algn="l" rtl="0" eaLnBrk="0" fontAlgn="base" hangingPunct="0">
              <a:spcBef>
                <a:spcPct val="0"/>
              </a:spcBef>
              <a:spcAft>
                <a:spcPct val="0"/>
              </a:spcAft>
              <a:defRPr kumimoji="1" sz="3200" b="1">
                <a:solidFill>
                  <a:srgbClr val="639729"/>
                </a:solidFill>
                <a:latin typeface="ＭＳ Ｐゴシック" charset="-128"/>
                <a:ea typeface="ＭＳ Ｐゴシック" charset="-128"/>
              </a:defRPr>
            </a:lvl2pPr>
            <a:lvl3pPr algn="l" rtl="0" eaLnBrk="0" fontAlgn="base" hangingPunct="0">
              <a:spcBef>
                <a:spcPct val="0"/>
              </a:spcBef>
              <a:spcAft>
                <a:spcPct val="0"/>
              </a:spcAft>
              <a:defRPr kumimoji="1" sz="3200" b="1">
                <a:solidFill>
                  <a:srgbClr val="639729"/>
                </a:solidFill>
                <a:latin typeface="ＭＳ Ｐゴシック" charset="-128"/>
                <a:ea typeface="ＭＳ Ｐゴシック" charset="-128"/>
              </a:defRPr>
            </a:lvl3pPr>
            <a:lvl4pPr algn="l" rtl="0" eaLnBrk="0" fontAlgn="base" hangingPunct="0">
              <a:spcBef>
                <a:spcPct val="0"/>
              </a:spcBef>
              <a:spcAft>
                <a:spcPct val="0"/>
              </a:spcAft>
              <a:defRPr kumimoji="1" sz="3200" b="1">
                <a:solidFill>
                  <a:srgbClr val="639729"/>
                </a:solidFill>
                <a:latin typeface="ＭＳ Ｐゴシック" charset="-128"/>
                <a:ea typeface="ＭＳ Ｐゴシック" charset="-128"/>
              </a:defRPr>
            </a:lvl4pPr>
            <a:lvl5pPr algn="l" rtl="0" eaLnBrk="0" fontAlgn="base" hangingPunct="0">
              <a:spcBef>
                <a:spcPct val="0"/>
              </a:spcBef>
              <a:spcAft>
                <a:spcPct val="0"/>
              </a:spcAft>
              <a:defRPr kumimoji="1" sz="3200" b="1">
                <a:solidFill>
                  <a:srgbClr val="639729"/>
                </a:solidFill>
                <a:latin typeface="ＭＳ Ｐゴシック" charset="-128"/>
                <a:ea typeface="ＭＳ Ｐゴシック" charset="-128"/>
              </a:defRPr>
            </a:lvl5pPr>
            <a:lvl6pPr marL="457189" algn="l" rtl="0" fontAlgn="base">
              <a:spcBef>
                <a:spcPct val="0"/>
              </a:spcBef>
              <a:spcAft>
                <a:spcPct val="0"/>
              </a:spcAft>
              <a:defRPr kumimoji="1" sz="3200" b="1">
                <a:solidFill>
                  <a:srgbClr val="639729"/>
                </a:solidFill>
                <a:latin typeface="ＭＳ Ｐゴシック" charset="-128"/>
                <a:ea typeface="ＭＳ Ｐゴシック" charset="-128"/>
              </a:defRPr>
            </a:lvl6pPr>
            <a:lvl7pPr marL="914377" algn="l" rtl="0" fontAlgn="base">
              <a:spcBef>
                <a:spcPct val="0"/>
              </a:spcBef>
              <a:spcAft>
                <a:spcPct val="0"/>
              </a:spcAft>
              <a:defRPr kumimoji="1" sz="3200" b="1">
                <a:solidFill>
                  <a:srgbClr val="639729"/>
                </a:solidFill>
                <a:latin typeface="ＭＳ Ｐゴシック" charset="-128"/>
                <a:ea typeface="ＭＳ Ｐゴシック" charset="-128"/>
              </a:defRPr>
            </a:lvl7pPr>
            <a:lvl8pPr marL="1371566" algn="l" rtl="0" fontAlgn="base">
              <a:spcBef>
                <a:spcPct val="0"/>
              </a:spcBef>
              <a:spcAft>
                <a:spcPct val="0"/>
              </a:spcAft>
              <a:defRPr kumimoji="1" sz="3200" b="1">
                <a:solidFill>
                  <a:srgbClr val="639729"/>
                </a:solidFill>
                <a:latin typeface="ＭＳ Ｐゴシック" charset="-128"/>
                <a:ea typeface="ＭＳ Ｐゴシック" charset="-128"/>
              </a:defRPr>
            </a:lvl8pPr>
            <a:lvl9pPr marL="1828754" algn="l" rtl="0" fontAlgn="base">
              <a:spcBef>
                <a:spcPct val="0"/>
              </a:spcBef>
              <a:spcAft>
                <a:spcPct val="0"/>
              </a:spcAft>
              <a:defRPr kumimoji="1" sz="3200" b="1">
                <a:solidFill>
                  <a:srgbClr val="639729"/>
                </a:solidFill>
                <a:latin typeface="ＭＳ Ｐゴシック" charset="-128"/>
                <a:ea typeface="ＭＳ Ｐゴシック" charset="-128"/>
              </a:defRPr>
            </a:lvl9pPr>
            <a:extLst/>
          </a:lstStyle>
          <a:p>
            <a:r>
              <a:rPr lang="ja-JP" altLang="en-US" b="0" spc="-300" dirty="0">
                <a:solidFill>
                  <a:srgbClr val="065218"/>
                </a:solidFill>
                <a:effectLst/>
                <a:latin typeface="HGS創英角ｺﾞｼｯｸUB" panose="020B0900000000000000" pitchFamily="50" charset="-128"/>
                <a:ea typeface="HGS創英角ｺﾞｼｯｸUB" panose="020B0900000000000000" pitchFamily="50" charset="-128"/>
              </a:rPr>
              <a:t>２．</a:t>
            </a:r>
            <a:r>
              <a:rPr lang="ja-JP" altLang="en-US" b="0" spc="-150" dirty="0">
                <a:solidFill>
                  <a:srgbClr val="065218"/>
                </a:solidFill>
                <a:effectLst/>
                <a:latin typeface="HGS創英角ｺﾞｼｯｸUB" panose="020B0900000000000000" pitchFamily="50" charset="-128"/>
                <a:ea typeface="HGS創英角ｺﾞｼｯｸUB" panose="020B0900000000000000" pitchFamily="50" charset="-128"/>
              </a:rPr>
              <a:t>モデル構築　  </a:t>
            </a:r>
            <a:endParaRPr lang="ja-JP" altLang="en-US" sz="6000" dirty="0">
              <a:solidFill>
                <a:srgbClr val="065218"/>
              </a:solidFill>
              <a:effectLst/>
              <a:latin typeface="HGS創英角ｺﾞｼｯｸUB" panose="020B0900000000000000" pitchFamily="50" charset="-128"/>
              <a:ea typeface="HGS創英角ｺﾞｼｯｸUB" panose="020B0900000000000000" pitchFamily="50" charset="-128"/>
            </a:endParaRPr>
          </a:p>
        </p:txBody>
      </p:sp>
      <p:sp>
        <p:nvSpPr>
          <p:cNvPr id="4" name="コンテンツ プレースホルダー 6">
            <a:extLst>
              <a:ext uri="{FF2B5EF4-FFF2-40B4-BE49-F238E27FC236}">
                <a16:creationId xmlns:a16="http://schemas.microsoft.com/office/drawing/2014/main" id="{E2902F38-3558-1B6E-316B-682AAC4D888A}"/>
              </a:ext>
            </a:extLst>
          </p:cNvPr>
          <p:cNvSpPr txBox="1">
            <a:spLocks/>
          </p:cNvSpPr>
          <p:nvPr/>
        </p:nvSpPr>
        <p:spPr bwMode="auto">
          <a:xfrm>
            <a:off x="200407" y="710962"/>
            <a:ext cx="8543844" cy="1373774"/>
          </a:xfrm>
          <a:prstGeom prst="rect">
            <a:avLst/>
          </a:prstGeom>
          <a:noFill/>
          <a:ln w="28575" cap="rnd">
            <a:noFill/>
          </a:ln>
          <a:extLst>
            <a:ext uri="{909E8E84-426E-40DD-AFC4-6F175D3DCCD1}">
              <a14:hiddenFill xmlns:a14="http://schemas.microsoft.com/office/drawing/2010/main">
                <a:solidFill>
                  <a:srgbClr val="FFFFFF"/>
                </a:solidFill>
              </a14:hiddenFill>
            </a:ext>
          </a:extLst>
        </p:spPr>
        <p:txBody>
          <a:bodyPr vert="horz" wrap="square" lIns="91440" tIns="46800" rIns="91440" bIns="45720" numCol="1" anchor="t" anchorCtr="0" compatLnSpc="1">
            <a:prstTxWarp prst="textNoShape">
              <a:avLst/>
            </a:prstTxWarp>
            <a:spAutoFit/>
          </a:bodyPr>
          <a:lstStyle>
            <a:lvl1pPr marL="342900" indent="-342900" algn="l" rtl="0" eaLnBrk="0" fontAlgn="base" hangingPunct="0">
              <a:spcBef>
                <a:spcPct val="20000"/>
              </a:spcBef>
              <a:spcAft>
                <a:spcPct val="0"/>
              </a:spcAft>
              <a:buFont typeface="Arial" charset="0"/>
              <a:buChar char="•"/>
              <a:defRPr kumimoji="1" sz="24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kumimoji="1" sz="24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kumimoji="1" sz="22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kumimoji="1"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a:lstStyle>
          <a:p>
            <a:pPr marL="0" indent="0" eaLnBrk="1" hangingPunct="1">
              <a:buNone/>
            </a:pPr>
            <a:r>
              <a:rPr lang="en-US" altLang="ja-JP" sz="2800" dirty="0">
                <a:solidFill>
                  <a:srgbClr val="639729"/>
                </a:solidFill>
                <a:latin typeface="HGS創英角ｺﾞｼｯｸUB" panose="020B0900000000000000" pitchFamily="50" charset="-128"/>
                <a:ea typeface="HGS創英角ｺﾞｼｯｸUB" panose="020B0900000000000000" pitchFamily="50" charset="-128"/>
                <a:cs typeface="+mj-cs"/>
              </a:rPr>
              <a:t>【</a:t>
            </a:r>
            <a:r>
              <a:rPr lang="ja-JP" altLang="en-US" sz="2800" dirty="0">
                <a:solidFill>
                  <a:srgbClr val="639729"/>
                </a:solidFill>
                <a:latin typeface="HGS創英角ｺﾞｼｯｸUB" panose="020B0900000000000000" pitchFamily="50" charset="-128"/>
                <a:ea typeface="HGS創英角ｺﾞｼｯｸUB" panose="020B0900000000000000" pitchFamily="50" charset="-128"/>
                <a:cs typeface="+mj-cs"/>
              </a:rPr>
              <a:t>融雪出水発生確率モデル</a:t>
            </a:r>
            <a:r>
              <a:rPr lang="en-US" altLang="ja-JP" sz="2800" dirty="0">
                <a:solidFill>
                  <a:srgbClr val="639729"/>
                </a:solidFill>
                <a:latin typeface="HGS創英角ｺﾞｼｯｸUB" panose="020B0900000000000000" pitchFamily="50" charset="-128"/>
                <a:ea typeface="HGS創英角ｺﾞｼｯｸUB" panose="020B0900000000000000" pitchFamily="50" charset="-128"/>
                <a:cs typeface="+mj-cs"/>
              </a:rPr>
              <a:t>】</a:t>
            </a:r>
            <a:endParaRPr lang="ja-JP" altLang="en-US" dirty="0">
              <a:solidFill>
                <a:srgbClr val="639729"/>
              </a:solidFill>
              <a:latin typeface="+mj-lt"/>
              <a:ea typeface="HGS創英角ｺﾞｼｯｸUB" panose="020B0900000000000000" pitchFamily="50" charset="-128"/>
              <a:cs typeface="+mj-cs"/>
            </a:endParaRPr>
          </a:p>
          <a:p>
            <a:pPr lvl="1" eaLnBrk="1" hangingPunct="1">
              <a:buFont typeface="Arial" panose="020B0604020202020204" pitchFamily="34" charset="0"/>
              <a:buChar char="•"/>
            </a:pPr>
            <a:endParaRPr lang="en-US" altLang="ja-JP" dirty="0"/>
          </a:p>
          <a:p>
            <a:pPr lvl="1" eaLnBrk="1" hangingPunct="1">
              <a:buFont typeface="Arial" panose="020B0604020202020204" pitchFamily="34" charset="0"/>
              <a:buChar char="•"/>
            </a:pPr>
            <a:endParaRPr lang="en-US" altLang="ja-JP" sz="2200" dirty="0"/>
          </a:p>
        </p:txBody>
      </p:sp>
      <p:sp>
        <p:nvSpPr>
          <p:cNvPr id="11" name="コンテンツ プレースホルダー 6">
            <a:extLst>
              <a:ext uri="{FF2B5EF4-FFF2-40B4-BE49-F238E27FC236}">
                <a16:creationId xmlns:a16="http://schemas.microsoft.com/office/drawing/2014/main" id="{89D3EA05-6B19-D30F-AF60-99F5D6709B02}"/>
              </a:ext>
            </a:extLst>
          </p:cNvPr>
          <p:cNvSpPr txBox="1">
            <a:spLocks/>
          </p:cNvSpPr>
          <p:nvPr/>
        </p:nvSpPr>
        <p:spPr bwMode="auto">
          <a:xfrm>
            <a:off x="858777" y="1709311"/>
            <a:ext cx="3785616" cy="1447640"/>
          </a:xfrm>
          <a:prstGeom prst="rect">
            <a:avLst/>
          </a:prstGeom>
          <a:noFill/>
          <a:ln w="28575" cap="rnd">
            <a:solidFill>
              <a:schemeClr val="tx1"/>
            </a:solidFill>
          </a:ln>
          <a:extLst>
            <a:ext uri="{909E8E84-426E-40DD-AFC4-6F175D3DCCD1}">
              <a14:hiddenFill xmlns:a14="http://schemas.microsoft.com/office/drawing/2010/main">
                <a:solidFill>
                  <a:srgbClr val="FFFFFF"/>
                </a:solidFill>
              </a14:hiddenFill>
            </a:ext>
          </a:extLst>
        </p:spPr>
        <p:txBody>
          <a:bodyPr vert="horz" wrap="square" lIns="91440" tIns="46800" rIns="91440" bIns="45720" numCol="1" anchor="t" anchorCtr="0" compatLnSpc="1">
            <a:prstTxWarp prst="textNoShape">
              <a:avLst/>
            </a:prstTxWarp>
            <a:spAutoFit/>
          </a:bodyPr>
          <a:lstStyle>
            <a:lvl1pPr marL="342900" indent="-342900" algn="l" rtl="0" eaLnBrk="0" fontAlgn="base" hangingPunct="0">
              <a:spcBef>
                <a:spcPct val="20000"/>
              </a:spcBef>
              <a:spcAft>
                <a:spcPct val="0"/>
              </a:spcAft>
              <a:buFont typeface="Arial" charset="0"/>
              <a:buChar char="•"/>
              <a:defRPr kumimoji="1" sz="24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kumimoji="1" sz="24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kumimoji="1" sz="22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kumimoji="1"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a:lstStyle>
          <a:p>
            <a:pPr marL="0" indent="0" eaLnBrk="1" hangingPunct="1">
              <a:buNone/>
            </a:pPr>
            <a:r>
              <a:rPr lang="ja-JP" altLang="en-US" sz="2000" dirty="0">
                <a:latin typeface="HGS創英角ｺﾞｼｯｸUB" panose="020B0900000000000000" pitchFamily="50" charset="-128"/>
                <a:ea typeface="HGS創英角ｺﾞｼｯｸUB" panose="020B0900000000000000" pitchFamily="50" charset="-128"/>
                <a:cs typeface="+mj-cs"/>
              </a:rPr>
              <a:t>入力変数（実績）</a:t>
            </a:r>
          </a:p>
          <a:p>
            <a:pPr eaLnBrk="1" hangingPunct="1">
              <a:buFont typeface="Arial" panose="020B0604020202020204" pitchFamily="34" charset="0"/>
              <a:buChar char="•"/>
            </a:pPr>
            <a:r>
              <a:rPr lang="ja-JP" altLang="en-US" sz="2000" dirty="0"/>
              <a:t>流入量、雨量</a:t>
            </a:r>
            <a:r>
              <a:rPr lang="en-US" altLang="ja-JP" sz="2000" dirty="0"/>
              <a:t>(</a:t>
            </a:r>
            <a:r>
              <a:rPr lang="ja-JP" altLang="en-US" sz="2000" dirty="0"/>
              <a:t>過去数時間分</a:t>
            </a:r>
            <a:r>
              <a:rPr lang="en-US" altLang="ja-JP" sz="2000" dirty="0"/>
              <a:t>)</a:t>
            </a:r>
          </a:p>
          <a:p>
            <a:pPr eaLnBrk="1" hangingPunct="1">
              <a:buFont typeface="Arial" panose="020B0604020202020204" pitchFamily="34" charset="0"/>
              <a:buChar char="•"/>
            </a:pPr>
            <a:r>
              <a:rPr lang="ja-JP" altLang="en-US" sz="2000" dirty="0">
                <a:solidFill>
                  <a:srgbClr val="0000FF"/>
                </a:solidFill>
              </a:rPr>
              <a:t>気温、風速・風向、積雪深　（過去</a:t>
            </a:r>
            <a:r>
              <a:rPr lang="en-US" altLang="ja-JP" sz="2000" dirty="0">
                <a:solidFill>
                  <a:srgbClr val="0000FF"/>
                </a:solidFill>
              </a:rPr>
              <a:t>2</a:t>
            </a:r>
            <a:r>
              <a:rPr lang="ja-JP" altLang="en-US" sz="2000" dirty="0">
                <a:solidFill>
                  <a:srgbClr val="0000FF"/>
                </a:solidFill>
              </a:rPr>
              <a:t>～</a:t>
            </a:r>
            <a:r>
              <a:rPr lang="en-US" altLang="ja-JP" sz="2000" dirty="0">
                <a:solidFill>
                  <a:srgbClr val="0000FF"/>
                </a:solidFill>
              </a:rPr>
              <a:t>4</a:t>
            </a:r>
            <a:r>
              <a:rPr lang="ja-JP" altLang="en-US" sz="2000" dirty="0">
                <a:solidFill>
                  <a:srgbClr val="0000FF"/>
                </a:solidFill>
              </a:rPr>
              <a:t>日分）</a:t>
            </a:r>
            <a:endParaRPr lang="en-US" altLang="ja-JP" sz="2000" dirty="0">
              <a:solidFill>
                <a:srgbClr val="0000FF"/>
              </a:solidFill>
            </a:endParaRPr>
          </a:p>
        </p:txBody>
      </p:sp>
      <p:sp>
        <p:nvSpPr>
          <p:cNvPr id="13" name="コンテンツ プレースホルダー 6">
            <a:extLst>
              <a:ext uri="{FF2B5EF4-FFF2-40B4-BE49-F238E27FC236}">
                <a16:creationId xmlns:a16="http://schemas.microsoft.com/office/drawing/2014/main" id="{58256A5D-2270-E14F-9297-318799A723A0}"/>
              </a:ext>
            </a:extLst>
          </p:cNvPr>
          <p:cNvSpPr txBox="1">
            <a:spLocks/>
          </p:cNvSpPr>
          <p:nvPr/>
        </p:nvSpPr>
        <p:spPr bwMode="auto">
          <a:xfrm>
            <a:off x="858777" y="3492773"/>
            <a:ext cx="7931955" cy="770532"/>
          </a:xfrm>
          <a:prstGeom prst="rect">
            <a:avLst/>
          </a:prstGeom>
          <a:noFill/>
          <a:ln w="28575" cap="rnd">
            <a:solidFill>
              <a:schemeClr val="tx1"/>
            </a:solidFill>
          </a:ln>
          <a:extLst>
            <a:ext uri="{909E8E84-426E-40DD-AFC4-6F175D3DCCD1}">
              <a14:hiddenFill xmlns:a14="http://schemas.microsoft.com/office/drawing/2010/main">
                <a:solidFill>
                  <a:srgbClr val="FFFFFF"/>
                </a:solidFill>
              </a14:hiddenFill>
            </a:ext>
          </a:extLst>
        </p:spPr>
        <p:txBody>
          <a:bodyPr vert="horz" wrap="square" lIns="91440" tIns="46800" rIns="91440" bIns="45720" numCol="1" anchor="t" anchorCtr="0" compatLnSpc="1">
            <a:prstTxWarp prst="textNoShape">
              <a:avLst/>
            </a:prstTxWarp>
            <a:spAutoFit/>
          </a:bodyPr>
          <a:lstStyle>
            <a:lvl1pPr marL="342900" indent="-342900" algn="l" rtl="0" eaLnBrk="0" fontAlgn="base" hangingPunct="0">
              <a:spcBef>
                <a:spcPct val="20000"/>
              </a:spcBef>
              <a:spcAft>
                <a:spcPct val="0"/>
              </a:spcAft>
              <a:buFont typeface="Arial" charset="0"/>
              <a:buChar char="•"/>
              <a:defRPr kumimoji="1" sz="24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kumimoji="1" sz="24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kumimoji="1" sz="22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kumimoji="1"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a:lstStyle>
          <a:p>
            <a:pPr marL="0" indent="0" eaLnBrk="1" hangingPunct="1">
              <a:buNone/>
            </a:pPr>
            <a:r>
              <a:rPr lang="ja-JP" altLang="en-US" sz="2000" dirty="0">
                <a:latin typeface="HGS創英角ｺﾞｼｯｸUB" panose="020B0900000000000000" pitchFamily="50" charset="-128"/>
                <a:ea typeface="HGS創英角ｺﾞｼｯｸUB" panose="020B0900000000000000" pitchFamily="50" charset="-128"/>
                <a:cs typeface="+mj-cs"/>
              </a:rPr>
              <a:t>モデル</a:t>
            </a:r>
          </a:p>
          <a:p>
            <a:pPr eaLnBrk="1" hangingPunct="1">
              <a:buFont typeface="Arial" panose="020B0604020202020204" pitchFamily="34" charset="0"/>
              <a:buChar char="•"/>
            </a:pPr>
            <a:r>
              <a:rPr lang="en-US" altLang="ja-JP" sz="2000" dirty="0" err="1"/>
              <a:t>LightGBM</a:t>
            </a:r>
            <a:r>
              <a:rPr lang="ja-JP" altLang="en-US" sz="2000" dirty="0"/>
              <a:t>（勾配ブースティング決定木）</a:t>
            </a:r>
            <a:endParaRPr lang="en-US" altLang="ja-JP" sz="2000" dirty="0"/>
          </a:p>
        </p:txBody>
      </p:sp>
      <p:sp>
        <p:nvSpPr>
          <p:cNvPr id="14" name="コンテンツ プレースホルダー 6">
            <a:extLst>
              <a:ext uri="{FF2B5EF4-FFF2-40B4-BE49-F238E27FC236}">
                <a16:creationId xmlns:a16="http://schemas.microsoft.com/office/drawing/2014/main" id="{9BB99A32-D94C-5B68-BB91-F25ACD38E454}"/>
              </a:ext>
            </a:extLst>
          </p:cNvPr>
          <p:cNvSpPr txBox="1">
            <a:spLocks/>
          </p:cNvSpPr>
          <p:nvPr/>
        </p:nvSpPr>
        <p:spPr bwMode="auto">
          <a:xfrm>
            <a:off x="858776" y="4658779"/>
            <a:ext cx="7931955" cy="1078309"/>
          </a:xfrm>
          <a:prstGeom prst="rect">
            <a:avLst/>
          </a:prstGeom>
          <a:noFill/>
          <a:ln w="28575" cap="rnd">
            <a:solidFill>
              <a:schemeClr val="tx1"/>
            </a:solidFill>
          </a:ln>
          <a:extLst>
            <a:ext uri="{909E8E84-426E-40DD-AFC4-6F175D3DCCD1}">
              <a14:hiddenFill xmlns:a14="http://schemas.microsoft.com/office/drawing/2010/main">
                <a:solidFill>
                  <a:srgbClr val="FFFFFF"/>
                </a:solidFill>
              </a14:hiddenFill>
            </a:ext>
          </a:extLst>
        </p:spPr>
        <p:txBody>
          <a:bodyPr vert="horz" wrap="square" lIns="91440" tIns="46800" rIns="91440" bIns="45720" numCol="1" anchor="t" anchorCtr="0" compatLnSpc="1">
            <a:prstTxWarp prst="textNoShape">
              <a:avLst/>
            </a:prstTxWarp>
            <a:spAutoFit/>
          </a:bodyPr>
          <a:lstStyle>
            <a:lvl1pPr marL="342900" indent="-342900" algn="l" rtl="0" eaLnBrk="0" fontAlgn="base" hangingPunct="0">
              <a:spcBef>
                <a:spcPct val="20000"/>
              </a:spcBef>
              <a:spcAft>
                <a:spcPct val="0"/>
              </a:spcAft>
              <a:buFont typeface="Arial" charset="0"/>
              <a:buChar char="•"/>
              <a:defRPr kumimoji="1" sz="24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kumimoji="1" sz="24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kumimoji="1" sz="22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kumimoji="1"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a:lstStyle>
          <a:p>
            <a:pPr marL="0" indent="0" eaLnBrk="1" hangingPunct="1">
              <a:buNone/>
            </a:pPr>
            <a:r>
              <a:rPr lang="ja-JP" altLang="en-US" sz="2000" dirty="0">
                <a:latin typeface="HGS創英角ｺﾞｼｯｸUB" panose="020B0900000000000000" pitchFamily="50" charset="-128"/>
                <a:ea typeface="HGS創英角ｺﾞｼｯｸUB" panose="020B0900000000000000" pitchFamily="50" charset="-128"/>
                <a:cs typeface="+mj-cs"/>
              </a:rPr>
              <a:t>出力内容</a:t>
            </a:r>
          </a:p>
          <a:p>
            <a:pPr eaLnBrk="1" hangingPunct="1">
              <a:buFont typeface="Arial" panose="020B0604020202020204" pitchFamily="34" charset="0"/>
              <a:buChar char="•"/>
            </a:pPr>
            <a:r>
              <a:rPr lang="ja-JP" altLang="en-US" sz="2000" dirty="0"/>
              <a:t>リードタイム別（</a:t>
            </a:r>
            <a:r>
              <a:rPr lang="en-US" altLang="ja-JP" sz="2000" dirty="0"/>
              <a:t>0</a:t>
            </a:r>
            <a:r>
              <a:rPr lang="ja-JP" altLang="en-US" sz="2000" dirty="0"/>
              <a:t>～</a:t>
            </a:r>
            <a:r>
              <a:rPr lang="en-US" altLang="ja-JP" sz="2000" dirty="0"/>
              <a:t>3</a:t>
            </a:r>
            <a:r>
              <a:rPr lang="ja-JP" altLang="en-US" sz="2000" dirty="0"/>
              <a:t>日後、</a:t>
            </a:r>
            <a:r>
              <a:rPr lang="en-US" altLang="ja-JP" sz="2000" dirty="0"/>
              <a:t>3</a:t>
            </a:r>
            <a:r>
              <a:rPr lang="ja-JP" altLang="en-US" sz="2000" dirty="0"/>
              <a:t>～</a:t>
            </a:r>
            <a:r>
              <a:rPr lang="en-US" altLang="ja-JP" sz="2000" dirty="0"/>
              <a:t>7</a:t>
            </a:r>
            <a:r>
              <a:rPr lang="ja-JP" altLang="en-US" sz="2000" dirty="0"/>
              <a:t>日後、</a:t>
            </a:r>
            <a:r>
              <a:rPr lang="en-US" altLang="ja-JP" sz="2000" dirty="0"/>
              <a:t>7</a:t>
            </a:r>
            <a:r>
              <a:rPr lang="ja-JP" altLang="en-US" sz="2000" dirty="0"/>
              <a:t>～</a:t>
            </a:r>
            <a:r>
              <a:rPr lang="en-US" altLang="ja-JP" sz="2000" dirty="0"/>
              <a:t>10</a:t>
            </a:r>
            <a:r>
              <a:rPr lang="ja-JP" altLang="en-US" sz="2000" dirty="0"/>
              <a:t>日後、</a:t>
            </a:r>
            <a:r>
              <a:rPr lang="en-US" altLang="ja-JP" sz="2000" dirty="0"/>
              <a:t>10</a:t>
            </a:r>
            <a:r>
              <a:rPr lang="ja-JP" altLang="en-US" sz="2000" dirty="0"/>
              <a:t>～</a:t>
            </a:r>
            <a:r>
              <a:rPr lang="en-US" altLang="ja-JP" sz="2000" dirty="0"/>
              <a:t>14</a:t>
            </a:r>
            <a:r>
              <a:rPr lang="ja-JP" altLang="en-US" sz="2000" dirty="0"/>
              <a:t>日後）の融雪出水発生確率</a:t>
            </a:r>
            <a:endParaRPr lang="en-US" altLang="ja-JP" sz="2000" dirty="0"/>
          </a:p>
        </p:txBody>
      </p:sp>
      <p:sp>
        <p:nvSpPr>
          <p:cNvPr id="15" name="コンテンツ プレースホルダー 6">
            <a:extLst>
              <a:ext uri="{FF2B5EF4-FFF2-40B4-BE49-F238E27FC236}">
                <a16:creationId xmlns:a16="http://schemas.microsoft.com/office/drawing/2014/main" id="{F7852990-DEA4-311B-A79A-0708C8BF048C}"/>
              </a:ext>
            </a:extLst>
          </p:cNvPr>
          <p:cNvSpPr txBox="1">
            <a:spLocks/>
          </p:cNvSpPr>
          <p:nvPr/>
        </p:nvSpPr>
        <p:spPr bwMode="auto">
          <a:xfrm>
            <a:off x="4909364" y="1709311"/>
            <a:ext cx="3881368" cy="1139864"/>
          </a:xfrm>
          <a:prstGeom prst="rect">
            <a:avLst/>
          </a:prstGeom>
          <a:noFill/>
          <a:ln w="28575" cap="rnd">
            <a:solidFill>
              <a:schemeClr val="tx1"/>
            </a:solidFill>
          </a:ln>
          <a:extLst>
            <a:ext uri="{909E8E84-426E-40DD-AFC4-6F175D3DCCD1}">
              <a14:hiddenFill xmlns:a14="http://schemas.microsoft.com/office/drawing/2010/main">
                <a:solidFill>
                  <a:srgbClr val="FFFFFF"/>
                </a:solidFill>
              </a14:hiddenFill>
            </a:ext>
          </a:extLst>
        </p:spPr>
        <p:txBody>
          <a:bodyPr vert="horz" wrap="square" lIns="91440" tIns="46800" rIns="91440" bIns="45720" numCol="1" anchor="t" anchorCtr="0" compatLnSpc="1">
            <a:prstTxWarp prst="textNoShape">
              <a:avLst/>
            </a:prstTxWarp>
            <a:spAutoFit/>
          </a:bodyPr>
          <a:lstStyle>
            <a:lvl1pPr marL="342900" indent="-342900" algn="l" rtl="0" eaLnBrk="0" fontAlgn="base" hangingPunct="0">
              <a:spcBef>
                <a:spcPct val="20000"/>
              </a:spcBef>
              <a:spcAft>
                <a:spcPct val="0"/>
              </a:spcAft>
              <a:buFont typeface="Arial" charset="0"/>
              <a:buChar char="•"/>
              <a:defRPr kumimoji="1" sz="24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kumimoji="1" sz="24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kumimoji="1" sz="22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kumimoji="1"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a:lstStyle>
          <a:p>
            <a:pPr marL="0" indent="0" eaLnBrk="1" hangingPunct="1">
              <a:buNone/>
            </a:pPr>
            <a:r>
              <a:rPr lang="ja-JP" altLang="en-US" sz="2000" dirty="0">
                <a:latin typeface="HGS創英角ｺﾞｼｯｸUB" panose="020B0900000000000000" pitchFamily="50" charset="-128"/>
                <a:ea typeface="HGS創英角ｺﾞｼｯｸUB" panose="020B0900000000000000" pitchFamily="50" charset="-128"/>
                <a:cs typeface="+mj-cs"/>
              </a:rPr>
              <a:t>入力変数（予測）</a:t>
            </a:r>
          </a:p>
          <a:p>
            <a:pPr eaLnBrk="1" hangingPunct="1">
              <a:buFont typeface="Arial" panose="020B0604020202020204" pitchFamily="34" charset="0"/>
              <a:buChar char="•"/>
            </a:pPr>
            <a:r>
              <a:rPr lang="ja-JP" altLang="en-US" sz="2000" dirty="0">
                <a:solidFill>
                  <a:srgbClr val="FF0000"/>
                </a:solidFill>
              </a:rPr>
              <a:t>降水確率</a:t>
            </a:r>
            <a:r>
              <a:rPr lang="en-US" altLang="ja-JP" sz="2000" dirty="0">
                <a:solidFill>
                  <a:srgbClr val="FF0000"/>
                </a:solidFill>
              </a:rPr>
              <a:t>(</a:t>
            </a:r>
            <a:r>
              <a:rPr lang="ja-JP" altLang="en-US" sz="2000" dirty="0">
                <a:solidFill>
                  <a:srgbClr val="FF0000"/>
                </a:solidFill>
              </a:rPr>
              <a:t>～</a:t>
            </a:r>
            <a:r>
              <a:rPr lang="en-US" altLang="ja-JP" sz="2000" dirty="0">
                <a:solidFill>
                  <a:srgbClr val="FF0000"/>
                </a:solidFill>
              </a:rPr>
              <a:t>1</a:t>
            </a:r>
            <a:r>
              <a:rPr lang="ja-JP" altLang="en-US" sz="2000" dirty="0">
                <a:solidFill>
                  <a:srgbClr val="FF0000"/>
                </a:solidFill>
              </a:rPr>
              <a:t>週間先</a:t>
            </a:r>
            <a:r>
              <a:rPr lang="en-US" altLang="ja-JP" sz="2000" dirty="0">
                <a:solidFill>
                  <a:srgbClr val="FF0000"/>
                </a:solidFill>
              </a:rPr>
              <a:t>)</a:t>
            </a:r>
          </a:p>
          <a:p>
            <a:pPr eaLnBrk="1" hangingPunct="1">
              <a:buFont typeface="Arial" panose="020B0604020202020204" pitchFamily="34" charset="0"/>
              <a:buChar char="•"/>
            </a:pPr>
            <a:r>
              <a:rPr lang="ja-JP" altLang="en-US" sz="2000" dirty="0">
                <a:solidFill>
                  <a:srgbClr val="FF0000"/>
                </a:solidFill>
              </a:rPr>
              <a:t>日最高・最低気温（～</a:t>
            </a:r>
            <a:r>
              <a:rPr lang="en-US" altLang="ja-JP" sz="2000" dirty="0">
                <a:solidFill>
                  <a:srgbClr val="FF0000"/>
                </a:solidFill>
              </a:rPr>
              <a:t>2</a:t>
            </a:r>
            <a:r>
              <a:rPr lang="ja-JP" altLang="en-US" sz="2000" dirty="0">
                <a:solidFill>
                  <a:srgbClr val="FF0000"/>
                </a:solidFill>
              </a:rPr>
              <a:t>週間先）</a:t>
            </a:r>
            <a:endParaRPr lang="en-US" altLang="ja-JP" sz="2000" dirty="0">
              <a:solidFill>
                <a:srgbClr val="FF0000"/>
              </a:solidFill>
            </a:endParaRPr>
          </a:p>
        </p:txBody>
      </p:sp>
      <p:sp>
        <p:nvSpPr>
          <p:cNvPr id="17" name="矢印: 下 16">
            <a:extLst>
              <a:ext uri="{FF2B5EF4-FFF2-40B4-BE49-F238E27FC236}">
                <a16:creationId xmlns:a16="http://schemas.microsoft.com/office/drawing/2014/main" id="{ECC906D5-DE33-9A81-2482-06011F7A0D79}"/>
              </a:ext>
            </a:extLst>
          </p:cNvPr>
          <p:cNvSpPr/>
          <p:nvPr/>
        </p:nvSpPr>
        <p:spPr>
          <a:xfrm>
            <a:off x="2510338" y="3215480"/>
            <a:ext cx="482494" cy="263291"/>
          </a:xfrm>
          <a:prstGeom prst="downArrow">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 name="矢印: 下 17">
            <a:extLst>
              <a:ext uri="{FF2B5EF4-FFF2-40B4-BE49-F238E27FC236}">
                <a16:creationId xmlns:a16="http://schemas.microsoft.com/office/drawing/2014/main" id="{F180624F-F31D-4792-BD5C-5973CE79AC25}"/>
              </a:ext>
            </a:extLst>
          </p:cNvPr>
          <p:cNvSpPr/>
          <p:nvPr/>
        </p:nvSpPr>
        <p:spPr>
          <a:xfrm>
            <a:off x="6608801" y="2953533"/>
            <a:ext cx="482494" cy="493519"/>
          </a:xfrm>
          <a:prstGeom prst="downArrow">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 name="矢印: 下 18">
            <a:extLst>
              <a:ext uri="{FF2B5EF4-FFF2-40B4-BE49-F238E27FC236}">
                <a16:creationId xmlns:a16="http://schemas.microsoft.com/office/drawing/2014/main" id="{0422B2E8-06DC-601A-F105-C0FA3B695AC1}"/>
              </a:ext>
            </a:extLst>
          </p:cNvPr>
          <p:cNvSpPr/>
          <p:nvPr/>
        </p:nvSpPr>
        <p:spPr>
          <a:xfrm>
            <a:off x="4668117" y="4309026"/>
            <a:ext cx="482494" cy="290102"/>
          </a:xfrm>
          <a:prstGeom prst="downArrow">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テキスト ボックス 1">
            <a:extLst>
              <a:ext uri="{FF2B5EF4-FFF2-40B4-BE49-F238E27FC236}">
                <a16:creationId xmlns:a16="http://schemas.microsoft.com/office/drawing/2014/main" id="{36929A32-F5DB-05BC-07A8-DD47D66A842D}"/>
              </a:ext>
            </a:extLst>
          </p:cNvPr>
          <p:cNvSpPr txBox="1"/>
          <p:nvPr/>
        </p:nvSpPr>
        <p:spPr>
          <a:xfrm>
            <a:off x="613385" y="1263580"/>
            <a:ext cx="8439112" cy="2031325"/>
          </a:xfrm>
          <a:prstGeom prst="rect">
            <a:avLst/>
          </a:prstGeom>
          <a:noFill/>
          <a:ln w="38100">
            <a:solidFill>
              <a:srgbClr val="0000FF"/>
            </a:solidFill>
          </a:ln>
        </p:spPr>
        <p:txBody>
          <a:bodyPr wrap="square" rtlCol="0">
            <a:spAutoFit/>
          </a:bodyPr>
          <a:lstStyle/>
          <a:p>
            <a:endParaRPr lang="en-US" altLang="ja-JP" dirty="0"/>
          </a:p>
          <a:p>
            <a:endParaRPr kumimoji="1" lang="en-US" altLang="ja-JP" dirty="0"/>
          </a:p>
          <a:p>
            <a:endParaRPr lang="en-US" altLang="ja-JP" dirty="0"/>
          </a:p>
          <a:p>
            <a:endParaRPr kumimoji="1" lang="en-US" altLang="ja-JP" dirty="0"/>
          </a:p>
          <a:p>
            <a:endParaRPr lang="en-US" altLang="ja-JP" dirty="0"/>
          </a:p>
          <a:p>
            <a:endParaRPr lang="en-US" altLang="ja-JP" dirty="0"/>
          </a:p>
          <a:p>
            <a:endParaRPr kumimoji="1" lang="ja-JP" altLang="en-US" dirty="0"/>
          </a:p>
        </p:txBody>
      </p:sp>
      <p:sp>
        <p:nvSpPr>
          <p:cNvPr id="7" name="テキスト ボックス 6">
            <a:extLst>
              <a:ext uri="{FF2B5EF4-FFF2-40B4-BE49-F238E27FC236}">
                <a16:creationId xmlns:a16="http://schemas.microsoft.com/office/drawing/2014/main" id="{65BEB082-4797-1A6B-F16A-44D0E20DF348}"/>
              </a:ext>
            </a:extLst>
          </p:cNvPr>
          <p:cNvSpPr txBox="1"/>
          <p:nvPr/>
        </p:nvSpPr>
        <p:spPr>
          <a:xfrm>
            <a:off x="802713" y="1263580"/>
            <a:ext cx="8065028" cy="461665"/>
          </a:xfrm>
          <a:prstGeom prst="rect">
            <a:avLst/>
          </a:prstGeom>
          <a:noFill/>
        </p:spPr>
        <p:txBody>
          <a:bodyPr wrap="none" rtlCol="0">
            <a:spAutoFit/>
          </a:bodyPr>
          <a:lstStyle/>
          <a:p>
            <a:r>
              <a:rPr kumimoji="1" lang="ja-JP" altLang="en-US" sz="2400" b="1" dirty="0">
                <a:solidFill>
                  <a:srgbClr val="0000FF"/>
                </a:solidFill>
                <a:latin typeface="+mn-ea"/>
              </a:rPr>
              <a:t>融雪出水のメカニズムを考慮</a:t>
            </a:r>
            <a:r>
              <a:rPr lang="ja-JP" altLang="en-US" sz="2400" b="1" dirty="0">
                <a:solidFill>
                  <a:srgbClr val="0000FF"/>
                </a:solidFill>
                <a:latin typeface="+mn-ea"/>
              </a:rPr>
              <a:t>＋</a:t>
            </a:r>
            <a:r>
              <a:rPr lang="ja-JP" altLang="en-US" sz="2400" b="1" dirty="0">
                <a:solidFill>
                  <a:srgbClr val="FF0000"/>
                </a:solidFill>
                <a:latin typeface="+mn-ea"/>
              </a:rPr>
              <a:t>長期先までの予測値を使用</a:t>
            </a:r>
            <a:endParaRPr kumimoji="1" lang="ja-JP" altLang="en-US" sz="2400" b="1" dirty="0">
              <a:solidFill>
                <a:srgbClr val="FF0000"/>
              </a:solidFill>
            </a:endParaRPr>
          </a:p>
        </p:txBody>
      </p:sp>
    </p:spTree>
    <p:extLst>
      <p:ext uri="{BB962C8B-B14F-4D97-AF65-F5344CB8AC3E}">
        <p14:creationId xmlns:p14="http://schemas.microsoft.com/office/powerpoint/2010/main" val="136239093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3608E4-4C4C-E639-5789-C3BD6CE8411E}"/>
            </a:ext>
          </a:extLst>
        </p:cNvPr>
        <p:cNvGrpSpPr/>
        <p:nvPr/>
      </p:nvGrpSpPr>
      <p:grpSpPr>
        <a:xfrm>
          <a:off x="0" y="0"/>
          <a:ext cx="0" cy="0"/>
          <a:chOff x="0" y="0"/>
          <a:chExt cx="0" cy="0"/>
        </a:xfrm>
      </p:grpSpPr>
      <p:pic>
        <p:nvPicPr>
          <p:cNvPr id="3" name="ヘッダー">
            <a:extLst>
              <a:ext uri="{FF2B5EF4-FFF2-40B4-BE49-F238E27FC236}">
                <a16:creationId xmlns:a16="http://schemas.microsoft.com/office/drawing/2014/main" id="{4612FB74-4191-CCFF-85BA-45268D93E9B3}"/>
              </a:ext>
            </a:extLst>
          </p:cNvPr>
          <p:cNvPicPr>
            <a:picLocks noGrp="1" noRot="1" noChangeAspect="1" noMove="1" noResize="1" noEditPoints="1" noAdjustHandles="1" noChangeArrowheads="1" noChangeShapeType="1" noCrop="1"/>
          </p:cNvPicPr>
          <p:nvPr/>
        </p:nvPicPr>
        <p:blipFill>
          <a:blip r:embed="rId3"/>
          <a:stretch>
            <a:fillRect/>
          </a:stretch>
        </p:blipFill>
        <p:spPr>
          <a:xfrm flipH="1">
            <a:off x="-6350" y="-5178"/>
            <a:ext cx="9144000" cy="1153355"/>
          </a:xfrm>
          <a:prstGeom prst="rect">
            <a:avLst/>
          </a:prstGeom>
        </p:spPr>
      </p:pic>
      <p:sp>
        <p:nvSpPr>
          <p:cNvPr id="8" name="スライド番号プレースホルダー 12">
            <a:extLst>
              <a:ext uri="{FF2B5EF4-FFF2-40B4-BE49-F238E27FC236}">
                <a16:creationId xmlns:a16="http://schemas.microsoft.com/office/drawing/2014/main" id="{3D9653AB-422D-4DD7-24BA-50C41AD14F3F}"/>
              </a:ext>
            </a:extLst>
          </p:cNvPr>
          <p:cNvSpPr txBox="1">
            <a:spLocks/>
          </p:cNvSpPr>
          <p:nvPr/>
        </p:nvSpPr>
        <p:spPr>
          <a:xfrm>
            <a:off x="8550226" y="6399102"/>
            <a:ext cx="481012" cy="365125"/>
          </a:xfrm>
          <a:prstGeom prst="rect">
            <a:avLst/>
          </a:prstGeom>
        </p:spPr>
        <p:txBody>
          <a:bodyPr vert="horz" anchor="b"/>
          <a:lstStyle>
            <a:defPPr>
              <a:defRPr lang="ja-JP"/>
            </a:defPPr>
            <a:lvl1pPr marL="0" algn="r" defTabSz="914400" rtl="0" eaLnBrk="1" fontAlgn="auto" latinLnBrk="0" hangingPunct="1">
              <a:spcBef>
                <a:spcPts val="0"/>
              </a:spcBef>
              <a:spcAft>
                <a:spcPts val="0"/>
              </a:spcAft>
              <a:defRPr kumimoji="1" lang="ja-JP" sz="1200" b="0" kern="1200">
                <a:solidFill>
                  <a:srgbClr val="FFFFFF"/>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fld id="{A2C7198B-0AA7-4B5B-AD43-FCED5591912C}" type="slidenum">
              <a:rPr lang="en-US" altLang="ja-JP" sz="1400" b="1" smtClean="0">
                <a:latin typeface="+mj-lt"/>
              </a:rPr>
              <a:pPr/>
              <a:t>13</a:t>
            </a:fld>
            <a:endParaRPr lang="ja-JP" altLang="en-US" sz="1400" b="1" dirty="0">
              <a:latin typeface="+mj-lt"/>
            </a:endParaRPr>
          </a:p>
        </p:txBody>
      </p:sp>
      <p:sp>
        <p:nvSpPr>
          <p:cNvPr id="5" name="タイトル 2">
            <a:extLst>
              <a:ext uri="{FF2B5EF4-FFF2-40B4-BE49-F238E27FC236}">
                <a16:creationId xmlns:a16="http://schemas.microsoft.com/office/drawing/2014/main" id="{DAE9BF68-196D-7B45-E7B0-B2A664837EA6}"/>
              </a:ext>
            </a:extLst>
          </p:cNvPr>
          <p:cNvSpPr txBox="1">
            <a:spLocks noGrp="1" noRot="1" noMove="1" noResize="1" noEditPoints="1" noAdjustHandles="1" noChangeArrowheads="1" noChangeShapeType="1"/>
          </p:cNvSpPr>
          <p:nvPr/>
        </p:nvSpPr>
        <p:spPr>
          <a:xfrm>
            <a:off x="0" y="145661"/>
            <a:ext cx="9144000" cy="791419"/>
          </a:xfrm>
          <a:prstGeom prst="rect">
            <a:avLst/>
          </a:prstGeom>
        </p:spPr>
        <p:txBody>
          <a:bodyPr anchor="t"/>
          <a:lstStyle>
            <a:lvl1pPr algn="l" rtl="0" eaLnBrk="0" fontAlgn="base" hangingPunct="0">
              <a:spcBef>
                <a:spcPct val="0"/>
              </a:spcBef>
              <a:spcAft>
                <a:spcPct val="0"/>
              </a:spcAft>
              <a:defRPr kumimoji="1" lang="ja-JP" sz="3200" b="1" kern="1200">
                <a:solidFill>
                  <a:srgbClr val="639729"/>
                </a:solidFill>
                <a:effectLst>
                  <a:outerShdw blurRad="31750" dist="25400" dir="5400000" algn="tl" rotWithShape="0">
                    <a:srgbClr val="000000">
                      <a:alpha val="25000"/>
                    </a:srgbClr>
                  </a:outerShdw>
                </a:effectLst>
                <a:latin typeface="+mj-lt"/>
                <a:ea typeface="+mj-ea"/>
                <a:cs typeface="+mj-cs"/>
              </a:defRPr>
            </a:lvl1pPr>
            <a:lvl2pPr algn="l" rtl="0" eaLnBrk="0" fontAlgn="base" hangingPunct="0">
              <a:spcBef>
                <a:spcPct val="0"/>
              </a:spcBef>
              <a:spcAft>
                <a:spcPct val="0"/>
              </a:spcAft>
              <a:defRPr kumimoji="1" sz="3200" b="1">
                <a:solidFill>
                  <a:srgbClr val="639729"/>
                </a:solidFill>
                <a:latin typeface="ＭＳ Ｐゴシック" charset="-128"/>
                <a:ea typeface="ＭＳ Ｐゴシック" charset="-128"/>
              </a:defRPr>
            </a:lvl2pPr>
            <a:lvl3pPr algn="l" rtl="0" eaLnBrk="0" fontAlgn="base" hangingPunct="0">
              <a:spcBef>
                <a:spcPct val="0"/>
              </a:spcBef>
              <a:spcAft>
                <a:spcPct val="0"/>
              </a:spcAft>
              <a:defRPr kumimoji="1" sz="3200" b="1">
                <a:solidFill>
                  <a:srgbClr val="639729"/>
                </a:solidFill>
                <a:latin typeface="ＭＳ Ｐゴシック" charset="-128"/>
                <a:ea typeface="ＭＳ Ｐゴシック" charset="-128"/>
              </a:defRPr>
            </a:lvl3pPr>
            <a:lvl4pPr algn="l" rtl="0" eaLnBrk="0" fontAlgn="base" hangingPunct="0">
              <a:spcBef>
                <a:spcPct val="0"/>
              </a:spcBef>
              <a:spcAft>
                <a:spcPct val="0"/>
              </a:spcAft>
              <a:defRPr kumimoji="1" sz="3200" b="1">
                <a:solidFill>
                  <a:srgbClr val="639729"/>
                </a:solidFill>
                <a:latin typeface="ＭＳ Ｐゴシック" charset="-128"/>
                <a:ea typeface="ＭＳ Ｐゴシック" charset="-128"/>
              </a:defRPr>
            </a:lvl4pPr>
            <a:lvl5pPr algn="l" rtl="0" eaLnBrk="0" fontAlgn="base" hangingPunct="0">
              <a:spcBef>
                <a:spcPct val="0"/>
              </a:spcBef>
              <a:spcAft>
                <a:spcPct val="0"/>
              </a:spcAft>
              <a:defRPr kumimoji="1" sz="3200" b="1">
                <a:solidFill>
                  <a:srgbClr val="639729"/>
                </a:solidFill>
                <a:latin typeface="ＭＳ Ｐゴシック" charset="-128"/>
                <a:ea typeface="ＭＳ Ｐゴシック" charset="-128"/>
              </a:defRPr>
            </a:lvl5pPr>
            <a:lvl6pPr marL="457189" algn="l" rtl="0" fontAlgn="base">
              <a:spcBef>
                <a:spcPct val="0"/>
              </a:spcBef>
              <a:spcAft>
                <a:spcPct val="0"/>
              </a:spcAft>
              <a:defRPr kumimoji="1" sz="3200" b="1">
                <a:solidFill>
                  <a:srgbClr val="639729"/>
                </a:solidFill>
                <a:latin typeface="ＭＳ Ｐゴシック" charset="-128"/>
                <a:ea typeface="ＭＳ Ｐゴシック" charset="-128"/>
              </a:defRPr>
            </a:lvl6pPr>
            <a:lvl7pPr marL="914377" algn="l" rtl="0" fontAlgn="base">
              <a:spcBef>
                <a:spcPct val="0"/>
              </a:spcBef>
              <a:spcAft>
                <a:spcPct val="0"/>
              </a:spcAft>
              <a:defRPr kumimoji="1" sz="3200" b="1">
                <a:solidFill>
                  <a:srgbClr val="639729"/>
                </a:solidFill>
                <a:latin typeface="ＭＳ Ｐゴシック" charset="-128"/>
                <a:ea typeface="ＭＳ Ｐゴシック" charset="-128"/>
              </a:defRPr>
            </a:lvl7pPr>
            <a:lvl8pPr marL="1371566" algn="l" rtl="0" fontAlgn="base">
              <a:spcBef>
                <a:spcPct val="0"/>
              </a:spcBef>
              <a:spcAft>
                <a:spcPct val="0"/>
              </a:spcAft>
              <a:defRPr kumimoji="1" sz="3200" b="1">
                <a:solidFill>
                  <a:srgbClr val="639729"/>
                </a:solidFill>
                <a:latin typeface="ＭＳ Ｐゴシック" charset="-128"/>
                <a:ea typeface="ＭＳ Ｐゴシック" charset="-128"/>
              </a:defRPr>
            </a:lvl8pPr>
            <a:lvl9pPr marL="1828754" algn="l" rtl="0" fontAlgn="base">
              <a:spcBef>
                <a:spcPct val="0"/>
              </a:spcBef>
              <a:spcAft>
                <a:spcPct val="0"/>
              </a:spcAft>
              <a:defRPr kumimoji="1" sz="3200" b="1">
                <a:solidFill>
                  <a:srgbClr val="639729"/>
                </a:solidFill>
                <a:latin typeface="ＭＳ Ｐゴシック" charset="-128"/>
                <a:ea typeface="ＭＳ Ｐゴシック" charset="-128"/>
              </a:defRPr>
            </a:lvl9pPr>
            <a:extLst/>
          </a:lstStyle>
          <a:p>
            <a:r>
              <a:rPr lang="ja-JP" altLang="en-US" b="0" spc="-300" dirty="0">
                <a:solidFill>
                  <a:srgbClr val="065218"/>
                </a:solidFill>
                <a:effectLst/>
                <a:latin typeface="HGS創英角ｺﾞｼｯｸUB" panose="020B0900000000000000" pitchFamily="50" charset="-128"/>
                <a:ea typeface="HGS創英角ｺﾞｼｯｸUB" panose="020B0900000000000000" pitchFamily="50" charset="-128"/>
              </a:rPr>
              <a:t>２．</a:t>
            </a:r>
            <a:r>
              <a:rPr lang="ja-JP" altLang="en-US" b="0" spc="-150" dirty="0">
                <a:solidFill>
                  <a:srgbClr val="065218"/>
                </a:solidFill>
                <a:effectLst/>
                <a:latin typeface="HGS創英角ｺﾞｼｯｸUB" panose="020B0900000000000000" pitchFamily="50" charset="-128"/>
                <a:ea typeface="HGS創英角ｺﾞｼｯｸUB" panose="020B0900000000000000" pitchFamily="50" charset="-128"/>
              </a:rPr>
              <a:t>モデル構築　  </a:t>
            </a:r>
            <a:endParaRPr lang="ja-JP" altLang="en-US" sz="8800" dirty="0">
              <a:solidFill>
                <a:srgbClr val="065218"/>
              </a:solidFill>
              <a:effectLst/>
              <a:latin typeface="HGS創英角ｺﾞｼｯｸUB" panose="020B0900000000000000" pitchFamily="50" charset="-128"/>
              <a:ea typeface="HGS創英角ｺﾞｼｯｸUB" panose="020B0900000000000000" pitchFamily="50" charset="-128"/>
            </a:endParaRPr>
          </a:p>
        </p:txBody>
      </p:sp>
      <p:sp>
        <p:nvSpPr>
          <p:cNvPr id="4" name="コンテンツ プレースホルダー 6">
            <a:extLst>
              <a:ext uri="{FF2B5EF4-FFF2-40B4-BE49-F238E27FC236}">
                <a16:creationId xmlns:a16="http://schemas.microsoft.com/office/drawing/2014/main" id="{42C33305-F0D2-7B61-9C70-F4D44125AB98}"/>
              </a:ext>
            </a:extLst>
          </p:cNvPr>
          <p:cNvSpPr txBox="1">
            <a:spLocks/>
          </p:cNvSpPr>
          <p:nvPr/>
        </p:nvSpPr>
        <p:spPr bwMode="auto">
          <a:xfrm>
            <a:off x="132966" y="943704"/>
            <a:ext cx="8543844" cy="524311"/>
          </a:xfrm>
          <a:prstGeom prst="rect">
            <a:avLst/>
          </a:prstGeom>
          <a:noFill/>
          <a:ln w="28575" cap="rnd">
            <a:noFill/>
          </a:ln>
          <a:extLst>
            <a:ext uri="{909E8E84-426E-40DD-AFC4-6F175D3DCCD1}">
              <a14:hiddenFill xmlns:a14="http://schemas.microsoft.com/office/drawing/2010/main">
                <a:solidFill>
                  <a:srgbClr val="FFFFFF"/>
                </a:solidFill>
              </a14:hiddenFill>
            </a:ext>
          </a:extLst>
        </p:spPr>
        <p:txBody>
          <a:bodyPr vert="horz" wrap="square" lIns="91440" tIns="46800" rIns="91440" bIns="45720" numCol="1" anchor="t" anchorCtr="0" compatLnSpc="1">
            <a:prstTxWarp prst="textNoShape">
              <a:avLst/>
            </a:prstTxWarp>
            <a:spAutoFit/>
          </a:bodyPr>
          <a:lstStyle>
            <a:lvl1pPr marL="342900" indent="-342900" algn="l" rtl="0" eaLnBrk="0" fontAlgn="base" hangingPunct="0">
              <a:spcBef>
                <a:spcPct val="20000"/>
              </a:spcBef>
              <a:spcAft>
                <a:spcPct val="0"/>
              </a:spcAft>
              <a:buFont typeface="Arial" charset="0"/>
              <a:buChar char="•"/>
              <a:defRPr kumimoji="1" sz="24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kumimoji="1" sz="24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kumimoji="1" sz="22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kumimoji="1"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a:lstStyle>
          <a:p>
            <a:pPr marL="0" indent="0" eaLnBrk="1" hangingPunct="1">
              <a:buNone/>
            </a:pPr>
            <a:r>
              <a:rPr lang="en-US" altLang="ja-JP" sz="2800" dirty="0">
                <a:solidFill>
                  <a:srgbClr val="639729"/>
                </a:solidFill>
                <a:latin typeface="HGS創英角ｺﾞｼｯｸUB" panose="020B0900000000000000" pitchFamily="50" charset="-128"/>
                <a:ea typeface="HGS創英角ｺﾞｼｯｸUB" panose="020B0900000000000000" pitchFamily="50" charset="-128"/>
                <a:cs typeface="+mj-cs"/>
              </a:rPr>
              <a:t>【</a:t>
            </a:r>
            <a:r>
              <a:rPr lang="ja-JP" altLang="en-US" sz="2800" dirty="0">
                <a:solidFill>
                  <a:srgbClr val="639729"/>
                </a:solidFill>
                <a:latin typeface="HGS創英角ｺﾞｼｯｸUB" panose="020B0900000000000000" pitchFamily="50" charset="-128"/>
                <a:ea typeface="HGS創英角ｺﾞｼｯｸUB" panose="020B0900000000000000" pitchFamily="50" charset="-128"/>
              </a:rPr>
              <a:t>融雪出水発生確率モデル</a:t>
            </a:r>
            <a:r>
              <a:rPr lang="en-US" altLang="ja-JP" sz="2800" dirty="0">
                <a:solidFill>
                  <a:srgbClr val="639729"/>
                </a:solidFill>
                <a:latin typeface="HGS創英角ｺﾞｼｯｸUB" panose="020B0900000000000000" pitchFamily="50" charset="-128"/>
                <a:ea typeface="HGS創英角ｺﾞｼｯｸUB" panose="020B0900000000000000" pitchFamily="50" charset="-128"/>
                <a:cs typeface="+mj-cs"/>
              </a:rPr>
              <a:t>】</a:t>
            </a:r>
            <a:r>
              <a:rPr lang="ja-JP" altLang="en-US" sz="2800" dirty="0">
                <a:latin typeface="+mn-ea"/>
                <a:cs typeface="+mj-cs"/>
              </a:rPr>
              <a:t>学習・検証条件</a:t>
            </a:r>
          </a:p>
        </p:txBody>
      </p:sp>
      <p:graphicFrame>
        <p:nvGraphicFramePr>
          <p:cNvPr id="19" name="表 18">
            <a:extLst>
              <a:ext uri="{FF2B5EF4-FFF2-40B4-BE49-F238E27FC236}">
                <a16:creationId xmlns:a16="http://schemas.microsoft.com/office/drawing/2014/main" id="{46C27BE3-1B25-A171-101E-3D1AF6A61F9E}"/>
              </a:ext>
            </a:extLst>
          </p:cNvPr>
          <p:cNvGraphicFramePr>
            <a:graphicFrameLocks noGrp="1"/>
          </p:cNvGraphicFramePr>
          <p:nvPr>
            <p:extLst>
              <p:ext uri="{D42A27DB-BD31-4B8C-83A1-F6EECF244321}">
                <p14:modId xmlns:p14="http://schemas.microsoft.com/office/powerpoint/2010/main" val="622858234"/>
              </p:ext>
            </p:extLst>
          </p:nvPr>
        </p:nvGraphicFramePr>
        <p:xfrm>
          <a:off x="360810" y="1632983"/>
          <a:ext cx="8316000" cy="4281313"/>
        </p:xfrm>
        <a:graphic>
          <a:graphicData uri="http://schemas.openxmlformats.org/drawingml/2006/table">
            <a:tbl>
              <a:tblPr firstRow="1" bandRow="1">
                <a:tableStyleId>{5C22544A-7EE6-4342-B048-85BDC9FD1C3A}</a:tableStyleId>
              </a:tblPr>
              <a:tblGrid>
                <a:gridCol w="1009188">
                  <a:extLst>
                    <a:ext uri="{9D8B030D-6E8A-4147-A177-3AD203B41FA5}">
                      <a16:colId xmlns:a16="http://schemas.microsoft.com/office/drawing/2014/main" val="980872049"/>
                    </a:ext>
                  </a:extLst>
                </a:gridCol>
                <a:gridCol w="2551176">
                  <a:extLst>
                    <a:ext uri="{9D8B030D-6E8A-4147-A177-3AD203B41FA5}">
                      <a16:colId xmlns:a16="http://schemas.microsoft.com/office/drawing/2014/main" val="3558033628"/>
                    </a:ext>
                  </a:extLst>
                </a:gridCol>
                <a:gridCol w="2372150">
                  <a:extLst>
                    <a:ext uri="{9D8B030D-6E8A-4147-A177-3AD203B41FA5}">
                      <a16:colId xmlns:a16="http://schemas.microsoft.com/office/drawing/2014/main" val="2101302752"/>
                    </a:ext>
                  </a:extLst>
                </a:gridCol>
                <a:gridCol w="2383486">
                  <a:extLst>
                    <a:ext uri="{9D8B030D-6E8A-4147-A177-3AD203B41FA5}">
                      <a16:colId xmlns:a16="http://schemas.microsoft.com/office/drawing/2014/main" val="2552923486"/>
                    </a:ext>
                  </a:extLst>
                </a:gridCol>
              </a:tblGrid>
              <a:tr h="793914">
                <a:tc>
                  <a:txBody>
                    <a:bodyPr/>
                    <a:lstStyle/>
                    <a:p>
                      <a:pPr marL="222250" indent="63500" algn="l">
                        <a:lnSpc>
                          <a:spcPts val="1050"/>
                        </a:lnSpc>
                        <a:buNone/>
                      </a:pPr>
                      <a:r>
                        <a:rPr kumimoji="1" lang="ja-JP" altLang="ja-JP" sz="2000" b="0" kern="1200" dirty="0">
                          <a:solidFill>
                            <a:schemeClr val="tx1"/>
                          </a:solidFill>
                          <a:effectLst/>
                          <a:latin typeface="+mn-lt"/>
                          <a:ea typeface="+mn-ea"/>
                          <a:cs typeface="+mn-cs"/>
                        </a:rPr>
                        <a:t>ダム</a:t>
                      </a:r>
                      <a:endParaRPr lang="ja-JP" sz="2000" b="0" kern="100" dirty="0">
                        <a:solidFill>
                          <a:schemeClr val="tx1"/>
                        </a:solidFill>
                        <a:effectLst/>
                        <a:latin typeface="+mn-lt"/>
                        <a:ea typeface="ＭＳ 明朝" panose="02020609040205080304" pitchFamily="17" charset="-128"/>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ja-JP" sz="2000" b="0" kern="1200" dirty="0">
                          <a:solidFill>
                            <a:schemeClr val="tx1"/>
                          </a:solidFill>
                          <a:effectLst/>
                          <a:latin typeface="+mn-lt"/>
                          <a:ea typeface="+mn-ea"/>
                          <a:cs typeface="+mn-cs"/>
                        </a:rPr>
                        <a:t>学習対象</a:t>
                      </a:r>
                      <a:endParaRPr kumimoji="1" lang="en-US" altLang="ja-JP" sz="2000" b="0" kern="1200" dirty="0">
                        <a:solidFill>
                          <a:schemeClr val="tx1"/>
                        </a:solidFill>
                        <a:effectLst/>
                        <a:latin typeface="+mn-lt"/>
                        <a:ea typeface="+mn-ea"/>
                        <a:cs typeface="+mn-cs"/>
                      </a:endParaRPr>
                    </a:p>
                    <a:p>
                      <a:pPr algn="ctr"/>
                      <a:r>
                        <a:rPr kumimoji="1" lang="ja-JP" altLang="ja-JP" sz="2000" b="0" kern="1200" dirty="0">
                          <a:solidFill>
                            <a:schemeClr val="tx1"/>
                          </a:solidFill>
                          <a:effectLst/>
                          <a:latin typeface="+mn-lt"/>
                          <a:ea typeface="+mn-ea"/>
                          <a:cs typeface="+mn-cs"/>
                        </a:rPr>
                        <a:t>期間</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ja-JP" sz="2000" b="0" kern="1200" dirty="0">
                          <a:solidFill>
                            <a:schemeClr val="tx1"/>
                          </a:solidFill>
                          <a:effectLst/>
                          <a:latin typeface="+mn-lt"/>
                          <a:ea typeface="+mn-ea"/>
                          <a:cs typeface="+mn-cs"/>
                        </a:rPr>
                        <a:t>検証対象</a:t>
                      </a:r>
                      <a:endParaRPr kumimoji="1" lang="en-US" altLang="ja-JP" sz="2000" b="0" kern="1200" dirty="0">
                        <a:solidFill>
                          <a:schemeClr val="tx1"/>
                        </a:solidFill>
                        <a:effectLst/>
                        <a:latin typeface="+mn-lt"/>
                        <a:ea typeface="+mn-ea"/>
                        <a:cs typeface="+mn-cs"/>
                      </a:endParaRPr>
                    </a:p>
                    <a:p>
                      <a:pPr algn="ctr"/>
                      <a:r>
                        <a:rPr kumimoji="1" lang="ja-JP" altLang="ja-JP" sz="2000" b="0" kern="1200" dirty="0">
                          <a:solidFill>
                            <a:schemeClr val="tx1"/>
                          </a:solidFill>
                          <a:effectLst/>
                          <a:latin typeface="+mn-lt"/>
                          <a:ea typeface="+mn-ea"/>
                          <a:cs typeface="+mn-cs"/>
                        </a:rPr>
                        <a:t>期間</a:t>
                      </a:r>
                      <a:endParaRPr kumimoji="1" lang="ja-JP" altLang="en-US" sz="2000" b="0" kern="1200" dirty="0">
                        <a:solidFill>
                          <a:schemeClr val="tx1"/>
                        </a:solidFill>
                        <a:effectLst/>
                        <a:latin typeface="+mn-lt"/>
                        <a:ea typeface="+mn-ea"/>
                        <a:cs typeface="+mn-cs"/>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222250" indent="63500" algn="ctr">
                        <a:lnSpc>
                          <a:spcPts val="1050"/>
                        </a:lnSpc>
                        <a:buNone/>
                      </a:pPr>
                      <a:r>
                        <a:rPr kumimoji="1" lang="ja-JP" altLang="ja-JP" sz="2000" b="0" kern="1200" dirty="0">
                          <a:solidFill>
                            <a:schemeClr val="tx1"/>
                          </a:solidFill>
                          <a:effectLst/>
                          <a:latin typeface="+mn-lt"/>
                          <a:ea typeface="+mn-ea"/>
                          <a:cs typeface="+mn-cs"/>
                        </a:rPr>
                        <a:t>備考</a:t>
                      </a:r>
                      <a:endParaRPr lang="ja-JP" sz="2000" b="0" kern="100" dirty="0">
                        <a:solidFill>
                          <a:schemeClr val="tx1"/>
                        </a:solidFill>
                        <a:effectLst/>
                        <a:latin typeface="+mn-ea"/>
                        <a:ea typeface="+mn-ea"/>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090435502"/>
                  </a:ext>
                </a:extLst>
              </a:tr>
              <a:tr h="1711743">
                <a:tc>
                  <a:txBody>
                    <a:bodyPr/>
                    <a:lstStyle/>
                    <a:p>
                      <a:pPr marL="222250" indent="63500" algn="l">
                        <a:lnSpc>
                          <a:spcPts val="1050"/>
                        </a:lnSpc>
                        <a:buNone/>
                      </a:pPr>
                      <a:r>
                        <a:rPr kumimoji="1" lang="ja-JP" altLang="ja-JP" sz="2000" b="0" kern="1200" dirty="0">
                          <a:solidFill>
                            <a:schemeClr val="dk1"/>
                          </a:solidFill>
                          <a:effectLst/>
                          <a:latin typeface="+mn-lt"/>
                          <a:ea typeface="+mn-ea"/>
                          <a:cs typeface="+mn-cs"/>
                        </a:rPr>
                        <a:t>真名川ダム</a:t>
                      </a:r>
                      <a:endParaRPr lang="ja-JP" sz="2000" b="0" kern="100" dirty="0">
                        <a:solidFill>
                          <a:schemeClr val="tx1"/>
                        </a:solidFill>
                        <a:effectLst/>
                        <a:latin typeface="+mn-lt"/>
                        <a:ea typeface="ＭＳ 明朝" panose="02020609040205080304" pitchFamily="17" charset="-128"/>
                        <a:cs typeface="Times New Roman" panose="02020603050405020304" pitchFamily="18" charset="0"/>
                      </a:endParaRPr>
                    </a:p>
                  </a:txBody>
                  <a:tcPr marL="68580" marR="68580" marT="0" marB="0" vert="eaVert"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en-US" altLang="ja-JP" sz="2000" kern="1200" dirty="0">
                          <a:solidFill>
                            <a:schemeClr val="dk1"/>
                          </a:solidFill>
                          <a:effectLst/>
                          <a:latin typeface="+mn-lt"/>
                          <a:ea typeface="+mn-ea"/>
                          <a:cs typeface="+mn-cs"/>
                        </a:rPr>
                        <a:t>2002</a:t>
                      </a:r>
                      <a:r>
                        <a:rPr kumimoji="1" lang="ja-JP" altLang="ja-JP" sz="2000" kern="1200" dirty="0">
                          <a:solidFill>
                            <a:schemeClr val="dk1"/>
                          </a:solidFill>
                          <a:effectLst/>
                          <a:latin typeface="+mn-lt"/>
                          <a:ea typeface="+mn-ea"/>
                          <a:cs typeface="+mn-cs"/>
                        </a:rPr>
                        <a:t>年</a:t>
                      </a:r>
                      <a:r>
                        <a:rPr kumimoji="1" lang="en-US" altLang="ja-JP" sz="2000" kern="1200" dirty="0">
                          <a:solidFill>
                            <a:schemeClr val="dk1"/>
                          </a:solidFill>
                          <a:effectLst/>
                          <a:latin typeface="+mn-lt"/>
                          <a:ea typeface="+mn-ea"/>
                          <a:cs typeface="+mn-cs"/>
                        </a:rPr>
                        <a:t>12</a:t>
                      </a:r>
                      <a:r>
                        <a:rPr kumimoji="1" lang="ja-JP" altLang="ja-JP" sz="2000" kern="1200" dirty="0">
                          <a:solidFill>
                            <a:schemeClr val="dk1"/>
                          </a:solidFill>
                          <a:effectLst/>
                          <a:latin typeface="+mn-lt"/>
                          <a:ea typeface="+mn-ea"/>
                          <a:cs typeface="+mn-cs"/>
                        </a:rPr>
                        <a:t>月～</a:t>
                      </a:r>
                    </a:p>
                    <a:p>
                      <a:pPr algn="ctr"/>
                      <a:r>
                        <a:rPr kumimoji="1" lang="en-US" altLang="ja-JP" sz="2000" kern="1200" dirty="0">
                          <a:solidFill>
                            <a:schemeClr val="dk1"/>
                          </a:solidFill>
                          <a:effectLst/>
                          <a:latin typeface="+mn-lt"/>
                          <a:ea typeface="+mn-ea"/>
                          <a:cs typeface="+mn-cs"/>
                        </a:rPr>
                        <a:t>2022</a:t>
                      </a:r>
                      <a:r>
                        <a:rPr kumimoji="1" lang="ja-JP" altLang="ja-JP" sz="2000" kern="1200" dirty="0">
                          <a:solidFill>
                            <a:schemeClr val="dk1"/>
                          </a:solidFill>
                          <a:effectLst/>
                          <a:latin typeface="+mn-lt"/>
                          <a:ea typeface="+mn-ea"/>
                          <a:cs typeface="+mn-cs"/>
                        </a:rPr>
                        <a:t>年</a:t>
                      </a:r>
                      <a:r>
                        <a:rPr kumimoji="1" lang="en-US" altLang="ja-JP" sz="2000" kern="1200" dirty="0">
                          <a:solidFill>
                            <a:schemeClr val="dk1"/>
                          </a:solidFill>
                          <a:effectLst/>
                          <a:latin typeface="+mn-lt"/>
                          <a:ea typeface="+mn-ea"/>
                          <a:cs typeface="+mn-cs"/>
                        </a:rPr>
                        <a:t>12</a:t>
                      </a:r>
                      <a:r>
                        <a:rPr kumimoji="1" lang="ja-JP" altLang="ja-JP" sz="2000" kern="1200" dirty="0">
                          <a:solidFill>
                            <a:schemeClr val="dk1"/>
                          </a:solidFill>
                          <a:effectLst/>
                          <a:latin typeface="+mn-lt"/>
                          <a:ea typeface="+mn-ea"/>
                          <a:cs typeface="+mn-cs"/>
                        </a:rPr>
                        <a:t>月</a:t>
                      </a:r>
                      <a:r>
                        <a:rPr kumimoji="1" lang="en-US" altLang="ja-JP" sz="2000" kern="1200" dirty="0">
                          <a:solidFill>
                            <a:schemeClr val="dk1"/>
                          </a:solidFill>
                          <a:effectLst/>
                          <a:latin typeface="+mn-lt"/>
                          <a:ea typeface="+mn-ea"/>
                          <a:cs typeface="+mn-cs"/>
                        </a:rPr>
                        <a:t> </a:t>
                      </a:r>
                    </a:p>
                    <a:p>
                      <a:pPr algn="ctr"/>
                      <a:r>
                        <a:rPr kumimoji="1" lang="ja-JP" altLang="en-US" sz="2000" kern="1200" dirty="0">
                          <a:solidFill>
                            <a:schemeClr val="dk1"/>
                          </a:solidFill>
                          <a:effectLst/>
                          <a:latin typeface="+mn-lt"/>
                          <a:ea typeface="+mn-ea"/>
                          <a:cs typeface="+mn-cs"/>
                        </a:rPr>
                        <a:t>（</a:t>
                      </a:r>
                      <a:r>
                        <a:rPr kumimoji="1" lang="en-US" altLang="ja-JP" sz="2000" kern="1200" dirty="0">
                          <a:solidFill>
                            <a:schemeClr val="dk1"/>
                          </a:solidFill>
                          <a:effectLst/>
                          <a:latin typeface="+mn-lt"/>
                          <a:ea typeface="+mn-ea"/>
                          <a:cs typeface="+mn-cs"/>
                        </a:rPr>
                        <a:t>※12</a:t>
                      </a:r>
                      <a:r>
                        <a:rPr kumimoji="1" lang="ja-JP" altLang="en-US" sz="2000" kern="1200" dirty="0">
                          <a:solidFill>
                            <a:schemeClr val="dk1"/>
                          </a:solidFill>
                          <a:effectLst/>
                          <a:latin typeface="+mn-lt"/>
                          <a:ea typeface="+mn-ea"/>
                          <a:cs typeface="+mn-cs"/>
                        </a:rPr>
                        <a:t>～</a:t>
                      </a:r>
                      <a:r>
                        <a:rPr kumimoji="1" lang="en-US" altLang="ja-JP" sz="2000" kern="1200" dirty="0">
                          <a:solidFill>
                            <a:schemeClr val="dk1"/>
                          </a:solidFill>
                          <a:effectLst/>
                          <a:latin typeface="+mn-lt"/>
                          <a:ea typeface="+mn-ea"/>
                          <a:cs typeface="+mn-cs"/>
                        </a:rPr>
                        <a:t>4</a:t>
                      </a:r>
                      <a:r>
                        <a:rPr kumimoji="1" lang="ja-JP" altLang="en-US" sz="2000" kern="1200" dirty="0">
                          <a:solidFill>
                            <a:schemeClr val="dk1"/>
                          </a:solidFill>
                          <a:effectLst/>
                          <a:latin typeface="+mn-lt"/>
                          <a:ea typeface="+mn-ea"/>
                          <a:cs typeface="+mn-cs"/>
                        </a:rPr>
                        <a:t>月のみ</a:t>
                      </a:r>
                      <a:r>
                        <a:rPr kumimoji="1" lang="en-US" altLang="ja-JP" sz="2000" kern="1200" dirty="0">
                          <a:solidFill>
                            <a:schemeClr val="dk1"/>
                          </a:solidFill>
                          <a:effectLst/>
                          <a:latin typeface="+mn-lt"/>
                          <a:ea typeface="+mn-ea"/>
                          <a:cs typeface="+mn-cs"/>
                        </a:rPr>
                        <a:t>)</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altLang="ja-JP" sz="2000" kern="100" dirty="0">
                        <a:effectLst/>
                        <a:latin typeface="ＭＳ 明朝" panose="02020609040205080304" pitchFamily="17" charset="-128"/>
                        <a:ea typeface="ＭＳ 明朝" panose="02020609040205080304" pitchFamily="17" charset="-128"/>
                        <a:cs typeface="Times New Roman" panose="02020603050405020304" pitchFamily="18" charset="0"/>
                      </a:endParaRPr>
                    </a:p>
                    <a:p>
                      <a:pPr algn="ctr"/>
                      <a:r>
                        <a:rPr kumimoji="1" lang="en-US" altLang="ja-JP" sz="2000" kern="1200" dirty="0">
                          <a:solidFill>
                            <a:schemeClr val="dk1"/>
                          </a:solidFill>
                          <a:effectLst/>
                          <a:latin typeface="+mn-lt"/>
                          <a:ea typeface="+mn-ea"/>
                          <a:cs typeface="+mn-cs"/>
                        </a:rPr>
                        <a:t>2023</a:t>
                      </a:r>
                      <a:r>
                        <a:rPr kumimoji="1" lang="ja-JP" altLang="ja-JP" sz="2000" kern="1200" dirty="0">
                          <a:solidFill>
                            <a:schemeClr val="dk1"/>
                          </a:solidFill>
                          <a:effectLst/>
                          <a:latin typeface="+mn-lt"/>
                          <a:ea typeface="+mn-ea"/>
                          <a:cs typeface="+mn-cs"/>
                        </a:rPr>
                        <a:t>年</a:t>
                      </a:r>
                      <a:r>
                        <a:rPr kumimoji="1" lang="en-US" altLang="ja-JP" sz="2000" kern="1200" dirty="0">
                          <a:solidFill>
                            <a:schemeClr val="dk1"/>
                          </a:solidFill>
                          <a:effectLst/>
                          <a:latin typeface="+mn-lt"/>
                          <a:ea typeface="+mn-ea"/>
                          <a:cs typeface="+mn-cs"/>
                        </a:rPr>
                        <a:t>1</a:t>
                      </a:r>
                      <a:r>
                        <a:rPr kumimoji="1" lang="ja-JP" altLang="ja-JP" sz="2000" kern="1200" dirty="0">
                          <a:solidFill>
                            <a:schemeClr val="dk1"/>
                          </a:solidFill>
                          <a:effectLst/>
                          <a:latin typeface="+mn-lt"/>
                          <a:ea typeface="+mn-ea"/>
                          <a:cs typeface="+mn-cs"/>
                        </a:rPr>
                        <a:t>月～</a:t>
                      </a:r>
                    </a:p>
                    <a:p>
                      <a:pPr algn="ctr"/>
                      <a:r>
                        <a:rPr kumimoji="1" lang="en-US" altLang="ja-JP" sz="2000" kern="1200" dirty="0">
                          <a:solidFill>
                            <a:schemeClr val="dk1"/>
                          </a:solidFill>
                          <a:effectLst/>
                          <a:latin typeface="+mn-lt"/>
                          <a:ea typeface="+mn-ea"/>
                          <a:cs typeface="+mn-cs"/>
                        </a:rPr>
                        <a:t>2025</a:t>
                      </a:r>
                      <a:r>
                        <a:rPr kumimoji="1" lang="ja-JP" altLang="ja-JP" sz="2000" kern="1200" dirty="0">
                          <a:solidFill>
                            <a:schemeClr val="dk1"/>
                          </a:solidFill>
                          <a:effectLst/>
                          <a:latin typeface="+mn-lt"/>
                          <a:ea typeface="+mn-ea"/>
                          <a:cs typeface="+mn-cs"/>
                        </a:rPr>
                        <a:t>年</a:t>
                      </a:r>
                      <a:r>
                        <a:rPr kumimoji="1" lang="en-US" altLang="ja-JP" sz="2000" kern="1200" dirty="0">
                          <a:solidFill>
                            <a:schemeClr val="dk1"/>
                          </a:solidFill>
                          <a:effectLst/>
                          <a:latin typeface="+mn-lt"/>
                          <a:ea typeface="+mn-ea"/>
                          <a:cs typeface="+mn-cs"/>
                        </a:rPr>
                        <a:t>4</a:t>
                      </a:r>
                      <a:r>
                        <a:rPr kumimoji="1" lang="ja-JP" altLang="ja-JP" sz="2000" kern="1200" dirty="0">
                          <a:solidFill>
                            <a:schemeClr val="dk1"/>
                          </a:solidFill>
                          <a:effectLst/>
                          <a:latin typeface="+mn-lt"/>
                          <a:ea typeface="+mn-ea"/>
                          <a:cs typeface="+mn-cs"/>
                        </a:rPr>
                        <a:t>月</a:t>
                      </a:r>
                      <a:endParaRPr kumimoji="1" lang="en-US" altLang="ja-JP" sz="2000" kern="1200" dirty="0">
                        <a:solidFill>
                          <a:schemeClr val="dk1"/>
                        </a:solidFill>
                        <a:effectLst/>
                        <a:latin typeface="+mn-lt"/>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2000" kern="1200" dirty="0">
                          <a:solidFill>
                            <a:schemeClr val="dk1"/>
                          </a:solidFill>
                          <a:effectLst/>
                          <a:latin typeface="+mn-lt"/>
                          <a:ea typeface="+mn-ea"/>
                          <a:cs typeface="+mn-cs"/>
                        </a:rPr>
                        <a:t>（</a:t>
                      </a:r>
                      <a:r>
                        <a:rPr kumimoji="1" lang="en-US" altLang="ja-JP" sz="2000" kern="1200" dirty="0">
                          <a:solidFill>
                            <a:schemeClr val="dk1"/>
                          </a:solidFill>
                          <a:effectLst/>
                          <a:latin typeface="+mn-lt"/>
                          <a:ea typeface="+mn-ea"/>
                          <a:cs typeface="+mn-cs"/>
                        </a:rPr>
                        <a:t>※12</a:t>
                      </a:r>
                      <a:r>
                        <a:rPr kumimoji="1" lang="ja-JP" altLang="en-US" sz="2000" kern="1200" dirty="0">
                          <a:solidFill>
                            <a:schemeClr val="dk1"/>
                          </a:solidFill>
                          <a:effectLst/>
                          <a:latin typeface="+mn-lt"/>
                          <a:ea typeface="+mn-ea"/>
                          <a:cs typeface="+mn-cs"/>
                        </a:rPr>
                        <a:t>～</a:t>
                      </a:r>
                      <a:r>
                        <a:rPr kumimoji="1" lang="en-US" altLang="ja-JP" sz="2000" kern="1200" dirty="0">
                          <a:solidFill>
                            <a:schemeClr val="dk1"/>
                          </a:solidFill>
                          <a:effectLst/>
                          <a:latin typeface="+mn-lt"/>
                          <a:ea typeface="+mn-ea"/>
                          <a:cs typeface="+mn-cs"/>
                        </a:rPr>
                        <a:t>4</a:t>
                      </a:r>
                      <a:r>
                        <a:rPr kumimoji="1" lang="ja-JP" altLang="en-US" sz="2000" kern="1200" dirty="0">
                          <a:solidFill>
                            <a:schemeClr val="dk1"/>
                          </a:solidFill>
                          <a:effectLst/>
                          <a:latin typeface="+mn-lt"/>
                          <a:ea typeface="+mn-ea"/>
                          <a:cs typeface="+mn-cs"/>
                        </a:rPr>
                        <a:t>月のみ</a:t>
                      </a:r>
                      <a:r>
                        <a:rPr kumimoji="1" lang="en-US" altLang="ja-JP" sz="2000" kern="1200" dirty="0">
                          <a:solidFill>
                            <a:schemeClr val="dk1"/>
                          </a:solidFill>
                          <a:effectLst/>
                          <a:latin typeface="+mn-lt"/>
                          <a:ea typeface="+mn-ea"/>
                          <a:cs typeface="+mn-cs"/>
                        </a:rPr>
                        <a:t>)</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altLang="ja-JP" sz="2000" kern="1200" dirty="0">
                        <a:solidFill>
                          <a:schemeClr val="dk1"/>
                        </a:solidFill>
                        <a:effectLst/>
                        <a:latin typeface="+mn-lt"/>
                        <a:ea typeface="+mn-ea"/>
                        <a:cs typeface="+mn-cs"/>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222250" indent="72000" algn="ctr">
                        <a:lnSpc>
                          <a:spcPts val="1050"/>
                        </a:lnSpc>
                        <a:buNone/>
                      </a:pPr>
                      <a:r>
                        <a:rPr kumimoji="1" lang="ja-JP" altLang="ja-JP" sz="2000" kern="1200" dirty="0">
                          <a:solidFill>
                            <a:schemeClr val="dk1"/>
                          </a:solidFill>
                          <a:effectLst/>
                          <a:latin typeface="+mn-lt"/>
                          <a:ea typeface="+mn-ea"/>
                          <a:cs typeface="+mn-cs"/>
                        </a:rPr>
                        <a:t>検証期間内に</a:t>
                      </a:r>
                      <a:endParaRPr kumimoji="1" lang="en-US" altLang="ja-JP" sz="2000" kern="1200" dirty="0">
                        <a:solidFill>
                          <a:schemeClr val="dk1"/>
                        </a:solidFill>
                        <a:effectLst/>
                        <a:latin typeface="+mn-lt"/>
                        <a:ea typeface="+mn-ea"/>
                        <a:cs typeface="+mn-cs"/>
                      </a:endParaRPr>
                    </a:p>
                    <a:p>
                      <a:pPr marL="222250" indent="72000" algn="ctr">
                        <a:lnSpc>
                          <a:spcPts val="1050"/>
                        </a:lnSpc>
                        <a:buNone/>
                      </a:pPr>
                      <a:endParaRPr kumimoji="1" lang="en-US" altLang="ja-JP" sz="2000" kern="1200" dirty="0">
                        <a:solidFill>
                          <a:schemeClr val="dk1"/>
                        </a:solidFill>
                        <a:effectLst/>
                        <a:latin typeface="+mn-lt"/>
                        <a:ea typeface="+mn-ea"/>
                        <a:cs typeface="+mn-cs"/>
                      </a:endParaRPr>
                    </a:p>
                    <a:p>
                      <a:pPr marL="222250" indent="72000" algn="ctr">
                        <a:lnSpc>
                          <a:spcPts val="1050"/>
                        </a:lnSpc>
                        <a:buNone/>
                      </a:pPr>
                      <a:r>
                        <a:rPr kumimoji="1" lang="ja-JP" altLang="ja-JP" sz="2000" kern="1200" dirty="0">
                          <a:solidFill>
                            <a:schemeClr val="dk1"/>
                          </a:solidFill>
                          <a:effectLst/>
                          <a:latin typeface="+mn-lt"/>
                          <a:ea typeface="+mn-ea"/>
                          <a:cs typeface="+mn-cs"/>
                        </a:rPr>
                        <a:t>融雪出水が</a:t>
                      </a:r>
                      <a:endParaRPr kumimoji="1" lang="en-US" altLang="ja-JP" sz="2000" kern="1200" dirty="0">
                        <a:solidFill>
                          <a:schemeClr val="dk1"/>
                        </a:solidFill>
                        <a:effectLst/>
                        <a:latin typeface="+mn-lt"/>
                        <a:ea typeface="+mn-ea"/>
                        <a:cs typeface="+mn-cs"/>
                      </a:endParaRPr>
                    </a:p>
                    <a:p>
                      <a:pPr marL="222250" indent="72000" algn="ctr">
                        <a:lnSpc>
                          <a:spcPts val="1050"/>
                        </a:lnSpc>
                        <a:buNone/>
                      </a:pPr>
                      <a:endParaRPr kumimoji="1" lang="en-US" altLang="ja-JP" sz="2000" kern="1200" dirty="0">
                        <a:solidFill>
                          <a:schemeClr val="dk1"/>
                        </a:solidFill>
                        <a:effectLst/>
                        <a:latin typeface="+mn-lt"/>
                        <a:ea typeface="+mn-ea"/>
                        <a:cs typeface="+mn-cs"/>
                      </a:endParaRPr>
                    </a:p>
                    <a:p>
                      <a:pPr marL="222250" indent="72000" algn="ctr">
                        <a:lnSpc>
                          <a:spcPts val="1050"/>
                        </a:lnSpc>
                        <a:buNone/>
                      </a:pPr>
                      <a:r>
                        <a:rPr kumimoji="1" lang="en-US" altLang="ja-JP" sz="2000" kern="1200" dirty="0">
                          <a:solidFill>
                            <a:schemeClr val="dk1"/>
                          </a:solidFill>
                          <a:effectLst/>
                          <a:latin typeface="+mn-lt"/>
                          <a:ea typeface="+mn-ea"/>
                          <a:cs typeface="+mn-cs"/>
                        </a:rPr>
                        <a:t>9</a:t>
                      </a:r>
                      <a:r>
                        <a:rPr kumimoji="1" lang="ja-JP" altLang="ja-JP" sz="2000" kern="1200" dirty="0">
                          <a:solidFill>
                            <a:schemeClr val="dk1"/>
                          </a:solidFill>
                          <a:effectLst/>
                          <a:latin typeface="+mn-lt"/>
                          <a:ea typeface="+mn-ea"/>
                          <a:cs typeface="+mn-cs"/>
                        </a:rPr>
                        <a:t>回発生</a:t>
                      </a:r>
                      <a:endParaRPr kumimoji="1" lang="en-US" altLang="ja-JP" sz="2000" kern="1200" dirty="0">
                        <a:solidFill>
                          <a:schemeClr val="dk1"/>
                        </a:solidFill>
                        <a:effectLst/>
                        <a:latin typeface="+mn-lt"/>
                        <a:ea typeface="+mn-ea"/>
                        <a:cs typeface="+mn-cs"/>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50283437"/>
                  </a:ext>
                </a:extLst>
              </a:tr>
              <a:tr h="1775656">
                <a:tc>
                  <a:txBody>
                    <a:bodyPr/>
                    <a:lstStyle/>
                    <a:p>
                      <a:pPr marL="222250" indent="63500" algn="l">
                        <a:lnSpc>
                          <a:spcPts val="1050"/>
                        </a:lnSpc>
                        <a:buNone/>
                      </a:pPr>
                      <a:r>
                        <a:rPr kumimoji="1" lang="ja-JP" altLang="ja-JP" sz="2000" b="0" kern="1200" dirty="0">
                          <a:solidFill>
                            <a:schemeClr val="dk1"/>
                          </a:solidFill>
                          <a:effectLst/>
                          <a:latin typeface="+mn-lt"/>
                          <a:ea typeface="+mn-ea"/>
                          <a:cs typeface="+mn-cs"/>
                        </a:rPr>
                        <a:t>九頭竜ダム</a:t>
                      </a:r>
                      <a:endParaRPr lang="ja-JP" sz="2000" b="0" kern="100" dirty="0">
                        <a:solidFill>
                          <a:schemeClr val="tx1"/>
                        </a:solidFill>
                        <a:effectLst/>
                        <a:latin typeface="+mn-lt"/>
                        <a:ea typeface="ＭＳ 明朝" panose="02020609040205080304" pitchFamily="17" charset="-128"/>
                        <a:cs typeface="Times New Roman" panose="02020603050405020304" pitchFamily="18" charset="0"/>
                      </a:endParaRPr>
                    </a:p>
                  </a:txBody>
                  <a:tcPr marL="68580" marR="68580" marT="0" marB="0" vert="eaVert"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en-US" altLang="ja-JP" sz="2000" kern="1200" dirty="0">
                          <a:solidFill>
                            <a:schemeClr val="dk1"/>
                          </a:solidFill>
                          <a:effectLst/>
                          <a:latin typeface="+mn-lt"/>
                          <a:ea typeface="+mn-ea"/>
                          <a:cs typeface="+mn-cs"/>
                        </a:rPr>
                        <a:t>2004</a:t>
                      </a:r>
                      <a:r>
                        <a:rPr kumimoji="1" lang="ja-JP" altLang="ja-JP" sz="2000" kern="1200" dirty="0">
                          <a:solidFill>
                            <a:schemeClr val="dk1"/>
                          </a:solidFill>
                          <a:effectLst/>
                          <a:latin typeface="+mn-lt"/>
                          <a:ea typeface="+mn-ea"/>
                          <a:cs typeface="+mn-cs"/>
                        </a:rPr>
                        <a:t>年</a:t>
                      </a:r>
                      <a:r>
                        <a:rPr kumimoji="1" lang="en-US" altLang="ja-JP" sz="2000" kern="1200" dirty="0">
                          <a:solidFill>
                            <a:schemeClr val="dk1"/>
                          </a:solidFill>
                          <a:effectLst/>
                          <a:latin typeface="+mn-lt"/>
                          <a:ea typeface="+mn-ea"/>
                          <a:cs typeface="+mn-cs"/>
                        </a:rPr>
                        <a:t>12</a:t>
                      </a:r>
                      <a:r>
                        <a:rPr kumimoji="1" lang="ja-JP" altLang="ja-JP" sz="2000" kern="1200" dirty="0">
                          <a:solidFill>
                            <a:schemeClr val="dk1"/>
                          </a:solidFill>
                          <a:effectLst/>
                          <a:latin typeface="+mn-lt"/>
                          <a:ea typeface="+mn-ea"/>
                          <a:cs typeface="+mn-cs"/>
                        </a:rPr>
                        <a:t>月～</a:t>
                      </a:r>
                    </a:p>
                    <a:p>
                      <a:pPr algn="ctr"/>
                      <a:r>
                        <a:rPr kumimoji="1" lang="en-US" altLang="ja-JP" sz="2000" kern="1200" dirty="0">
                          <a:solidFill>
                            <a:schemeClr val="dk1"/>
                          </a:solidFill>
                          <a:effectLst/>
                          <a:latin typeface="+mn-lt"/>
                          <a:ea typeface="+mn-ea"/>
                          <a:cs typeface="+mn-cs"/>
                        </a:rPr>
                        <a:t>2022</a:t>
                      </a:r>
                      <a:r>
                        <a:rPr kumimoji="1" lang="ja-JP" altLang="ja-JP" sz="2000" kern="1200" dirty="0">
                          <a:solidFill>
                            <a:schemeClr val="dk1"/>
                          </a:solidFill>
                          <a:effectLst/>
                          <a:latin typeface="+mn-lt"/>
                          <a:ea typeface="+mn-ea"/>
                          <a:cs typeface="+mn-cs"/>
                        </a:rPr>
                        <a:t>年</a:t>
                      </a:r>
                      <a:r>
                        <a:rPr kumimoji="1" lang="en-US" altLang="ja-JP" sz="2000" kern="1200" dirty="0">
                          <a:solidFill>
                            <a:schemeClr val="dk1"/>
                          </a:solidFill>
                          <a:effectLst/>
                          <a:latin typeface="+mn-lt"/>
                          <a:ea typeface="+mn-ea"/>
                          <a:cs typeface="+mn-cs"/>
                        </a:rPr>
                        <a:t>12</a:t>
                      </a:r>
                      <a:r>
                        <a:rPr kumimoji="1" lang="ja-JP" altLang="ja-JP" sz="2000" kern="1200" dirty="0">
                          <a:solidFill>
                            <a:schemeClr val="dk1"/>
                          </a:solidFill>
                          <a:effectLst/>
                          <a:latin typeface="+mn-lt"/>
                          <a:ea typeface="+mn-ea"/>
                          <a:cs typeface="+mn-cs"/>
                        </a:rPr>
                        <a:t>月の</a:t>
                      </a:r>
                    </a:p>
                    <a:p>
                      <a:pPr algn="ctr"/>
                      <a:r>
                        <a:rPr kumimoji="1" lang="ja-JP" altLang="en-US" sz="2000" kern="1200" dirty="0">
                          <a:solidFill>
                            <a:schemeClr val="dk1"/>
                          </a:solidFill>
                          <a:effectLst/>
                          <a:latin typeface="+mn-lt"/>
                          <a:ea typeface="+mn-ea"/>
                          <a:cs typeface="+mn-cs"/>
                        </a:rPr>
                        <a:t>（</a:t>
                      </a:r>
                      <a:r>
                        <a:rPr kumimoji="1" lang="en-US" altLang="ja-JP" sz="2000" kern="1200" dirty="0">
                          <a:solidFill>
                            <a:schemeClr val="dk1"/>
                          </a:solidFill>
                          <a:effectLst/>
                          <a:latin typeface="+mn-lt"/>
                          <a:ea typeface="+mn-ea"/>
                          <a:cs typeface="+mn-cs"/>
                        </a:rPr>
                        <a:t>※12</a:t>
                      </a:r>
                      <a:r>
                        <a:rPr kumimoji="1" lang="ja-JP" altLang="en-US" sz="2000" kern="1200" dirty="0">
                          <a:solidFill>
                            <a:schemeClr val="dk1"/>
                          </a:solidFill>
                          <a:effectLst/>
                          <a:latin typeface="+mn-lt"/>
                          <a:ea typeface="+mn-ea"/>
                          <a:cs typeface="+mn-cs"/>
                        </a:rPr>
                        <a:t>～</a:t>
                      </a:r>
                      <a:r>
                        <a:rPr kumimoji="1" lang="en-US" altLang="ja-JP" sz="2000" kern="1200" dirty="0">
                          <a:solidFill>
                            <a:schemeClr val="dk1"/>
                          </a:solidFill>
                          <a:effectLst/>
                          <a:latin typeface="+mn-lt"/>
                          <a:ea typeface="+mn-ea"/>
                          <a:cs typeface="+mn-cs"/>
                        </a:rPr>
                        <a:t>4</a:t>
                      </a:r>
                      <a:r>
                        <a:rPr kumimoji="1" lang="ja-JP" altLang="en-US" sz="2000" kern="1200" dirty="0">
                          <a:solidFill>
                            <a:schemeClr val="dk1"/>
                          </a:solidFill>
                          <a:effectLst/>
                          <a:latin typeface="+mn-lt"/>
                          <a:ea typeface="+mn-ea"/>
                          <a:cs typeface="+mn-cs"/>
                        </a:rPr>
                        <a:t>月のみ</a:t>
                      </a:r>
                      <a:r>
                        <a:rPr kumimoji="1" lang="en-US" altLang="ja-JP" sz="2000" kern="1200" dirty="0">
                          <a:solidFill>
                            <a:schemeClr val="dk1"/>
                          </a:solidFill>
                          <a:effectLst/>
                          <a:latin typeface="+mn-lt"/>
                          <a:ea typeface="+mn-ea"/>
                          <a:cs typeface="+mn-cs"/>
                        </a:rPr>
                        <a:t>)</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en-US" altLang="ja-JP" sz="2000" kern="1200" dirty="0">
                          <a:solidFill>
                            <a:schemeClr val="dk1"/>
                          </a:solidFill>
                          <a:effectLst/>
                          <a:latin typeface="+mn-lt"/>
                          <a:ea typeface="+mn-ea"/>
                          <a:cs typeface="+mn-cs"/>
                        </a:rPr>
                        <a:t>2023</a:t>
                      </a:r>
                      <a:r>
                        <a:rPr kumimoji="1" lang="ja-JP" altLang="ja-JP" sz="2000" kern="1200" dirty="0">
                          <a:solidFill>
                            <a:schemeClr val="dk1"/>
                          </a:solidFill>
                          <a:effectLst/>
                          <a:latin typeface="+mn-lt"/>
                          <a:ea typeface="+mn-ea"/>
                          <a:cs typeface="+mn-cs"/>
                        </a:rPr>
                        <a:t>年</a:t>
                      </a:r>
                      <a:r>
                        <a:rPr kumimoji="1" lang="en-US" altLang="ja-JP" sz="2000" kern="1200" dirty="0">
                          <a:solidFill>
                            <a:schemeClr val="dk1"/>
                          </a:solidFill>
                          <a:effectLst/>
                          <a:latin typeface="+mn-lt"/>
                          <a:ea typeface="+mn-ea"/>
                          <a:cs typeface="+mn-cs"/>
                        </a:rPr>
                        <a:t>1</a:t>
                      </a:r>
                      <a:r>
                        <a:rPr kumimoji="1" lang="ja-JP" altLang="ja-JP" sz="2000" kern="1200" dirty="0">
                          <a:solidFill>
                            <a:schemeClr val="dk1"/>
                          </a:solidFill>
                          <a:effectLst/>
                          <a:latin typeface="+mn-lt"/>
                          <a:ea typeface="+mn-ea"/>
                          <a:cs typeface="+mn-cs"/>
                        </a:rPr>
                        <a:t>月～</a:t>
                      </a:r>
                    </a:p>
                    <a:p>
                      <a:pPr algn="ctr"/>
                      <a:r>
                        <a:rPr kumimoji="1" lang="en-US" altLang="ja-JP" sz="2000" kern="1200" dirty="0">
                          <a:solidFill>
                            <a:schemeClr val="dk1"/>
                          </a:solidFill>
                          <a:effectLst/>
                          <a:latin typeface="+mn-lt"/>
                          <a:ea typeface="+mn-ea"/>
                          <a:cs typeface="+mn-cs"/>
                        </a:rPr>
                        <a:t>2025</a:t>
                      </a:r>
                      <a:r>
                        <a:rPr kumimoji="1" lang="ja-JP" altLang="ja-JP" sz="2000" kern="1200" dirty="0">
                          <a:solidFill>
                            <a:schemeClr val="dk1"/>
                          </a:solidFill>
                          <a:effectLst/>
                          <a:latin typeface="+mn-lt"/>
                          <a:ea typeface="+mn-ea"/>
                          <a:cs typeface="+mn-cs"/>
                        </a:rPr>
                        <a:t>年</a:t>
                      </a:r>
                      <a:r>
                        <a:rPr kumimoji="1" lang="en-US" altLang="ja-JP" sz="2000" kern="1200" dirty="0">
                          <a:solidFill>
                            <a:schemeClr val="dk1"/>
                          </a:solidFill>
                          <a:effectLst/>
                          <a:latin typeface="+mn-lt"/>
                          <a:ea typeface="+mn-ea"/>
                          <a:cs typeface="+mn-cs"/>
                        </a:rPr>
                        <a:t>4</a:t>
                      </a:r>
                      <a:r>
                        <a:rPr kumimoji="1" lang="ja-JP" altLang="ja-JP" sz="2000" kern="1200" dirty="0">
                          <a:solidFill>
                            <a:schemeClr val="dk1"/>
                          </a:solidFill>
                          <a:effectLst/>
                          <a:latin typeface="+mn-lt"/>
                          <a:ea typeface="+mn-ea"/>
                          <a:cs typeface="+mn-cs"/>
                        </a:rPr>
                        <a:t>月の</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2000" kern="1200" dirty="0">
                          <a:solidFill>
                            <a:schemeClr val="dk1"/>
                          </a:solidFill>
                          <a:effectLst/>
                          <a:latin typeface="+mn-lt"/>
                          <a:ea typeface="+mn-ea"/>
                          <a:cs typeface="+mn-cs"/>
                        </a:rPr>
                        <a:t>（</a:t>
                      </a:r>
                      <a:r>
                        <a:rPr kumimoji="1" lang="en-US" altLang="ja-JP" sz="2000" kern="1200" dirty="0">
                          <a:solidFill>
                            <a:schemeClr val="dk1"/>
                          </a:solidFill>
                          <a:effectLst/>
                          <a:latin typeface="+mn-lt"/>
                          <a:ea typeface="+mn-ea"/>
                          <a:cs typeface="+mn-cs"/>
                        </a:rPr>
                        <a:t>※12</a:t>
                      </a:r>
                      <a:r>
                        <a:rPr kumimoji="1" lang="ja-JP" altLang="en-US" sz="2000" kern="1200" dirty="0">
                          <a:solidFill>
                            <a:schemeClr val="dk1"/>
                          </a:solidFill>
                          <a:effectLst/>
                          <a:latin typeface="+mn-lt"/>
                          <a:ea typeface="+mn-ea"/>
                          <a:cs typeface="+mn-cs"/>
                        </a:rPr>
                        <a:t>～</a:t>
                      </a:r>
                      <a:r>
                        <a:rPr kumimoji="1" lang="en-US" altLang="ja-JP" sz="2000" kern="1200" dirty="0">
                          <a:solidFill>
                            <a:schemeClr val="dk1"/>
                          </a:solidFill>
                          <a:effectLst/>
                          <a:latin typeface="+mn-lt"/>
                          <a:ea typeface="+mn-ea"/>
                          <a:cs typeface="+mn-cs"/>
                        </a:rPr>
                        <a:t>4</a:t>
                      </a:r>
                      <a:r>
                        <a:rPr kumimoji="1" lang="ja-JP" altLang="en-US" sz="2000" kern="1200" dirty="0">
                          <a:solidFill>
                            <a:schemeClr val="dk1"/>
                          </a:solidFill>
                          <a:effectLst/>
                          <a:latin typeface="+mn-lt"/>
                          <a:ea typeface="+mn-ea"/>
                          <a:cs typeface="+mn-cs"/>
                        </a:rPr>
                        <a:t>月のみ</a:t>
                      </a:r>
                      <a:r>
                        <a:rPr kumimoji="1" lang="en-US" altLang="ja-JP" sz="2000" kern="1200" dirty="0">
                          <a:solidFill>
                            <a:schemeClr val="dk1"/>
                          </a:solidFill>
                          <a:effectLst/>
                          <a:latin typeface="+mn-lt"/>
                          <a:ea typeface="+mn-ea"/>
                          <a:cs typeface="+mn-cs"/>
                        </a:rPr>
                        <a:t>)</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222250" indent="72000" algn="ctr">
                        <a:lnSpc>
                          <a:spcPts val="1050"/>
                        </a:lnSpc>
                        <a:buNone/>
                      </a:pPr>
                      <a:r>
                        <a:rPr kumimoji="1" lang="ja-JP" altLang="ja-JP" sz="2000" kern="1200" dirty="0">
                          <a:solidFill>
                            <a:schemeClr val="dk1"/>
                          </a:solidFill>
                          <a:effectLst/>
                          <a:latin typeface="+mn-lt"/>
                          <a:ea typeface="+mn-ea"/>
                          <a:cs typeface="+mn-cs"/>
                        </a:rPr>
                        <a:t>検証期間内に</a:t>
                      </a:r>
                      <a:endParaRPr kumimoji="1" lang="en-US" altLang="ja-JP" sz="2000" kern="1200" dirty="0">
                        <a:solidFill>
                          <a:schemeClr val="dk1"/>
                        </a:solidFill>
                        <a:effectLst/>
                        <a:latin typeface="+mn-lt"/>
                        <a:ea typeface="+mn-ea"/>
                        <a:cs typeface="+mn-cs"/>
                      </a:endParaRPr>
                    </a:p>
                    <a:p>
                      <a:pPr marL="222250" indent="72000" algn="ctr">
                        <a:lnSpc>
                          <a:spcPts val="1050"/>
                        </a:lnSpc>
                        <a:buNone/>
                      </a:pPr>
                      <a:endParaRPr kumimoji="1" lang="en-US" altLang="ja-JP" sz="2000" kern="1200" dirty="0">
                        <a:solidFill>
                          <a:schemeClr val="dk1"/>
                        </a:solidFill>
                        <a:effectLst/>
                        <a:latin typeface="+mn-lt"/>
                        <a:ea typeface="+mn-ea"/>
                        <a:cs typeface="+mn-cs"/>
                      </a:endParaRPr>
                    </a:p>
                    <a:p>
                      <a:pPr marL="222250" indent="72000" algn="ctr">
                        <a:lnSpc>
                          <a:spcPts val="1050"/>
                        </a:lnSpc>
                        <a:buNone/>
                      </a:pPr>
                      <a:r>
                        <a:rPr kumimoji="1" lang="ja-JP" altLang="ja-JP" sz="2000" kern="1200" dirty="0">
                          <a:solidFill>
                            <a:schemeClr val="dk1"/>
                          </a:solidFill>
                          <a:effectLst/>
                          <a:latin typeface="+mn-lt"/>
                          <a:ea typeface="+mn-ea"/>
                          <a:cs typeface="+mn-cs"/>
                        </a:rPr>
                        <a:t>融雪出水が</a:t>
                      </a:r>
                      <a:endParaRPr kumimoji="1" lang="en-US" altLang="ja-JP" sz="2000" kern="1200" dirty="0">
                        <a:solidFill>
                          <a:schemeClr val="dk1"/>
                        </a:solidFill>
                        <a:effectLst/>
                        <a:latin typeface="+mn-lt"/>
                        <a:ea typeface="+mn-ea"/>
                        <a:cs typeface="+mn-cs"/>
                      </a:endParaRPr>
                    </a:p>
                    <a:p>
                      <a:pPr marL="222250" indent="72000" algn="ctr">
                        <a:lnSpc>
                          <a:spcPts val="1050"/>
                        </a:lnSpc>
                        <a:buNone/>
                      </a:pPr>
                      <a:endParaRPr kumimoji="1" lang="en-US" altLang="ja-JP" sz="2000" kern="1200" dirty="0">
                        <a:solidFill>
                          <a:schemeClr val="dk1"/>
                        </a:solidFill>
                        <a:effectLst/>
                        <a:latin typeface="+mn-lt"/>
                        <a:ea typeface="+mn-ea"/>
                        <a:cs typeface="+mn-cs"/>
                      </a:endParaRPr>
                    </a:p>
                    <a:p>
                      <a:pPr marL="222250" indent="72000" algn="ctr">
                        <a:lnSpc>
                          <a:spcPts val="1050"/>
                        </a:lnSpc>
                        <a:buNone/>
                      </a:pPr>
                      <a:r>
                        <a:rPr kumimoji="1" lang="en-US" altLang="ja-JP" sz="2000" kern="1200" dirty="0">
                          <a:solidFill>
                            <a:schemeClr val="dk1"/>
                          </a:solidFill>
                          <a:effectLst/>
                          <a:latin typeface="+mn-lt"/>
                          <a:ea typeface="+mn-ea"/>
                          <a:cs typeface="+mn-cs"/>
                        </a:rPr>
                        <a:t>6</a:t>
                      </a:r>
                      <a:r>
                        <a:rPr kumimoji="1" lang="ja-JP" altLang="ja-JP" sz="2000" kern="1200" dirty="0">
                          <a:solidFill>
                            <a:schemeClr val="dk1"/>
                          </a:solidFill>
                          <a:effectLst/>
                          <a:latin typeface="+mn-lt"/>
                          <a:ea typeface="+mn-ea"/>
                          <a:cs typeface="+mn-cs"/>
                        </a:rPr>
                        <a:t>回発生</a:t>
                      </a:r>
                      <a:endParaRPr lang="ja-JP" altLang="ja-JP" sz="2000" b="0" kern="100" dirty="0">
                        <a:solidFill>
                          <a:schemeClr val="tx1"/>
                        </a:solidFill>
                        <a:effectLst/>
                        <a:latin typeface="+mn-ea"/>
                        <a:ea typeface="+mn-ea"/>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949976518"/>
                  </a:ext>
                </a:extLst>
              </a:tr>
            </a:tbl>
          </a:graphicData>
        </a:graphic>
      </p:graphicFrame>
      <p:sp>
        <p:nvSpPr>
          <p:cNvPr id="2" name="テキスト ボックス 1">
            <a:extLst>
              <a:ext uri="{FF2B5EF4-FFF2-40B4-BE49-F238E27FC236}">
                <a16:creationId xmlns:a16="http://schemas.microsoft.com/office/drawing/2014/main" id="{812952A5-13A1-695F-56AE-1B2151DBD8FF}"/>
              </a:ext>
            </a:extLst>
          </p:cNvPr>
          <p:cNvSpPr txBox="1"/>
          <p:nvPr/>
        </p:nvSpPr>
        <p:spPr>
          <a:xfrm>
            <a:off x="1924812" y="5884992"/>
            <a:ext cx="1423788" cy="461665"/>
          </a:xfrm>
          <a:prstGeom prst="rect">
            <a:avLst/>
          </a:prstGeom>
          <a:noFill/>
        </p:spPr>
        <p:txBody>
          <a:bodyPr wrap="none" rtlCol="0">
            <a:spAutoFit/>
          </a:bodyPr>
          <a:lstStyle/>
          <a:p>
            <a:r>
              <a:rPr lang="ja-JP" altLang="en-US" sz="2400" b="1" dirty="0">
                <a:solidFill>
                  <a:schemeClr val="accent2"/>
                </a:solidFill>
                <a:latin typeface="+mn-ea"/>
              </a:rPr>
              <a:t>約</a:t>
            </a:r>
            <a:r>
              <a:rPr lang="en-US" altLang="ja-JP" sz="2400" b="1" dirty="0">
                <a:solidFill>
                  <a:schemeClr val="accent2"/>
                </a:solidFill>
                <a:latin typeface="+mn-ea"/>
              </a:rPr>
              <a:t>20</a:t>
            </a:r>
            <a:r>
              <a:rPr lang="ja-JP" altLang="en-US" sz="2400" b="1" dirty="0">
                <a:solidFill>
                  <a:schemeClr val="accent2"/>
                </a:solidFill>
                <a:latin typeface="+mn-ea"/>
              </a:rPr>
              <a:t>年分</a:t>
            </a:r>
            <a:endParaRPr kumimoji="1" lang="ja-JP" altLang="en-US" sz="2400" b="1" dirty="0">
              <a:solidFill>
                <a:schemeClr val="accent2"/>
              </a:solidFill>
            </a:endParaRPr>
          </a:p>
        </p:txBody>
      </p:sp>
      <p:sp>
        <p:nvSpPr>
          <p:cNvPr id="6" name="テキスト ボックス 5">
            <a:extLst>
              <a:ext uri="{FF2B5EF4-FFF2-40B4-BE49-F238E27FC236}">
                <a16:creationId xmlns:a16="http://schemas.microsoft.com/office/drawing/2014/main" id="{80833BAE-6FEB-64DA-D45F-9CD484BF47C6}"/>
              </a:ext>
            </a:extLst>
          </p:cNvPr>
          <p:cNvSpPr txBox="1"/>
          <p:nvPr/>
        </p:nvSpPr>
        <p:spPr>
          <a:xfrm>
            <a:off x="4371614" y="5884991"/>
            <a:ext cx="1268296" cy="461665"/>
          </a:xfrm>
          <a:prstGeom prst="rect">
            <a:avLst/>
          </a:prstGeom>
          <a:noFill/>
        </p:spPr>
        <p:txBody>
          <a:bodyPr wrap="none" rtlCol="0">
            <a:spAutoFit/>
          </a:bodyPr>
          <a:lstStyle/>
          <a:p>
            <a:r>
              <a:rPr lang="ja-JP" altLang="en-US" sz="2400" b="1" dirty="0">
                <a:solidFill>
                  <a:schemeClr val="accent2"/>
                </a:solidFill>
                <a:latin typeface="+mn-ea"/>
              </a:rPr>
              <a:t>約</a:t>
            </a:r>
            <a:r>
              <a:rPr lang="en-US" altLang="ja-JP" sz="2400" b="1" dirty="0">
                <a:solidFill>
                  <a:schemeClr val="accent2"/>
                </a:solidFill>
                <a:latin typeface="+mn-ea"/>
              </a:rPr>
              <a:t>3</a:t>
            </a:r>
            <a:r>
              <a:rPr lang="ja-JP" altLang="en-US" sz="2400" b="1" dirty="0">
                <a:solidFill>
                  <a:schemeClr val="accent2"/>
                </a:solidFill>
                <a:latin typeface="+mn-ea"/>
              </a:rPr>
              <a:t>年分</a:t>
            </a:r>
            <a:endParaRPr kumimoji="1" lang="ja-JP" altLang="en-US" sz="2400" b="1" dirty="0">
              <a:solidFill>
                <a:schemeClr val="accent2"/>
              </a:solidFill>
            </a:endParaRPr>
          </a:p>
        </p:txBody>
      </p:sp>
      <p:sp>
        <p:nvSpPr>
          <p:cNvPr id="7" name="テキスト ボックス 6">
            <a:extLst>
              <a:ext uri="{FF2B5EF4-FFF2-40B4-BE49-F238E27FC236}">
                <a16:creationId xmlns:a16="http://schemas.microsoft.com/office/drawing/2014/main" id="{41428FC1-AFB7-368A-C424-AEA5BE032EF6}"/>
              </a:ext>
            </a:extLst>
          </p:cNvPr>
          <p:cNvSpPr txBox="1"/>
          <p:nvPr/>
        </p:nvSpPr>
        <p:spPr>
          <a:xfrm>
            <a:off x="6261374" y="5884990"/>
            <a:ext cx="2696572" cy="461665"/>
          </a:xfrm>
          <a:prstGeom prst="rect">
            <a:avLst/>
          </a:prstGeom>
          <a:noFill/>
        </p:spPr>
        <p:txBody>
          <a:bodyPr wrap="none" rtlCol="0">
            <a:spAutoFit/>
          </a:bodyPr>
          <a:lstStyle/>
          <a:p>
            <a:r>
              <a:rPr lang="en-US" altLang="ja-JP" sz="2400" b="1" dirty="0">
                <a:solidFill>
                  <a:schemeClr val="accent2"/>
                </a:solidFill>
                <a:latin typeface="+mn-ea"/>
              </a:rPr>
              <a:t>1</a:t>
            </a:r>
            <a:r>
              <a:rPr lang="ja-JP" altLang="en-US" sz="2400" b="1" dirty="0">
                <a:solidFill>
                  <a:schemeClr val="accent2"/>
                </a:solidFill>
                <a:latin typeface="+mn-ea"/>
              </a:rPr>
              <a:t>年あたり約</a:t>
            </a:r>
            <a:r>
              <a:rPr lang="en-US" altLang="ja-JP" sz="2400" b="1" dirty="0">
                <a:solidFill>
                  <a:schemeClr val="accent2"/>
                </a:solidFill>
                <a:latin typeface="+mn-ea"/>
              </a:rPr>
              <a:t>2</a:t>
            </a:r>
            <a:r>
              <a:rPr lang="ja-JP" altLang="en-US" sz="2400" b="1" dirty="0">
                <a:solidFill>
                  <a:schemeClr val="accent2"/>
                </a:solidFill>
                <a:latin typeface="+mn-ea"/>
              </a:rPr>
              <a:t>～</a:t>
            </a:r>
            <a:r>
              <a:rPr lang="en-US" altLang="ja-JP" sz="2400" b="1" dirty="0">
                <a:solidFill>
                  <a:schemeClr val="accent2"/>
                </a:solidFill>
                <a:latin typeface="+mn-ea"/>
              </a:rPr>
              <a:t>3</a:t>
            </a:r>
            <a:r>
              <a:rPr lang="ja-JP" altLang="en-US" sz="2400" b="1" dirty="0">
                <a:solidFill>
                  <a:schemeClr val="accent2"/>
                </a:solidFill>
                <a:latin typeface="+mn-ea"/>
              </a:rPr>
              <a:t>回</a:t>
            </a:r>
            <a:endParaRPr kumimoji="1" lang="ja-JP" altLang="en-US" sz="2400" b="1" dirty="0">
              <a:solidFill>
                <a:schemeClr val="accent2"/>
              </a:solidFill>
            </a:endParaRPr>
          </a:p>
        </p:txBody>
      </p:sp>
    </p:spTree>
    <p:extLst>
      <p:ext uri="{BB962C8B-B14F-4D97-AF65-F5344CB8AC3E}">
        <p14:creationId xmlns:p14="http://schemas.microsoft.com/office/powerpoint/2010/main" val="251491526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C4A02E-CACA-C2C5-9141-19DD70DE7B6E}"/>
            </a:ext>
          </a:extLst>
        </p:cNvPr>
        <p:cNvGrpSpPr/>
        <p:nvPr/>
      </p:nvGrpSpPr>
      <p:grpSpPr>
        <a:xfrm>
          <a:off x="0" y="0"/>
          <a:ext cx="0" cy="0"/>
          <a:chOff x="0" y="0"/>
          <a:chExt cx="0" cy="0"/>
        </a:xfrm>
      </p:grpSpPr>
      <p:pic>
        <p:nvPicPr>
          <p:cNvPr id="3" name="ヘッダー">
            <a:extLst>
              <a:ext uri="{FF2B5EF4-FFF2-40B4-BE49-F238E27FC236}">
                <a16:creationId xmlns:a16="http://schemas.microsoft.com/office/drawing/2014/main" id="{473D2062-920D-1D6B-7231-B6682EFC51F3}"/>
              </a:ext>
            </a:extLst>
          </p:cNvPr>
          <p:cNvPicPr>
            <a:picLocks noGrp="1" noRot="1" noChangeAspect="1" noMove="1" noResize="1" noEditPoints="1" noAdjustHandles="1" noChangeArrowheads="1" noChangeShapeType="1" noCrop="1"/>
          </p:cNvPicPr>
          <p:nvPr/>
        </p:nvPicPr>
        <p:blipFill>
          <a:blip r:embed="rId3"/>
          <a:stretch>
            <a:fillRect/>
          </a:stretch>
        </p:blipFill>
        <p:spPr>
          <a:xfrm flipH="1">
            <a:off x="-6350" y="-5178"/>
            <a:ext cx="9144000" cy="1153355"/>
          </a:xfrm>
          <a:prstGeom prst="rect">
            <a:avLst/>
          </a:prstGeom>
        </p:spPr>
      </p:pic>
      <p:sp>
        <p:nvSpPr>
          <p:cNvPr id="8" name="スライド番号プレースホルダー 12">
            <a:extLst>
              <a:ext uri="{FF2B5EF4-FFF2-40B4-BE49-F238E27FC236}">
                <a16:creationId xmlns:a16="http://schemas.microsoft.com/office/drawing/2014/main" id="{95183E57-1236-816D-3258-A066CB4EC185}"/>
              </a:ext>
            </a:extLst>
          </p:cNvPr>
          <p:cNvSpPr txBox="1">
            <a:spLocks/>
          </p:cNvSpPr>
          <p:nvPr/>
        </p:nvSpPr>
        <p:spPr>
          <a:xfrm>
            <a:off x="8550226" y="6399102"/>
            <a:ext cx="481012" cy="365125"/>
          </a:xfrm>
          <a:prstGeom prst="rect">
            <a:avLst/>
          </a:prstGeom>
        </p:spPr>
        <p:txBody>
          <a:bodyPr vert="horz" anchor="b"/>
          <a:lstStyle>
            <a:defPPr>
              <a:defRPr lang="ja-JP"/>
            </a:defPPr>
            <a:lvl1pPr marL="0" algn="r" defTabSz="914400" rtl="0" eaLnBrk="1" fontAlgn="auto" latinLnBrk="0" hangingPunct="1">
              <a:spcBef>
                <a:spcPts val="0"/>
              </a:spcBef>
              <a:spcAft>
                <a:spcPts val="0"/>
              </a:spcAft>
              <a:defRPr kumimoji="1" lang="ja-JP" sz="1200" b="0" kern="1200">
                <a:solidFill>
                  <a:srgbClr val="FFFFFF"/>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fld id="{A2C7198B-0AA7-4B5B-AD43-FCED5591912C}" type="slidenum">
              <a:rPr lang="en-US" altLang="ja-JP" sz="1400" b="1" smtClean="0">
                <a:latin typeface="+mj-lt"/>
              </a:rPr>
              <a:pPr/>
              <a:t>14</a:t>
            </a:fld>
            <a:endParaRPr lang="ja-JP" altLang="en-US" sz="1400" b="1" dirty="0">
              <a:latin typeface="+mj-lt"/>
            </a:endParaRPr>
          </a:p>
        </p:txBody>
      </p:sp>
      <p:sp>
        <p:nvSpPr>
          <p:cNvPr id="5" name="タイトル 2">
            <a:extLst>
              <a:ext uri="{FF2B5EF4-FFF2-40B4-BE49-F238E27FC236}">
                <a16:creationId xmlns:a16="http://schemas.microsoft.com/office/drawing/2014/main" id="{5EE4E19E-FC3A-EE05-9B9A-E8BDABA88B1D}"/>
              </a:ext>
            </a:extLst>
          </p:cNvPr>
          <p:cNvSpPr txBox="1">
            <a:spLocks noGrp="1" noRot="1" noMove="1" noResize="1" noEditPoints="1" noAdjustHandles="1" noChangeArrowheads="1" noChangeShapeType="1"/>
          </p:cNvSpPr>
          <p:nvPr/>
        </p:nvSpPr>
        <p:spPr>
          <a:xfrm>
            <a:off x="0" y="145661"/>
            <a:ext cx="9144000" cy="791419"/>
          </a:xfrm>
          <a:prstGeom prst="rect">
            <a:avLst/>
          </a:prstGeom>
        </p:spPr>
        <p:txBody>
          <a:bodyPr anchor="t"/>
          <a:lstStyle>
            <a:lvl1pPr algn="l" rtl="0" eaLnBrk="0" fontAlgn="base" hangingPunct="0">
              <a:spcBef>
                <a:spcPct val="0"/>
              </a:spcBef>
              <a:spcAft>
                <a:spcPct val="0"/>
              </a:spcAft>
              <a:defRPr kumimoji="1" lang="ja-JP" sz="3200" b="1" kern="1200">
                <a:solidFill>
                  <a:srgbClr val="639729"/>
                </a:solidFill>
                <a:effectLst>
                  <a:outerShdw blurRad="31750" dist="25400" dir="5400000" algn="tl" rotWithShape="0">
                    <a:srgbClr val="000000">
                      <a:alpha val="25000"/>
                    </a:srgbClr>
                  </a:outerShdw>
                </a:effectLst>
                <a:latin typeface="+mj-lt"/>
                <a:ea typeface="+mj-ea"/>
                <a:cs typeface="+mj-cs"/>
              </a:defRPr>
            </a:lvl1pPr>
            <a:lvl2pPr algn="l" rtl="0" eaLnBrk="0" fontAlgn="base" hangingPunct="0">
              <a:spcBef>
                <a:spcPct val="0"/>
              </a:spcBef>
              <a:spcAft>
                <a:spcPct val="0"/>
              </a:spcAft>
              <a:defRPr kumimoji="1" sz="3200" b="1">
                <a:solidFill>
                  <a:srgbClr val="639729"/>
                </a:solidFill>
                <a:latin typeface="ＭＳ Ｐゴシック" charset="-128"/>
                <a:ea typeface="ＭＳ Ｐゴシック" charset="-128"/>
              </a:defRPr>
            </a:lvl2pPr>
            <a:lvl3pPr algn="l" rtl="0" eaLnBrk="0" fontAlgn="base" hangingPunct="0">
              <a:spcBef>
                <a:spcPct val="0"/>
              </a:spcBef>
              <a:spcAft>
                <a:spcPct val="0"/>
              </a:spcAft>
              <a:defRPr kumimoji="1" sz="3200" b="1">
                <a:solidFill>
                  <a:srgbClr val="639729"/>
                </a:solidFill>
                <a:latin typeface="ＭＳ Ｐゴシック" charset="-128"/>
                <a:ea typeface="ＭＳ Ｐゴシック" charset="-128"/>
              </a:defRPr>
            </a:lvl3pPr>
            <a:lvl4pPr algn="l" rtl="0" eaLnBrk="0" fontAlgn="base" hangingPunct="0">
              <a:spcBef>
                <a:spcPct val="0"/>
              </a:spcBef>
              <a:spcAft>
                <a:spcPct val="0"/>
              </a:spcAft>
              <a:defRPr kumimoji="1" sz="3200" b="1">
                <a:solidFill>
                  <a:srgbClr val="639729"/>
                </a:solidFill>
                <a:latin typeface="ＭＳ Ｐゴシック" charset="-128"/>
                <a:ea typeface="ＭＳ Ｐゴシック" charset="-128"/>
              </a:defRPr>
            </a:lvl4pPr>
            <a:lvl5pPr algn="l" rtl="0" eaLnBrk="0" fontAlgn="base" hangingPunct="0">
              <a:spcBef>
                <a:spcPct val="0"/>
              </a:spcBef>
              <a:spcAft>
                <a:spcPct val="0"/>
              </a:spcAft>
              <a:defRPr kumimoji="1" sz="3200" b="1">
                <a:solidFill>
                  <a:srgbClr val="639729"/>
                </a:solidFill>
                <a:latin typeface="ＭＳ Ｐゴシック" charset="-128"/>
                <a:ea typeface="ＭＳ Ｐゴシック" charset="-128"/>
              </a:defRPr>
            </a:lvl5pPr>
            <a:lvl6pPr marL="457189" algn="l" rtl="0" fontAlgn="base">
              <a:spcBef>
                <a:spcPct val="0"/>
              </a:spcBef>
              <a:spcAft>
                <a:spcPct val="0"/>
              </a:spcAft>
              <a:defRPr kumimoji="1" sz="3200" b="1">
                <a:solidFill>
                  <a:srgbClr val="639729"/>
                </a:solidFill>
                <a:latin typeface="ＭＳ Ｐゴシック" charset="-128"/>
                <a:ea typeface="ＭＳ Ｐゴシック" charset="-128"/>
              </a:defRPr>
            </a:lvl6pPr>
            <a:lvl7pPr marL="914377" algn="l" rtl="0" fontAlgn="base">
              <a:spcBef>
                <a:spcPct val="0"/>
              </a:spcBef>
              <a:spcAft>
                <a:spcPct val="0"/>
              </a:spcAft>
              <a:defRPr kumimoji="1" sz="3200" b="1">
                <a:solidFill>
                  <a:srgbClr val="639729"/>
                </a:solidFill>
                <a:latin typeface="ＭＳ Ｐゴシック" charset="-128"/>
                <a:ea typeface="ＭＳ Ｐゴシック" charset="-128"/>
              </a:defRPr>
            </a:lvl7pPr>
            <a:lvl8pPr marL="1371566" algn="l" rtl="0" fontAlgn="base">
              <a:spcBef>
                <a:spcPct val="0"/>
              </a:spcBef>
              <a:spcAft>
                <a:spcPct val="0"/>
              </a:spcAft>
              <a:defRPr kumimoji="1" sz="3200" b="1">
                <a:solidFill>
                  <a:srgbClr val="639729"/>
                </a:solidFill>
                <a:latin typeface="ＭＳ Ｐゴシック" charset="-128"/>
                <a:ea typeface="ＭＳ Ｐゴシック" charset="-128"/>
              </a:defRPr>
            </a:lvl8pPr>
            <a:lvl9pPr marL="1828754" algn="l" rtl="0" fontAlgn="base">
              <a:spcBef>
                <a:spcPct val="0"/>
              </a:spcBef>
              <a:spcAft>
                <a:spcPct val="0"/>
              </a:spcAft>
              <a:defRPr kumimoji="1" sz="3200" b="1">
                <a:solidFill>
                  <a:srgbClr val="639729"/>
                </a:solidFill>
                <a:latin typeface="ＭＳ Ｐゴシック" charset="-128"/>
                <a:ea typeface="ＭＳ Ｐゴシック" charset="-128"/>
              </a:defRPr>
            </a:lvl9pPr>
            <a:extLst/>
          </a:lstStyle>
          <a:p>
            <a:r>
              <a:rPr lang="ja-JP" altLang="en-US" b="0" spc="-300" dirty="0">
                <a:solidFill>
                  <a:srgbClr val="065218"/>
                </a:solidFill>
                <a:effectLst/>
                <a:latin typeface="HGS創英角ｺﾞｼｯｸUB" panose="020B0900000000000000" pitchFamily="50" charset="-128"/>
                <a:ea typeface="HGS創英角ｺﾞｼｯｸUB" panose="020B0900000000000000" pitchFamily="50" charset="-128"/>
              </a:rPr>
              <a:t>２．</a:t>
            </a:r>
            <a:r>
              <a:rPr lang="ja-JP" altLang="en-US" b="0" spc="-150" dirty="0">
                <a:solidFill>
                  <a:srgbClr val="065218"/>
                </a:solidFill>
                <a:effectLst/>
                <a:latin typeface="HGS創英角ｺﾞｼｯｸUB" panose="020B0900000000000000" pitchFamily="50" charset="-128"/>
                <a:ea typeface="HGS創英角ｺﾞｼｯｸUB" panose="020B0900000000000000" pitchFamily="50" charset="-128"/>
              </a:rPr>
              <a:t>モデル構築　  </a:t>
            </a:r>
            <a:endParaRPr lang="ja-JP" altLang="en-US" sz="6000" dirty="0">
              <a:solidFill>
                <a:srgbClr val="065218"/>
              </a:solidFill>
              <a:effectLst/>
              <a:latin typeface="HGS創英角ｺﾞｼｯｸUB" panose="020B0900000000000000" pitchFamily="50" charset="-128"/>
              <a:ea typeface="HGS創英角ｺﾞｼｯｸUB" panose="020B0900000000000000" pitchFamily="50" charset="-128"/>
            </a:endParaRPr>
          </a:p>
        </p:txBody>
      </p:sp>
      <p:sp>
        <p:nvSpPr>
          <p:cNvPr id="4" name="コンテンツ プレースホルダー 6">
            <a:extLst>
              <a:ext uri="{FF2B5EF4-FFF2-40B4-BE49-F238E27FC236}">
                <a16:creationId xmlns:a16="http://schemas.microsoft.com/office/drawing/2014/main" id="{B20252A8-F834-D083-4FF6-D096A84C89DF}"/>
              </a:ext>
            </a:extLst>
          </p:cNvPr>
          <p:cNvSpPr txBox="1">
            <a:spLocks/>
          </p:cNvSpPr>
          <p:nvPr/>
        </p:nvSpPr>
        <p:spPr bwMode="auto">
          <a:xfrm>
            <a:off x="246888" y="1059357"/>
            <a:ext cx="8543844" cy="1373774"/>
          </a:xfrm>
          <a:prstGeom prst="rect">
            <a:avLst/>
          </a:prstGeom>
          <a:noFill/>
          <a:ln w="28575" cap="rnd">
            <a:noFill/>
          </a:ln>
          <a:extLst>
            <a:ext uri="{909E8E84-426E-40DD-AFC4-6F175D3DCCD1}">
              <a14:hiddenFill xmlns:a14="http://schemas.microsoft.com/office/drawing/2010/main">
                <a:solidFill>
                  <a:srgbClr val="FFFFFF"/>
                </a:solidFill>
              </a14:hiddenFill>
            </a:ext>
          </a:extLst>
        </p:spPr>
        <p:txBody>
          <a:bodyPr vert="horz" wrap="square" lIns="91440" tIns="46800" rIns="91440" bIns="45720" numCol="1" anchor="t" anchorCtr="0" compatLnSpc="1">
            <a:prstTxWarp prst="textNoShape">
              <a:avLst/>
            </a:prstTxWarp>
            <a:spAutoFit/>
          </a:bodyPr>
          <a:lstStyle>
            <a:lvl1pPr marL="342900" indent="-342900" algn="l" rtl="0" eaLnBrk="0" fontAlgn="base" hangingPunct="0">
              <a:spcBef>
                <a:spcPct val="20000"/>
              </a:spcBef>
              <a:spcAft>
                <a:spcPct val="0"/>
              </a:spcAft>
              <a:buFont typeface="Arial" charset="0"/>
              <a:buChar char="•"/>
              <a:defRPr kumimoji="1" sz="24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kumimoji="1" sz="24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kumimoji="1" sz="22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kumimoji="1"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a:lstStyle>
          <a:p>
            <a:pPr marL="0" indent="0" eaLnBrk="1" hangingPunct="1">
              <a:buNone/>
            </a:pPr>
            <a:r>
              <a:rPr lang="en-US" altLang="ja-JP" sz="2800" dirty="0">
                <a:solidFill>
                  <a:srgbClr val="639729"/>
                </a:solidFill>
                <a:latin typeface="HGS創英角ｺﾞｼｯｸUB" panose="020B0900000000000000" pitchFamily="50" charset="-128"/>
                <a:ea typeface="HGS創英角ｺﾞｼｯｸUB" panose="020B0900000000000000" pitchFamily="50" charset="-128"/>
                <a:cs typeface="+mj-cs"/>
              </a:rPr>
              <a:t>【</a:t>
            </a:r>
            <a:r>
              <a:rPr lang="ja-JP" altLang="en-US" sz="2800" dirty="0">
                <a:solidFill>
                  <a:srgbClr val="639729"/>
                </a:solidFill>
                <a:latin typeface="HGS創英角ｺﾞｼｯｸUB" panose="020B0900000000000000" pitchFamily="50" charset="-128"/>
                <a:ea typeface="HGS創英角ｺﾞｼｯｸUB" panose="020B0900000000000000" pitchFamily="50" charset="-128"/>
                <a:cs typeface="+mj-cs"/>
              </a:rPr>
              <a:t>流入量予測モデル</a:t>
            </a:r>
            <a:r>
              <a:rPr lang="en-US" altLang="ja-JP" sz="2800" dirty="0">
                <a:solidFill>
                  <a:srgbClr val="639729"/>
                </a:solidFill>
                <a:latin typeface="HGS創英角ｺﾞｼｯｸUB" panose="020B0900000000000000" pitchFamily="50" charset="-128"/>
                <a:ea typeface="HGS創英角ｺﾞｼｯｸUB" panose="020B0900000000000000" pitchFamily="50" charset="-128"/>
                <a:cs typeface="+mj-cs"/>
              </a:rPr>
              <a:t>】</a:t>
            </a:r>
            <a:endParaRPr lang="ja-JP" altLang="en-US" dirty="0">
              <a:solidFill>
                <a:srgbClr val="639729"/>
              </a:solidFill>
              <a:latin typeface="+mj-lt"/>
              <a:ea typeface="HGS創英角ｺﾞｼｯｸUB" panose="020B0900000000000000" pitchFamily="50" charset="-128"/>
              <a:cs typeface="+mj-cs"/>
            </a:endParaRPr>
          </a:p>
          <a:p>
            <a:pPr lvl="1" eaLnBrk="1" hangingPunct="1">
              <a:buFont typeface="Arial" panose="020B0604020202020204" pitchFamily="34" charset="0"/>
              <a:buChar char="•"/>
            </a:pPr>
            <a:endParaRPr lang="en-US" altLang="ja-JP" dirty="0"/>
          </a:p>
          <a:p>
            <a:pPr lvl="1" eaLnBrk="1" hangingPunct="1">
              <a:buFont typeface="Arial" panose="020B0604020202020204" pitchFamily="34" charset="0"/>
              <a:buChar char="•"/>
            </a:pPr>
            <a:endParaRPr lang="en-US" altLang="ja-JP" sz="2200" dirty="0"/>
          </a:p>
        </p:txBody>
      </p:sp>
      <p:sp>
        <p:nvSpPr>
          <p:cNvPr id="11" name="コンテンツ プレースホルダー 6">
            <a:extLst>
              <a:ext uri="{FF2B5EF4-FFF2-40B4-BE49-F238E27FC236}">
                <a16:creationId xmlns:a16="http://schemas.microsoft.com/office/drawing/2014/main" id="{A910CC7E-0ED4-7730-3EAA-436B78D1AF08}"/>
              </a:ext>
            </a:extLst>
          </p:cNvPr>
          <p:cNvSpPr txBox="1">
            <a:spLocks/>
          </p:cNvSpPr>
          <p:nvPr/>
        </p:nvSpPr>
        <p:spPr bwMode="auto">
          <a:xfrm>
            <a:off x="664647" y="1745903"/>
            <a:ext cx="4244717" cy="1755417"/>
          </a:xfrm>
          <a:prstGeom prst="rect">
            <a:avLst/>
          </a:prstGeom>
          <a:noFill/>
          <a:ln w="28575" cap="rnd">
            <a:solidFill>
              <a:schemeClr val="tx1"/>
            </a:solidFill>
          </a:ln>
          <a:extLst>
            <a:ext uri="{909E8E84-426E-40DD-AFC4-6F175D3DCCD1}">
              <a14:hiddenFill xmlns:a14="http://schemas.microsoft.com/office/drawing/2010/main">
                <a:solidFill>
                  <a:srgbClr val="FFFFFF"/>
                </a:solidFill>
              </a14:hiddenFill>
            </a:ext>
          </a:extLst>
        </p:spPr>
        <p:txBody>
          <a:bodyPr vert="horz" wrap="square" lIns="91440" tIns="46800" rIns="91440" bIns="45720" numCol="1" anchor="t" anchorCtr="0" compatLnSpc="1">
            <a:prstTxWarp prst="textNoShape">
              <a:avLst/>
            </a:prstTxWarp>
            <a:spAutoFit/>
          </a:bodyPr>
          <a:lstStyle>
            <a:lvl1pPr marL="342900" indent="-342900" algn="l" rtl="0" eaLnBrk="0" fontAlgn="base" hangingPunct="0">
              <a:spcBef>
                <a:spcPct val="20000"/>
              </a:spcBef>
              <a:spcAft>
                <a:spcPct val="0"/>
              </a:spcAft>
              <a:buFont typeface="Arial" charset="0"/>
              <a:buChar char="•"/>
              <a:defRPr kumimoji="1" sz="24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kumimoji="1" sz="24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kumimoji="1" sz="22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kumimoji="1"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a:lstStyle>
          <a:p>
            <a:pPr marL="0" indent="0" eaLnBrk="1" hangingPunct="1">
              <a:buNone/>
            </a:pPr>
            <a:r>
              <a:rPr lang="ja-JP" altLang="en-US" sz="2000" dirty="0">
                <a:latin typeface="HGS創英角ｺﾞｼｯｸUB" panose="020B0900000000000000" pitchFamily="50" charset="-128"/>
                <a:ea typeface="HGS創英角ｺﾞｼｯｸUB" panose="020B0900000000000000" pitchFamily="50" charset="-128"/>
                <a:cs typeface="+mj-cs"/>
              </a:rPr>
              <a:t>入力変数（実績）</a:t>
            </a:r>
          </a:p>
          <a:p>
            <a:pPr eaLnBrk="1" hangingPunct="1">
              <a:buFont typeface="Arial" panose="020B0604020202020204" pitchFamily="34" charset="0"/>
              <a:buChar char="•"/>
            </a:pPr>
            <a:r>
              <a:rPr lang="ja-JP" altLang="en-US" sz="2000" dirty="0"/>
              <a:t>流入量、雨量、上流ダム放流量</a:t>
            </a:r>
            <a:r>
              <a:rPr lang="en-US" altLang="ja-JP" sz="2000" dirty="0"/>
              <a:t>(*)</a:t>
            </a:r>
            <a:r>
              <a:rPr lang="ja-JP" altLang="en-US" sz="2000" dirty="0"/>
              <a:t>、河川水位</a:t>
            </a:r>
            <a:r>
              <a:rPr lang="en-US" altLang="ja-JP" sz="2000" dirty="0"/>
              <a:t>(*)(</a:t>
            </a:r>
            <a:r>
              <a:rPr lang="ja-JP" altLang="en-US" sz="2000" dirty="0"/>
              <a:t>過去数時間分</a:t>
            </a:r>
            <a:r>
              <a:rPr lang="en-US" altLang="ja-JP" sz="2000" dirty="0"/>
              <a:t>)</a:t>
            </a:r>
          </a:p>
          <a:p>
            <a:pPr eaLnBrk="1" hangingPunct="1">
              <a:buFont typeface="Arial" panose="020B0604020202020204" pitchFamily="34" charset="0"/>
              <a:buChar char="•"/>
            </a:pPr>
            <a:r>
              <a:rPr lang="ja-JP" altLang="en-US" sz="2000" dirty="0"/>
              <a:t>気温、風速・風向、積雪深　（過去</a:t>
            </a:r>
            <a:r>
              <a:rPr lang="en-US" altLang="ja-JP" sz="2000" dirty="0"/>
              <a:t>2</a:t>
            </a:r>
            <a:r>
              <a:rPr lang="ja-JP" altLang="en-US" sz="2000" dirty="0"/>
              <a:t>～</a:t>
            </a:r>
            <a:r>
              <a:rPr lang="en-US" altLang="ja-JP" sz="2000" dirty="0"/>
              <a:t>4</a:t>
            </a:r>
            <a:r>
              <a:rPr lang="ja-JP" altLang="en-US" sz="2000" dirty="0"/>
              <a:t>日分）</a:t>
            </a:r>
            <a:endParaRPr lang="en-US" altLang="ja-JP" sz="2000" dirty="0"/>
          </a:p>
        </p:txBody>
      </p:sp>
      <p:sp>
        <p:nvSpPr>
          <p:cNvPr id="13" name="コンテンツ プレースホルダー 6">
            <a:extLst>
              <a:ext uri="{FF2B5EF4-FFF2-40B4-BE49-F238E27FC236}">
                <a16:creationId xmlns:a16="http://schemas.microsoft.com/office/drawing/2014/main" id="{8DA131CA-D7BC-B231-4D3E-089342357C95}"/>
              </a:ext>
            </a:extLst>
          </p:cNvPr>
          <p:cNvSpPr txBox="1">
            <a:spLocks/>
          </p:cNvSpPr>
          <p:nvPr/>
        </p:nvSpPr>
        <p:spPr bwMode="auto">
          <a:xfrm>
            <a:off x="858776" y="4011625"/>
            <a:ext cx="7931955" cy="770532"/>
          </a:xfrm>
          <a:prstGeom prst="rect">
            <a:avLst/>
          </a:prstGeom>
          <a:noFill/>
          <a:ln w="28575" cap="rnd">
            <a:solidFill>
              <a:schemeClr val="tx1"/>
            </a:solidFill>
          </a:ln>
          <a:extLst>
            <a:ext uri="{909E8E84-426E-40DD-AFC4-6F175D3DCCD1}">
              <a14:hiddenFill xmlns:a14="http://schemas.microsoft.com/office/drawing/2010/main">
                <a:solidFill>
                  <a:srgbClr val="FFFFFF"/>
                </a:solidFill>
              </a14:hiddenFill>
            </a:ext>
          </a:extLst>
        </p:spPr>
        <p:txBody>
          <a:bodyPr vert="horz" wrap="square" lIns="91440" tIns="46800" rIns="91440" bIns="45720" numCol="1" anchor="t" anchorCtr="0" compatLnSpc="1">
            <a:prstTxWarp prst="textNoShape">
              <a:avLst/>
            </a:prstTxWarp>
            <a:spAutoFit/>
          </a:bodyPr>
          <a:lstStyle>
            <a:lvl1pPr marL="342900" indent="-342900" algn="l" rtl="0" eaLnBrk="0" fontAlgn="base" hangingPunct="0">
              <a:spcBef>
                <a:spcPct val="20000"/>
              </a:spcBef>
              <a:spcAft>
                <a:spcPct val="0"/>
              </a:spcAft>
              <a:buFont typeface="Arial" charset="0"/>
              <a:buChar char="•"/>
              <a:defRPr kumimoji="1" sz="24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kumimoji="1" sz="24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kumimoji="1" sz="22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kumimoji="1"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a:lstStyle>
          <a:p>
            <a:pPr marL="0" indent="0" eaLnBrk="1" hangingPunct="1">
              <a:buNone/>
            </a:pPr>
            <a:r>
              <a:rPr lang="ja-JP" altLang="en-US" sz="2000" dirty="0">
                <a:latin typeface="HGS創英角ｺﾞｼｯｸUB" panose="020B0900000000000000" pitchFamily="50" charset="-128"/>
                <a:ea typeface="HGS創英角ｺﾞｼｯｸUB" panose="020B0900000000000000" pitchFamily="50" charset="-128"/>
                <a:cs typeface="+mj-cs"/>
              </a:rPr>
              <a:t>モデル</a:t>
            </a:r>
          </a:p>
          <a:p>
            <a:pPr eaLnBrk="1" hangingPunct="1">
              <a:buFont typeface="Arial" panose="020B0604020202020204" pitchFamily="34" charset="0"/>
              <a:buChar char="•"/>
            </a:pPr>
            <a:r>
              <a:rPr lang="en-US" altLang="ja-JP" sz="2000" dirty="0"/>
              <a:t>RNN</a:t>
            </a:r>
            <a:r>
              <a:rPr lang="ja-JP" altLang="ja-JP" sz="2000" dirty="0"/>
              <a:t>（</a:t>
            </a:r>
            <a:r>
              <a:rPr lang="en-US" altLang="ja-JP" sz="2000" dirty="0"/>
              <a:t>Recurrent Neural Network</a:t>
            </a:r>
            <a:r>
              <a:rPr lang="ja-JP" altLang="ja-JP" sz="2000" dirty="0"/>
              <a:t>）</a:t>
            </a:r>
            <a:endParaRPr lang="en-US" altLang="ja-JP" sz="2000" dirty="0"/>
          </a:p>
        </p:txBody>
      </p:sp>
      <p:sp>
        <p:nvSpPr>
          <p:cNvPr id="14" name="コンテンツ プレースホルダー 6">
            <a:extLst>
              <a:ext uri="{FF2B5EF4-FFF2-40B4-BE49-F238E27FC236}">
                <a16:creationId xmlns:a16="http://schemas.microsoft.com/office/drawing/2014/main" id="{B2AAEDB8-4335-A817-987F-11E49D8D3DB2}"/>
              </a:ext>
            </a:extLst>
          </p:cNvPr>
          <p:cNvSpPr txBox="1">
            <a:spLocks/>
          </p:cNvSpPr>
          <p:nvPr/>
        </p:nvSpPr>
        <p:spPr bwMode="auto">
          <a:xfrm>
            <a:off x="858776" y="5262297"/>
            <a:ext cx="7931955" cy="770532"/>
          </a:xfrm>
          <a:prstGeom prst="rect">
            <a:avLst/>
          </a:prstGeom>
          <a:noFill/>
          <a:ln w="28575" cap="rnd">
            <a:solidFill>
              <a:schemeClr val="tx1"/>
            </a:solidFill>
          </a:ln>
          <a:extLst>
            <a:ext uri="{909E8E84-426E-40DD-AFC4-6F175D3DCCD1}">
              <a14:hiddenFill xmlns:a14="http://schemas.microsoft.com/office/drawing/2010/main">
                <a:solidFill>
                  <a:srgbClr val="FFFFFF"/>
                </a:solidFill>
              </a14:hiddenFill>
            </a:ext>
          </a:extLst>
        </p:spPr>
        <p:txBody>
          <a:bodyPr vert="horz" wrap="square" lIns="91440" tIns="46800" rIns="91440" bIns="45720" numCol="1" anchor="t" anchorCtr="0" compatLnSpc="1">
            <a:prstTxWarp prst="textNoShape">
              <a:avLst/>
            </a:prstTxWarp>
            <a:spAutoFit/>
          </a:bodyPr>
          <a:lstStyle>
            <a:lvl1pPr marL="342900" indent="-342900" algn="l" rtl="0" eaLnBrk="0" fontAlgn="base" hangingPunct="0">
              <a:spcBef>
                <a:spcPct val="20000"/>
              </a:spcBef>
              <a:spcAft>
                <a:spcPct val="0"/>
              </a:spcAft>
              <a:buFont typeface="Arial" charset="0"/>
              <a:buChar char="•"/>
              <a:defRPr kumimoji="1" sz="24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kumimoji="1" sz="24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kumimoji="1" sz="22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kumimoji="1"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a:lstStyle>
          <a:p>
            <a:pPr marL="0" indent="0" eaLnBrk="1" hangingPunct="1">
              <a:buNone/>
            </a:pPr>
            <a:r>
              <a:rPr lang="ja-JP" altLang="en-US" sz="2000" dirty="0">
                <a:latin typeface="HGS創英角ｺﾞｼｯｸUB" panose="020B0900000000000000" pitchFamily="50" charset="-128"/>
                <a:ea typeface="HGS創英角ｺﾞｼｯｸUB" panose="020B0900000000000000" pitchFamily="50" charset="-128"/>
                <a:cs typeface="+mj-cs"/>
              </a:rPr>
              <a:t>出力内容</a:t>
            </a:r>
          </a:p>
          <a:p>
            <a:pPr eaLnBrk="1" hangingPunct="1">
              <a:buFont typeface="Arial" panose="020B0604020202020204" pitchFamily="34" charset="0"/>
              <a:buChar char="•"/>
            </a:pPr>
            <a:r>
              <a:rPr lang="en-US" altLang="ja-JP" sz="2000" dirty="0"/>
              <a:t>3</a:t>
            </a:r>
            <a:r>
              <a:rPr lang="ja-JP" altLang="en-US" sz="2000" dirty="0"/>
              <a:t>日先までの流入量（</a:t>
            </a:r>
            <a:r>
              <a:rPr lang="en-US" altLang="ja-JP" sz="2000" dirty="0"/>
              <a:t>1</a:t>
            </a:r>
            <a:r>
              <a:rPr lang="ja-JP" altLang="en-US" sz="2000" dirty="0"/>
              <a:t>時間ごと）</a:t>
            </a:r>
            <a:endParaRPr lang="en-US" altLang="ja-JP" sz="2000" dirty="0"/>
          </a:p>
        </p:txBody>
      </p:sp>
      <p:sp>
        <p:nvSpPr>
          <p:cNvPr id="15" name="コンテンツ プレースホルダー 6">
            <a:extLst>
              <a:ext uri="{FF2B5EF4-FFF2-40B4-BE49-F238E27FC236}">
                <a16:creationId xmlns:a16="http://schemas.microsoft.com/office/drawing/2014/main" id="{6A9806C8-97B2-52F1-4AF0-782BF0AA7429}"/>
              </a:ext>
            </a:extLst>
          </p:cNvPr>
          <p:cNvSpPr txBox="1">
            <a:spLocks/>
          </p:cNvSpPr>
          <p:nvPr/>
        </p:nvSpPr>
        <p:spPr bwMode="auto">
          <a:xfrm>
            <a:off x="5111496" y="1755664"/>
            <a:ext cx="3785616" cy="1078309"/>
          </a:xfrm>
          <a:prstGeom prst="rect">
            <a:avLst/>
          </a:prstGeom>
          <a:noFill/>
          <a:ln w="28575" cap="rnd">
            <a:solidFill>
              <a:schemeClr val="tx1"/>
            </a:solidFill>
          </a:ln>
          <a:extLst>
            <a:ext uri="{909E8E84-426E-40DD-AFC4-6F175D3DCCD1}">
              <a14:hiddenFill xmlns:a14="http://schemas.microsoft.com/office/drawing/2010/main">
                <a:solidFill>
                  <a:srgbClr val="FFFFFF"/>
                </a:solidFill>
              </a14:hiddenFill>
            </a:ext>
          </a:extLst>
        </p:spPr>
        <p:txBody>
          <a:bodyPr vert="horz" wrap="square" lIns="91440" tIns="46800" rIns="91440" bIns="45720" numCol="1" anchor="t" anchorCtr="0" compatLnSpc="1">
            <a:prstTxWarp prst="textNoShape">
              <a:avLst/>
            </a:prstTxWarp>
            <a:spAutoFit/>
          </a:bodyPr>
          <a:lstStyle>
            <a:lvl1pPr marL="342900" indent="-342900" algn="l" rtl="0" eaLnBrk="0" fontAlgn="base" hangingPunct="0">
              <a:spcBef>
                <a:spcPct val="20000"/>
              </a:spcBef>
              <a:spcAft>
                <a:spcPct val="0"/>
              </a:spcAft>
              <a:buFont typeface="Arial" charset="0"/>
              <a:buChar char="•"/>
              <a:defRPr kumimoji="1" sz="24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kumimoji="1" sz="24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kumimoji="1" sz="22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kumimoji="1"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a:lstStyle>
          <a:p>
            <a:pPr marL="0" indent="0" eaLnBrk="1" hangingPunct="1">
              <a:buNone/>
            </a:pPr>
            <a:r>
              <a:rPr lang="ja-JP" altLang="en-US" sz="2000" dirty="0">
                <a:latin typeface="HGS創英角ｺﾞｼｯｸUB" panose="020B0900000000000000" pitchFamily="50" charset="-128"/>
                <a:ea typeface="HGS創英角ｺﾞｼｯｸUB" panose="020B0900000000000000" pitchFamily="50" charset="-128"/>
                <a:cs typeface="+mj-cs"/>
              </a:rPr>
              <a:t>入力変数（予測）</a:t>
            </a:r>
          </a:p>
          <a:p>
            <a:pPr eaLnBrk="1" hangingPunct="1">
              <a:buFont typeface="Arial" panose="020B0604020202020204" pitchFamily="34" charset="0"/>
              <a:buChar char="•"/>
            </a:pPr>
            <a:r>
              <a:rPr lang="ja-JP" altLang="en-US" sz="2000" dirty="0"/>
              <a:t>雨量、上流ダム放流量</a:t>
            </a:r>
            <a:r>
              <a:rPr lang="en-US" altLang="ja-JP" sz="2000" dirty="0"/>
              <a:t>(*)</a:t>
            </a:r>
            <a:r>
              <a:rPr lang="ja-JP" altLang="en-US" sz="2000" dirty="0"/>
              <a:t>、気温、風速・風向（</a:t>
            </a:r>
            <a:r>
              <a:rPr lang="en-US" altLang="ja-JP" sz="2000" dirty="0"/>
              <a:t>3</a:t>
            </a:r>
            <a:r>
              <a:rPr lang="ja-JP" altLang="en-US" sz="2000" dirty="0"/>
              <a:t>日先まで）</a:t>
            </a:r>
            <a:endParaRPr lang="en-US" altLang="ja-JP" sz="2000" dirty="0"/>
          </a:p>
        </p:txBody>
      </p:sp>
      <p:sp>
        <p:nvSpPr>
          <p:cNvPr id="17" name="矢印: 下 16">
            <a:extLst>
              <a:ext uri="{FF2B5EF4-FFF2-40B4-BE49-F238E27FC236}">
                <a16:creationId xmlns:a16="http://schemas.microsoft.com/office/drawing/2014/main" id="{77607576-E55F-8DB6-6A53-43DDF429F1C1}"/>
              </a:ext>
            </a:extLst>
          </p:cNvPr>
          <p:cNvSpPr/>
          <p:nvPr/>
        </p:nvSpPr>
        <p:spPr>
          <a:xfrm>
            <a:off x="2510338" y="3606531"/>
            <a:ext cx="482494" cy="263291"/>
          </a:xfrm>
          <a:prstGeom prst="downArrow">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 name="矢印: 下 17">
            <a:extLst>
              <a:ext uri="{FF2B5EF4-FFF2-40B4-BE49-F238E27FC236}">
                <a16:creationId xmlns:a16="http://schemas.microsoft.com/office/drawing/2014/main" id="{CF95DED9-106D-FFAD-B0AB-44FBC4EB6AB6}"/>
              </a:ext>
            </a:extLst>
          </p:cNvPr>
          <p:cNvSpPr/>
          <p:nvPr/>
        </p:nvSpPr>
        <p:spPr>
          <a:xfrm>
            <a:off x="6763057" y="2975777"/>
            <a:ext cx="482494" cy="921982"/>
          </a:xfrm>
          <a:prstGeom prst="downArrow">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9" name="矢印: 下 18">
            <a:extLst>
              <a:ext uri="{FF2B5EF4-FFF2-40B4-BE49-F238E27FC236}">
                <a16:creationId xmlns:a16="http://schemas.microsoft.com/office/drawing/2014/main" id="{3ADE9DFB-88E3-27CB-B405-C2055F383474}"/>
              </a:ext>
            </a:extLst>
          </p:cNvPr>
          <p:cNvSpPr/>
          <p:nvPr/>
        </p:nvSpPr>
        <p:spPr>
          <a:xfrm>
            <a:off x="4668117" y="4896024"/>
            <a:ext cx="482494" cy="290102"/>
          </a:xfrm>
          <a:prstGeom prst="downArrow">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コンテンツ プレースホルダー 6">
            <a:extLst>
              <a:ext uri="{FF2B5EF4-FFF2-40B4-BE49-F238E27FC236}">
                <a16:creationId xmlns:a16="http://schemas.microsoft.com/office/drawing/2014/main" id="{66461FD1-D8E0-8CC7-DD71-A06B864E539D}"/>
              </a:ext>
            </a:extLst>
          </p:cNvPr>
          <p:cNvSpPr txBox="1">
            <a:spLocks/>
          </p:cNvSpPr>
          <p:nvPr/>
        </p:nvSpPr>
        <p:spPr bwMode="auto">
          <a:xfrm>
            <a:off x="246888" y="6032829"/>
            <a:ext cx="1490472" cy="278089"/>
          </a:xfrm>
          <a:prstGeom prst="rect">
            <a:avLst/>
          </a:prstGeom>
          <a:noFill/>
          <a:ln w="28575" cap="rnd">
            <a:noFill/>
          </a:ln>
          <a:extLst>
            <a:ext uri="{909E8E84-426E-40DD-AFC4-6F175D3DCCD1}">
              <a14:hiddenFill xmlns:a14="http://schemas.microsoft.com/office/drawing/2010/main">
                <a:solidFill>
                  <a:srgbClr val="FFFFFF"/>
                </a:solidFill>
              </a14:hiddenFill>
            </a:ext>
          </a:extLst>
        </p:spPr>
        <p:txBody>
          <a:bodyPr vert="horz" wrap="square" lIns="91440" tIns="46800" rIns="91440" bIns="45720" numCol="1" anchor="t" anchorCtr="0" compatLnSpc="1">
            <a:prstTxWarp prst="textNoShape">
              <a:avLst/>
            </a:prstTxWarp>
            <a:spAutoFit/>
          </a:bodyPr>
          <a:lstStyle>
            <a:lvl1pPr marL="342900" indent="-342900" algn="l" rtl="0" eaLnBrk="0" fontAlgn="base" hangingPunct="0">
              <a:spcBef>
                <a:spcPct val="20000"/>
              </a:spcBef>
              <a:spcAft>
                <a:spcPct val="0"/>
              </a:spcAft>
              <a:buFont typeface="Arial" charset="0"/>
              <a:buChar char="•"/>
              <a:defRPr kumimoji="1" sz="24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kumimoji="1" sz="24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kumimoji="1" sz="22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kumimoji="1"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a:lstStyle>
          <a:p>
            <a:pPr marL="0" lvl="0" indent="0" latinLnBrk="1">
              <a:buNone/>
            </a:pPr>
            <a:r>
              <a:rPr lang="en-US" altLang="ja-JP" sz="1200" dirty="0"/>
              <a:t>* </a:t>
            </a:r>
            <a:r>
              <a:rPr lang="ja-JP" altLang="en-US" sz="1200" dirty="0"/>
              <a:t>真名川ダムのみ</a:t>
            </a:r>
            <a:endParaRPr lang="ja-JP" altLang="ja-JP" sz="1200" dirty="0"/>
          </a:p>
        </p:txBody>
      </p:sp>
    </p:spTree>
    <p:extLst>
      <p:ext uri="{BB962C8B-B14F-4D97-AF65-F5344CB8AC3E}">
        <p14:creationId xmlns:p14="http://schemas.microsoft.com/office/powerpoint/2010/main" val="113040497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FA7643-A717-9C84-1CE3-659E89F6F563}"/>
            </a:ext>
          </a:extLst>
        </p:cNvPr>
        <p:cNvGrpSpPr/>
        <p:nvPr/>
      </p:nvGrpSpPr>
      <p:grpSpPr>
        <a:xfrm>
          <a:off x="0" y="0"/>
          <a:ext cx="0" cy="0"/>
          <a:chOff x="0" y="0"/>
          <a:chExt cx="0" cy="0"/>
        </a:xfrm>
      </p:grpSpPr>
      <p:pic>
        <p:nvPicPr>
          <p:cNvPr id="3" name="ヘッダー">
            <a:extLst>
              <a:ext uri="{FF2B5EF4-FFF2-40B4-BE49-F238E27FC236}">
                <a16:creationId xmlns:a16="http://schemas.microsoft.com/office/drawing/2014/main" id="{8743CEB6-004E-9E30-DF60-3B507921A770}"/>
              </a:ext>
            </a:extLst>
          </p:cNvPr>
          <p:cNvPicPr>
            <a:picLocks noGrp="1" noRot="1" noChangeAspect="1" noMove="1" noResize="1" noEditPoints="1" noAdjustHandles="1" noChangeArrowheads="1" noChangeShapeType="1" noCrop="1"/>
          </p:cNvPicPr>
          <p:nvPr/>
        </p:nvPicPr>
        <p:blipFill>
          <a:blip r:embed="rId3"/>
          <a:stretch>
            <a:fillRect/>
          </a:stretch>
        </p:blipFill>
        <p:spPr>
          <a:xfrm flipH="1">
            <a:off x="-6350" y="-5178"/>
            <a:ext cx="9144000" cy="1153355"/>
          </a:xfrm>
          <a:prstGeom prst="rect">
            <a:avLst/>
          </a:prstGeom>
        </p:spPr>
      </p:pic>
      <p:sp>
        <p:nvSpPr>
          <p:cNvPr id="8" name="スライド番号プレースホルダー 12">
            <a:extLst>
              <a:ext uri="{FF2B5EF4-FFF2-40B4-BE49-F238E27FC236}">
                <a16:creationId xmlns:a16="http://schemas.microsoft.com/office/drawing/2014/main" id="{6B81ACAA-BE38-2AB8-5118-3AA621D84D67}"/>
              </a:ext>
            </a:extLst>
          </p:cNvPr>
          <p:cNvSpPr txBox="1">
            <a:spLocks/>
          </p:cNvSpPr>
          <p:nvPr/>
        </p:nvSpPr>
        <p:spPr>
          <a:xfrm>
            <a:off x="8550226" y="6399102"/>
            <a:ext cx="481012" cy="365125"/>
          </a:xfrm>
          <a:prstGeom prst="rect">
            <a:avLst/>
          </a:prstGeom>
        </p:spPr>
        <p:txBody>
          <a:bodyPr vert="horz" anchor="b"/>
          <a:lstStyle>
            <a:defPPr>
              <a:defRPr lang="ja-JP"/>
            </a:defPPr>
            <a:lvl1pPr marL="0" algn="r" defTabSz="914400" rtl="0" eaLnBrk="1" fontAlgn="auto" latinLnBrk="0" hangingPunct="1">
              <a:spcBef>
                <a:spcPts val="0"/>
              </a:spcBef>
              <a:spcAft>
                <a:spcPts val="0"/>
              </a:spcAft>
              <a:defRPr kumimoji="1" lang="ja-JP" sz="1200" b="0" kern="1200">
                <a:solidFill>
                  <a:srgbClr val="FFFFFF"/>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fld id="{A2C7198B-0AA7-4B5B-AD43-FCED5591912C}" type="slidenum">
              <a:rPr lang="en-US" altLang="ja-JP" sz="1400" b="1" smtClean="0">
                <a:latin typeface="+mj-lt"/>
              </a:rPr>
              <a:pPr/>
              <a:t>15</a:t>
            </a:fld>
            <a:endParaRPr lang="ja-JP" altLang="en-US" sz="1400" b="1" dirty="0">
              <a:latin typeface="+mj-lt"/>
            </a:endParaRPr>
          </a:p>
        </p:txBody>
      </p:sp>
      <p:sp>
        <p:nvSpPr>
          <p:cNvPr id="5" name="タイトル 2">
            <a:extLst>
              <a:ext uri="{FF2B5EF4-FFF2-40B4-BE49-F238E27FC236}">
                <a16:creationId xmlns:a16="http://schemas.microsoft.com/office/drawing/2014/main" id="{4827BB8D-7507-0B00-549F-E2C933C79DEA}"/>
              </a:ext>
            </a:extLst>
          </p:cNvPr>
          <p:cNvSpPr txBox="1">
            <a:spLocks noGrp="1" noRot="1" noMove="1" noResize="1" noEditPoints="1" noAdjustHandles="1" noChangeArrowheads="1" noChangeShapeType="1"/>
          </p:cNvSpPr>
          <p:nvPr/>
        </p:nvSpPr>
        <p:spPr>
          <a:xfrm>
            <a:off x="0" y="145661"/>
            <a:ext cx="9144000" cy="791419"/>
          </a:xfrm>
          <a:prstGeom prst="rect">
            <a:avLst/>
          </a:prstGeom>
        </p:spPr>
        <p:txBody>
          <a:bodyPr anchor="t"/>
          <a:lstStyle>
            <a:lvl1pPr algn="l" rtl="0" eaLnBrk="0" fontAlgn="base" hangingPunct="0">
              <a:spcBef>
                <a:spcPct val="0"/>
              </a:spcBef>
              <a:spcAft>
                <a:spcPct val="0"/>
              </a:spcAft>
              <a:defRPr kumimoji="1" lang="ja-JP" sz="3200" b="1" kern="1200">
                <a:solidFill>
                  <a:srgbClr val="639729"/>
                </a:solidFill>
                <a:effectLst>
                  <a:outerShdw blurRad="31750" dist="25400" dir="5400000" algn="tl" rotWithShape="0">
                    <a:srgbClr val="000000">
                      <a:alpha val="25000"/>
                    </a:srgbClr>
                  </a:outerShdw>
                </a:effectLst>
                <a:latin typeface="+mj-lt"/>
                <a:ea typeface="+mj-ea"/>
                <a:cs typeface="+mj-cs"/>
              </a:defRPr>
            </a:lvl1pPr>
            <a:lvl2pPr algn="l" rtl="0" eaLnBrk="0" fontAlgn="base" hangingPunct="0">
              <a:spcBef>
                <a:spcPct val="0"/>
              </a:spcBef>
              <a:spcAft>
                <a:spcPct val="0"/>
              </a:spcAft>
              <a:defRPr kumimoji="1" sz="3200" b="1">
                <a:solidFill>
                  <a:srgbClr val="639729"/>
                </a:solidFill>
                <a:latin typeface="ＭＳ Ｐゴシック" charset="-128"/>
                <a:ea typeface="ＭＳ Ｐゴシック" charset="-128"/>
              </a:defRPr>
            </a:lvl2pPr>
            <a:lvl3pPr algn="l" rtl="0" eaLnBrk="0" fontAlgn="base" hangingPunct="0">
              <a:spcBef>
                <a:spcPct val="0"/>
              </a:spcBef>
              <a:spcAft>
                <a:spcPct val="0"/>
              </a:spcAft>
              <a:defRPr kumimoji="1" sz="3200" b="1">
                <a:solidFill>
                  <a:srgbClr val="639729"/>
                </a:solidFill>
                <a:latin typeface="ＭＳ Ｐゴシック" charset="-128"/>
                <a:ea typeface="ＭＳ Ｐゴシック" charset="-128"/>
              </a:defRPr>
            </a:lvl3pPr>
            <a:lvl4pPr algn="l" rtl="0" eaLnBrk="0" fontAlgn="base" hangingPunct="0">
              <a:spcBef>
                <a:spcPct val="0"/>
              </a:spcBef>
              <a:spcAft>
                <a:spcPct val="0"/>
              </a:spcAft>
              <a:defRPr kumimoji="1" sz="3200" b="1">
                <a:solidFill>
                  <a:srgbClr val="639729"/>
                </a:solidFill>
                <a:latin typeface="ＭＳ Ｐゴシック" charset="-128"/>
                <a:ea typeface="ＭＳ Ｐゴシック" charset="-128"/>
              </a:defRPr>
            </a:lvl4pPr>
            <a:lvl5pPr algn="l" rtl="0" eaLnBrk="0" fontAlgn="base" hangingPunct="0">
              <a:spcBef>
                <a:spcPct val="0"/>
              </a:spcBef>
              <a:spcAft>
                <a:spcPct val="0"/>
              </a:spcAft>
              <a:defRPr kumimoji="1" sz="3200" b="1">
                <a:solidFill>
                  <a:srgbClr val="639729"/>
                </a:solidFill>
                <a:latin typeface="ＭＳ Ｐゴシック" charset="-128"/>
                <a:ea typeface="ＭＳ Ｐゴシック" charset="-128"/>
              </a:defRPr>
            </a:lvl5pPr>
            <a:lvl6pPr marL="457189" algn="l" rtl="0" fontAlgn="base">
              <a:spcBef>
                <a:spcPct val="0"/>
              </a:spcBef>
              <a:spcAft>
                <a:spcPct val="0"/>
              </a:spcAft>
              <a:defRPr kumimoji="1" sz="3200" b="1">
                <a:solidFill>
                  <a:srgbClr val="639729"/>
                </a:solidFill>
                <a:latin typeface="ＭＳ Ｐゴシック" charset="-128"/>
                <a:ea typeface="ＭＳ Ｐゴシック" charset="-128"/>
              </a:defRPr>
            </a:lvl6pPr>
            <a:lvl7pPr marL="914377" algn="l" rtl="0" fontAlgn="base">
              <a:spcBef>
                <a:spcPct val="0"/>
              </a:spcBef>
              <a:spcAft>
                <a:spcPct val="0"/>
              </a:spcAft>
              <a:defRPr kumimoji="1" sz="3200" b="1">
                <a:solidFill>
                  <a:srgbClr val="639729"/>
                </a:solidFill>
                <a:latin typeface="ＭＳ Ｐゴシック" charset="-128"/>
                <a:ea typeface="ＭＳ Ｐゴシック" charset="-128"/>
              </a:defRPr>
            </a:lvl7pPr>
            <a:lvl8pPr marL="1371566" algn="l" rtl="0" fontAlgn="base">
              <a:spcBef>
                <a:spcPct val="0"/>
              </a:spcBef>
              <a:spcAft>
                <a:spcPct val="0"/>
              </a:spcAft>
              <a:defRPr kumimoji="1" sz="3200" b="1">
                <a:solidFill>
                  <a:srgbClr val="639729"/>
                </a:solidFill>
                <a:latin typeface="ＭＳ Ｐゴシック" charset="-128"/>
                <a:ea typeface="ＭＳ Ｐゴシック" charset="-128"/>
              </a:defRPr>
            </a:lvl8pPr>
            <a:lvl9pPr marL="1828754" algn="l" rtl="0" fontAlgn="base">
              <a:spcBef>
                <a:spcPct val="0"/>
              </a:spcBef>
              <a:spcAft>
                <a:spcPct val="0"/>
              </a:spcAft>
              <a:defRPr kumimoji="1" sz="3200" b="1">
                <a:solidFill>
                  <a:srgbClr val="639729"/>
                </a:solidFill>
                <a:latin typeface="ＭＳ Ｐゴシック" charset="-128"/>
                <a:ea typeface="ＭＳ Ｐゴシック" charset="-128"/>
              </a:defRPr>
            </a:lvl9pPr>
            <a:extLst/>
          </a:lstStyle>
          <a:p>
            <a:r>
              <a:rPr lang="ja-JP" altLang="en-US" b="0" spc="-300" dirty="0">
                <a:solidFill>
                  <a:srgbClr val="065218"/>
                </a:solidFill>
                <a:effectLst/>
                <a:latin typeface="HGS創英角ｺﾞｼｯｸUB" panose="020B0900000000000000" pitchFamily="50" charset="-128"/>
                <a:ea typeface="HGS創英角ｺﾞｼｯｸUB" panose="020B0900000000000000" pitchFamily="50" charset="-128"/>
              </a:rPr>
              <a:t>２．</a:t>
            </a:r>
            <a:r>
              <a:rPr lang="ja-JP" altLang="en-US" b="0" spc="-150" dirty="0">
                <a:solidFill>
                  <a:srgbClr val="065218"/>
                </a:solidFill>
                <a:effectLst/>
                <a:latin typeface="HGS創英角ｺﾞｼｯｸUB" panose="020B0900000000000000" pitchFamily="50" charset="-128"/>
                <a:ea typeface="HGS創英角ｺﾞｼｯｸUB" panose="020B0900000000000000" pitchFamily="50" charset="-128"/>
              </a:rPr>
              <a:t>モデル構築　  </a:t>
            </a:r>
            <a:endParaRPr lang="ja-JP" altLang="en-US" sz="6000" dirty="0">
              <a:solidFill>
                <a:srgbClr val="065218"/>
              </a:solidFill>
              <a:effectLst/>
              <a:latin typeface="HGS創英角ｺﾞｼｯｸUB" panose="020B0900000000000000" pitchFamily="50" charset="-128"/>
              <a:ea typeface="HGS創英角ｺﾞｼｯｸUB" panose="020B0900000000000000" pitchFamily="50" charset="-128"/>
            </a:endParaRPr>
          </a:p>
        </p:txBody>
      </p:sp>
      <p:sp>
        <p:nvSpPr>
          <p:cNvPr id="4" name="コンテンツ プレースホルダー 6">
            <a:extLst>
              <a:ext uri="{FF2B5EF4-FFF2-40B4-BE49-F238E27FC236}">
                <a16:creationId xmlns:a16="http://schemas.microsoft.com/office/drawing/2014/main" id="{DCC88113-AF63-CA8E-27BC-A04E8D9BD2D3}"/>
              </a:ext>
            </a:extLst>
          </p:cNvPr>
          <p:cNvSpPr txBox="1">
            <a:spLocks/>
          </p:cNvSpPr>
          <p:nvPr/>
        </p:nvSpPr>
        <p:spPr bwMode="auto">
          <a:xfrm>
            <a:off x="246888" y="1059357"/>
            <a:ext cx="8543844" cy="1373774"/>
          </a:xfrm>
          <a:prstGeom prst="rect">
            <a:avLst/>
          </a:prstGeom>
          <a:noFill/>
          <a:ln w="28575" cap="rnd">
            <a:noFill/>
          </a:ln>
          <a:extLst>
            <a:ext uri="{909E8E84-426E-40DD-AFC4-6F175D3DCCD1}">
              <a14:hiddenFill xmlns:a14="http://schemas.microsoft.com/office/drawing/2010/main">
                <a:solidFill>
                  <a:srgbClr val="FFFFFF"/>
                </a:solidFill>
              </a14:hiddenFill>
            </a:ext>
          </a:extLst>
        </p:spPr>
        <p:txBody>
          <a:bodyPr vert="horz" wrap="square" lIns="91440" tIns="46800" rIns="91440" bIns="45720" numCol="1" anchor="t" anchorCtr="0" compatLnSpc="1">
            <a:prstTxWarp prst="textNoShape">
              <a:avLst/>
            </a:prstTxWarp>
            <a:spAutoFit/>
          </a:bodyPr>
          <a:lstStyle>
            <a:lvl1pPr marL="342900" indent="-342900" algn="l" rtl="0" eaLnBrk="0" fontAlgn="base" hangingPunct="0">
              <a:spcBef>
                <a:spcPct val="20000"/>
              </a:spcBef>
              <a:spcAft>
                <a:spcPct val="0"/>
              </a:spcAft>
              <a:buFont typeface="Arial" charset="0"/>
              <a:buChar char="•"/>
              <a:defRPr kumimoji="1" sz="24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kumimoji="1" sz="24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kumimoji="1" sz="22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kumimoji="1"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a:lstStyle>
          <a:p>
            <a:pPr marL="0" indent="0" eaLnBrk="1" hangingPunct="1">
              <a:buNone/>
            </a:pPr>
            <a:r>
              <a:rPr lang="en-US" altLang="ja-JP" sz="2800" dirty="0">
                <a:solidFill>
                  <a:srgbClr val="639729"/>
                </a:solidFill>
                <a:latin typeface="HGS創英角ｺﾞｼｯｸUB" panose="020B0900000000000000" pitchFamily="50" charset="-128"/>
                <a:ea typeface="HGS創英角ｺﾞｼｯｸUB" panose="020B0900000000000000" pitchFamily="50" charset="-128"/>
                <a:cs typeface="+mj-cs"/>
              </a:rPr>
              <a:t>【</a:t>
            </a:r>
            <a:r>
              <a:rPr lang="ja-JP" altLang="en-US" sz="2800" dirty="0">
                <a:solidFill>
                  <a:srgbClr val="639729"/>
                </a:solidFill>
                <a:latin typeface="HGS創英角ｺﾞｼｯｸUB" panose="020B0900000000000000" pitchFamily="50" charset="-128"/>
                <a:ea typeface="HGS創英角ｺﾞｼｯｸUB" panose="020B0900000000000000" pitchFamily="50" charset="-128"/>
                <a:cs typeface="+mj-cs"/>
              </a:rPr>
              <a:t>流入量予測モデル</a:t>
            </a:r>
            <a:r>
              <a:rPr lang="en-US" altLang="ja-JP" sz="2800" dirty="0">
                <a:solidFill>
                  <a:srgbClr val="639729"/>
                </a:solidFill>
                <a:latin typeface="HGS創英角ｺﾞｼｯｸUB" panose="020B0900000000000000" pitchFamily="50" charset="-128"/>
                <a:ea typeface="HGS創英角ｺﾞｼｯｸUB" panose="020B0900000000000000" pitchFamily="50" charset="-128"/>
                <a:cs typeface="+mj-cs"/>
              </a:rPr>
              <a:t>】</a:t>
            </a:r>
            <a:endParaRPr lang="ja-JP" altLang="en-US" dirty="0">
              <a:solidFill>
                <a:srgbClr val="639729"/>
              </a:solidFill>
              <a:latin typeface="+mj-lt"/>
              <a:ea typeface="HGS創英角ｺﾞｼｯｸUB" panose="020B0900000000000000" pitchFamily="50" charset="-128"/>
              <a:cs typeface="+mj-cs"/>
            </a:endParaRPr>
          </a:p>
          <a:p>
            <a:pPr lvl="1" eaLnBrk="1" hangingPunct="1">
              <a:buFont typeface="Arial" panose="020B0604020202020204" pitchFamily="34" charset="0"/>
              <a:buChar char="•"/>
            </a:pPr>
            <a:endParaRPr lang="en-US" altLang="ja-JP" dirty="0"/>
          </a:p>
          <a:p>
            <a:pPr lvl="1" eaLnBrk="1" hangingPunct="1">
              <a:buFont typeface="Arial" panose="020B0604020202020204" pitchFamily="34" charset="0"/>
              <a:buChar char="•"/>
            </a:pPr>
            <a:endParaRPr lang="en-US" altLang="ja-JP" sz="2200" dirty="0"/>
          </a:p>
        </p:txBody>
      </p:sp>
      <p:sp>
        <p:nvSpPr>
          <p:cNvPr id="11" name="コンテンツ プレースホルダー 6">
            <a:extLst>
              <a:ext uri="{FF2B5EF4-FFF2-40B4-BE49-F238E27FC236}">
                <a16:creationId xmlns:a16="http://schemas.microsoft.com/office/drawing/2014/main" id="{1E4D9BF2-5B53-009C-A24F-E6F83165114C}"/>
              </a:ext>
            </a:extLst>
          </p:cNvPr>
          <p:cNvSpPr txBox="1">
            <a:spLocks/>
          </p:cNvSpPr>
          <p:nvPr/>
        </p:nvSpPr>
        <p:spPr bwMode="auto">
          <a:xfrm>
            <a:off x="664647" y="1745903"/>
            <a:ext cx="4244717" cy="1755417"/>
          </a:xfrm>
          <a:prstGeom prst="rect">
            <a:avLst/>
          </a:prstGeom>
          <a:noFill/>
          <a:ln w="28575" cap="rnd">
            <a:solidFill>
              <a:schemeClr val="tx1"/>
            </a:solidFill>
          </a:ln>
          <a:extLst>
            <a:ext uri="{909E8E84-426E-40DD-AFC4-6F175D3DCCD1}">
              <a14:hiddenFill xmlns:a14="http://schemas.microsoft.com/office/drawing/2010/main">
                <a:solidFill>
                  <a:srgbClr val="FFFFFF"/>
                </a:solidFill>
              </a14:hiddenFill>
            </a:ext>
          </a:extLst>
        </p:spPr>
        <p:txBody>
          <a:bodyPr vert="horz" wrap="square" lIns="91440" tIns="46800" rIns="91440" bIns="45720" numCol="1" anchor="t" anchorCtr="0" compatLnSpc="1">
            <a:prstTxWarp prst="textNoShape">
              <a:avLst/>
            </a:prstTxWarp>
            <a:spAutoFit/>
          </a:bodyPr>
          <a:lstStyle>
            <a:lvl1pPr marL="342900" indent="-342900" algn="l" rtl="0" eaLnBrk="0" fontAlgn="base" hangingPunct="0">
              <a:spcBef>
                <a:spcPct val="20000"/>
              </a:spcBef>
              <a:spcAft>
                <a:spcPct val="0"/>
              </a:spcAft>
              <a:buFont typeface="Arial" charset="0"/>
              <a:buChar char="•"/>
              <a:defRPr kumimoji="1" sz="24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kumimoji="1" sz="24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kumimoji="1" sz="22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kumimoji="1"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a:lstStyle>
          <a:p>
            <a:pPr marL="0" indent="0" eaLnBrk="1" hangingPunct="1">
              <a:buNone/>
            </a:pPr>
            <a:r>
              <a:rPr lang="ja-JP" altLang="en-US" sz="2000" dirty="0">
                <a:latin typeface="HGS創英角ｺﾞｼｯｸUB" panose="020B0900000000000000" pitchFamily="50" charset="-128"/>
                <a:ea typeface="HGS創英角ｺﾞｼｯｸUB" panose="020B0900000000000000" pitchFamily="50" charset="-128"/>
                <a:cs typeface="+mj-cs"/>
              </a:rPr>
              <a:t>入力変数（実績）</a:t>
            </a:r>
          </a:p>
          <a:p>
            <a:pPr eaLnBrk="1" hangingPunct="1">
              <a:buFont typeface="Arial" panose="020B0604020202020204" pitchFamily="34" charset="0"/>
              <a:buChar char="•"/>
            </a:pPr>
            <a:r>
              <a:rPr lang="ja-JP" altLang="en-US" sz="2000" dirty="0"/>
              <a:t>流入量、雨量、上流ダム放流量</a:t>
            </a:r>
            <a:r>
              <a:rPr lang="en-US" altLang="ja-JP" sz="2000" dirty="0"/>
              <a:t>(*)</a:t>
            </a:r>
            <a:r>
              <a:rPr lang="ja-JP" altLang="en-US" sz="2000" dirty="0"/>
              <a:t>、河川水位</a:t>
            </a:r>
            <a:r>
              <a:rPr lang="en-US" altLang="ja-JP" sz="2000" dirty="0"/>
              <a:t>(*)(</a:t>
            </a:r>
            <a:r>
              <a:rPr lang="ja-JP" altLang="en-US" sz="2000" dirty="0"/>
              <a:t>過去数時間分</a:t>
            </a:r>
            <a:r>
              <a:rPr lang="en-US" altLang="ja-JP" sz="2000" dirty="0"/>
              <a:t>)</a:t>
            </a:r>
          </a:p>
          <a:p>
            <a:pPr eaLnBrk="1" hangingPunct="1">
              <a:buFont typeface="Arial" panose="020B0604020202020204" pitchFamily="34" charset="0"/>
              <a:buChar char="•"/>
            </a:pPr>
            <a:r>
              <a:rPr lang="ja-JP" altLang="en-US" sz="2000" dirty="0"/>
              <a:t>気温、風速・風向、積雪深　（過去</a:t>
            </a:r>
            <a:r>
              <a:rPr lang="en-US" altLang="ja-JP" sz="2000" dirty="0"/>
              <a:t>2</a:t>
            </a:r>
            <a:r>
              <a:rPr lang="ja-JP" altLang="en-US" sz="2000" dirty="0"/>
              <a:t>～</a:t>
            </a:r>
            <a:r>
              <a:rPr lang="en-US" altLang="ja-JP" sz="2000" dirty="0"/>
              <a:t>4</a:t>
            </a:r>
            <a:r>
              <a:rPr lang="ja-JP" altLang="en-US" sz="2000" dirty="0"/>
              <a:t>日分）</a:t>
            </a:r>
            <a:endParaRPr lang="en-US" altLang="ja-JP" sz="2000" dirty="0"/>
          </a:p>
        </p:txBody>
      </p:sp>
      <p:sp>
        <p:nvSpPr>
          <p:cNvPr id="13" name="コンテンツ プレースホルダー 6">
            <a:extLst>
              <a:ext uri="{FF2B5EF4-FFF2-40B4-BE49-F238E27FC236}">
                <a16:creationId xmlns:a16="http://schemas.microsoft.com/office/drawing/2014/main" id="{ACE6C657-274A-AB5C-5877-97F3DF73DFEF}"/>
              </a:ext>
            </a:extLst>
          </p:cNvPr>
          <p:cNvSpPr txBox="1">
            <a:spLocks/>
          </p:cNvSpPr>
          <p:nvPr/>
        </p:nvSpPr>
        <p:spPr bwMode="auto">
          <a:xfrm>
            <a:off x="858776" y="4011625"/>
            <a:ext cx="7931955" cy="770532"/>
          </a:xfrm>
          <a:prstGeom prst="rect">
            <a:avLst/>
          </a:prstGeom>
          <a:noFill/>
          <a:ln w="28575" cap="rnd">
            <a:solidFill>
              <a:schemeClr val="tx1"/>
            </a:solidFill>
          </a:ln>
          <a:extLst>
            <a:ext uri="{909E8E84-426E-40DD-AFC4-6F175D3DCCD1}">
              <a14:hiddenFill xmlns:a14="http://schemas.microsoft.com/office/drawing/2010/main">
                <a:solidFill>
                  <a:srgbClr val="FFFFFF"/>
                </a:solidFill>
              </a14:hiddenFill>
            </a:ext>
          </a:extLst>
        </p:spPr>
        <p:txBody>
          <a:bodyPr vert="horz" wrap="square" lIns="91440" tIns="46800" rIns="91440" bIns="45720" numCol="1" anchor="t" anchorCtr="0" compatLnSpc="1">
            <a:prstTxWarp prst="textNoShape">
              <a:avLst/>
            </a:prstTxWarp>
            <a:spAutoFit/>
          </a:bodyPr>
          <a:lstStyle>
            <a:lvl1pPr marL="342900" indent="-342900" algn="l" rtl="0" eaLnBrk="0" fontAlgn="base" hangingPunct="0">
              <a:spcBef>
                <a:spcPct val="20000"/>
              </a:spcBef>
              <a:spcAft>
                <a:spcPct val="0"/>
              </a:spcAft>
              <a:buFont typeface="Arial" charset="0"/>
              <a:buChar char="•"/>
              <a:defRPr kumimoji="1" sz="24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kumimoji="1" sz="24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kumimoji="1" sz="22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kumimoji="1"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a:lstStyle>
          <a:p>
            <a:pPr marL="0" indent="0" eaLnBrk="1" hangingPunct="1">
              <a:buNone/>
            </a:pPr>
            <a:r>
              <a:rPr lang="ja-JP" altLang="en-US" sz="2000" dirty="0">
                <a:latin typeface="HGS創英角ｺﾞｼｯｸUB" panose="020B0900000000000000" pitchFamily="50" charset="-128"/>
                <a:ea typeface="HGS創英角ｺﾞｼｯｸUB" panose="020B0900000000000000" pitchFamily="50" charset="-128"/>
                <a:cs typeface="+mj-cs"/>
              </a:rPr>
              <a:t>モデル</a:t>
            </a:r>
          </a:p>
          <a:p>
            <a:pPr eaLnBrk="1" hangingPunct="1">
              <a:buFont typeface="Arial" panose="020B0604020202020204" pitchFamily="34" charset="0"/>
              <a:buChar char="•"/>
            </a:pPr>
            <a:r>
              <a:rPr lang="en-US" altLang="ja-JP" sz="2000" dirty="0"/>
              <a:t>RNN</a:t>
            </a:r>
            <a:r>
              <a:rPr lang="ja-JP" altLang="ja-JP" sz="2000" dirty="0"/>
              <a:t>（</a:t>
            </a:r>
            <a:r>
              <a:rPr lang="en-US" altLang="ja-JP" sz="2000" dirty="0"/>
              <a:t>Recurrent Neural Network</a:t>
            </a:r>
            <a:r>
              <a:rPr lang="ja-JP" altLang="ja-JP" sz="2000" dirty="0"/>
              <a:t>）</a:t>
            </a:r>
            <a:endParaRPr lang="en-US" altLang="ja-JP" sz="2000" dirty="0"/>
          </a:p>
        </p:txBody>
      </p:sp>
      <p:sp>
        <p:nvSpPr>
          <p:cNvPr id="14" name="コンテンツ プレースホルダー 6">
            <a:extLst>
              <a:ext uri="{FF2B5EF4-FFF2-40B4-BE49-F238E27FC236}">
                <a16:creationId xmlns:a16="http://schemas.microsoft.com/office/drawing/2014/main" id="{29CFBC3D-08E1-FFD7-B9AE-4D7448F60387}"/>
              </a:ext>
            </a:extLst>
          </p:cNvPr>
          <p:cNvSpPr txBox="1">
            <a:spLocks/>
          </p:cNvSpPr>
          <p:nvPr/>
        </p:nvSpPr>
        <p:spPr bwMode="auto">
          <a:xfrm>
            <a:off x="858776" y="5262297"/>
            <a:ext cx="7931955" cy="770532"/>
          </a:xfrm>
          <a:prstGeom prst="rect">
            <a:avLst/>
          </a:prstGeom>
          <a:noFill/>
          <a:ln w="28575" cap="rnd">
            <a:solidFill>
              <a:schemeClr val="tx1"/>
            </a:solidFill>
          </a:ln>
          <a:extLst>
            <a:ext uri="{909E8E84-426E-40DD-AFC4-6F175D3DCCD1}">
              <a14:hiddenFill xmlns:a14="http://schemas.microsoft.com/office/drawing/2010/main">
                <a:solidFill>
                  <a:srgbClr val="FFFFFF"/>
                </a:solidFill>
              </a14:hiddenFill>
            </a:ext>
          </a:extLst>
        </p:spPr>
        <p:txBody>
          <a:bodyPr vert="horz" wrap="square" lIns="91440" tIns="46800" rIns="91440" bIns="45720" numCol="1" anchor="t" anchorCtr="0" compatLnSpc="1">
            <a:prstTxWarp prst="textNoShape">
              <a:avLst/>
            </a:prstTxWarp>
            <a:spAutoFit/>
          </a:bodyPr>
          <a:lstStyle>
            <a:lvl1pPr marL="342900" indent="-342900" algn="l" rtl="0" eaLnBrk="0" fontAlgn="base" hangingPunct="0">
              <a:spcBef>
                <a:spcPct val="20000"/>
              </a:spcBef>
              <a:spcAft>
                <a:spcPct val="0"/>
              </a:spcAft>
              <a:buFont typeface="Arial" charset="0"/>
              <a:buChar char="•"/>
              <a:defRPr kumimoji="1" sz="24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kumimoji="1" sz="24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kumimoji="1" sz="22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kumimoji="1"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a:lstStyle>
          <a:p>
            <a:pPr marL="0" indent="0" eaLnBrk="1" hangingPunct="1">
              <a:buNone/>
            </a:pPr>
            <a:r>
              <a:rPr lang="ja-JP" altLang="en-US" sz="2000" dirty="0">
                <a:latin typeface="HGS創英角ｺﾞｼｯｸUB" panose="020B0900000000000000" pitchFamily="50" charset="-128"/>
                <a:ea typeface="HGS創英角ｺﾞｼｯｸUB" panose="020B0900000000000000" pitchFamily="50" charset="-128"/>
                <a:cs typeface="+mj-cs"/>
              </a:rPr>
              <a:t>出力内容</a:t>
            </a:r>
          </a:p>
          <a:p>
            <a:pPr eaLnBrk="1" hangingPunct="1">
              <a:buFont typeface="Arial" panose="020B0604020202020204" pitchFamily="34" charset="0"/>
              <a:buChar char="•"/>
            </a:pPr>
            <a:r>
              <a:rPr lang="en-US" altLang="ja-JP" sz="2000" dirty="0"/>
              <a:t>3</a:t>
            </a:r>
            <a:r>
              <a:rPr lang="ja-JP" altLang="en-US" sz="2000" dirty="0"/>
              <a:t>日先までの流入量（</a:t>
            </a:r>
            <a:r>
              <a:rPr lang="en-US" altLang="ja-JP" sz="2000" dirty="0"/>
              <a:t>1</a:t>
            </a:r>
            <a:r>
              <a:rPr lang="ja-JP" altLang="en-US" sz="2000" dirty="0"/>
              <a:t>時間ごと）</a:t>
            </a:r>
            <a:endParaRPr lang="en-US" altLang="ja-JP" sz="2000" dirty="0"/>
          </a:p>
        </p:txBody>
      </p:sp>
      <p:sp>
        <p:nvSpPr>
          <p:cNvPr id="15" name="コンテンツ プレースホルダー 6">
            <a:extLst>
              <a:ext uri="{FF2B5EF4-FFF2-40B4-BE49-F238E27FC236}">
                <a16:creationId xmlns:a16="http://schemas.microsoft.com/office/drawing/2014/main" id="{A9BA7450-3B00-BC33-ECA1-574A7F965979}"/>
              </a:ext>
            </a:extLst>
          </p:cNvPr>
          <p:cNvSpPr txBox="1">
            <a:spLocks/>
          </p:cNvSpPr>
          <p:nvPr/>
        </p:nvSpPr>
        <p:spPr bwMode="auto">
          <a:xfrm>
            <a:off x="5111496" y="1755664"/>
            <a:ext cx="3785616" cy="1078309"/>
          </a:xfrm>
          <a:prstGeom prst="rect">
            <a:avLst/>
          </a:prstGeom>
          <a:noFill/>
          <a:ln w="28575" cap="rnd">
            <a:solidFill>
              <a:schemeClr val="tx1"/>
            </a:solidFill>
          </a:ln>
          <a:extLst>
            <a:ext uri="{909E8E84-426E-40DD-AFC4-6F175D3DCCD1}">
              <a14:hiddenFill xmlns:a14="http://schemas.microsoft.com/office/drawing/2010/main">
                <a:solidFill>
                  <a:srgbClr val="FFFFFF"/>
                </a:solidFill>
              </a14:hiddenFill>
            </a:ext>
          </a:extLst>
        </p:spPr>
        <p:txBody>
          <a:bodyPr vert="horz" wrap="square" lIns="91440" tIns="46800" rIns="91440" bIns="45720" numCol="1" anchor="t" anchorCtr="0" compatLnSpc="1">
            <a:prstTxWarp prst="textNoShape">
              <a:avLst/>
            </a:prstTxWarp>
            <a:spAutoFit/>
          </a:bodyPr>
          <a:lstStyle>
            <a:lvl1pPr marL="342900" indent="-342900" algn="l" rtl="0" eaLnBrk="0" fontAlgn="base" hangingPunct="0">
              <a:spcBef>
                <a:spcPct val="20000"/>
              </a:spcBef>
              <a:spcAft>
                <a:spcPct val="0"/>
              </a:spcAft>
              <a:buFont typeface="Arial" charset="0"/>
              <a:buChar char="•"/>
              <a:defRPr kumimoji="1" sz="24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kumimoji="1" sz="24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kumimoji="1" sz="22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kumimoji="1"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a:lstStyle>
          <a:p>
            <a:pPr marL="0" indent="0" eaLnBrk="1" hangingPunct="1">
              <a:buNone/>
            </a:pPr>
            <a:r>
              <a:rPr lang="ja-JP" altLang="en-US" sz="2000" dirty="0">
                <a:latin typeface="HGS創英角ｺﾞｼｯｸUB" panose="020B0900000000000000" pitchFamily="50" charset="-128"/>
                <a:ea typeface="HGS創英角ｺﾞｼｯｸUB" panose="020B0900000000000000" pitchFamily="50" charset="-128"/>
                <a:cs typeface="+mj-cs"/>
              </a:rPr>
              <a:t>入力変数（予測）</a:t>
            </a:r>
          </a:p>
          <a:p>
            <a:pPr eaLnBrk="1" hangingPunct="1">
              <a:buFont typeface="Arial" panose="020B0604020202020204" pitchFamily="34" charset="0"/>
              <a:buChar char="•"/>
            </a:pPr>
            <a:r>
              <a:rPr lang="ja-JP" altLang="en-US" sz="2000" dirty="0"/>
              <a:t>雨量、上流ダム放流量</a:t>
            </a:r>
            <a:r>
              <a:rPr lang="en-US" altLang="ja-JP" sz="2000" dirty="0"/>
              <a:t>(*)</a:t>
            </a:r>
            <a:r>
              <a:rPr lang="ja-JP" altLang="en-US" sz="2000" dirty="0"/>
              <a:t>、気温、風速・風向（</a:t>
            </a:r>
            <a:r>
              <a:rPr lang="en-US" altLang="ja-JP" sz="2000" dirty="0"/>
              <a:t>3</a:t>
            </a:r>
            <a:r>
              <a:rPr lang="ja-JP" altLang="en-US" sz="2000" dirty="0"/>
              <a:t>日先まで）</a:t>
            </a:r>
            <a:endParaRPr lang="en-US" altLang="ja-JP" sz="2000" dirty="0"/>
          </a:p>
        </p:txBody>
      </p:sp>
      <p:sp>
        <p:nvSpPr>
          <p:cNvPr id="17" name="矢印: 下 16">
            <a:extLst>
              <a:ext uri="{FF2B5EF4-FFF2-40B4-BE49-F238E27FC236}">
                <a16:creationId xmlns:a16="http://schemas.microsoft.com/office/drawing/2014/main" id="{4FADBC9C-D3E4-CB6E-FFD8-F17ACBB92A7E}"/>
              </a:ext>
            </a:extLst>
          </p:cNvPr>
          <p:cNvSpPr/>
          <p:nvPr/>
        </p:nvSpPr>
        <p:spPr>
          <a:xfrm>
            <a:off x="2510338" y="3606531"/>
            <a:ext cx="482494" cy="263291"/>
          </a:xfrm>
          <a:prstGeom prst="downArrow">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 name="矢印: 下 17">
            <a:extLst>
              <a:ext uri="{FF2B5EF4-FFF2-40B4-BE49-F238E27FC236}">
                <a16:creationId xmlns:a16="http://schemas.microsoft.com/office/drawing/2014/main" id="{240B6319-39BD-5BF0-482B-280F8DC48CB3}"/>
              </a:ext>
            </a:extLst>
          </p:cNvPr>
          <p:cNvSpPr/>
          <p:nvPr/>
        </p:nvSpPr>
        <p:spPr>
          <a:xfrm>
            <a:off x="6763057" y="2975777"/>
            <a:ext cx="482494" cy="921982"/>
          </a:xfrm>
          <a:prstGeom prst="downArrow">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9" name="矢印: 下 18">
            <a:extLst>
              <a:ext uri="{FF2B5EF4-FFF2-40B4-BE49-F238E27FC236}">
                <a16:creationId xmlns:a16="http://schemas.microsoft.com/office/drawing/2014/main" id="{52F556E7-6205-A503-5CBC-140FEB0122C8}"/>
              </a:ext>
            </a:extLst>
          </p:cNvPr>
          <p:cNvSpPr/>
          <p:nvPr/>
        </p:nvSpPr>
        <p:spPr>
          <a:xfrm>
            <a:off x="4668117" y="4896024"/>
            <a:ext cx="482494" cy="290102"/>
          </a:xfrm>
          <a:prstGeom prst="downArrow">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コンテンツ プレースホルダー 6">
            <a:extLst>
              <a:ext uri="{FF2B5EF4-FFF2-40B4-BE49-F238E27FC236}">
                <a16:creationId xmlns:a16="http://schemas.microsoft.com/office/drawing/2014/main" id="{D23C3600-992E-BA7E-1CCF-34A2071EF3A2}"/>
              </a:ext>
            </a:extLst>
          </p:cNvPr>
          <p:cNvSpPr txBox="1">
            <a:spLocks/>
          </p:cNvSpPr>
          <p:nvPr/>
        </p:nvSpPr>
        <p:spPr bwMode="auto">
          <a:xfrm>
            <a:off x="246888" y="6032829"/>
            <a:ext cx="1490472" cy="278089"/>
          </a:xfrm>
          <a:prstGeom prst="rect">
            <a:avLst/>
          </a:prstGeom>
          <a:noFill/>
          <a:ln w="28575" cap="rnd">
            <a:noFill/>
          </a:ln>
          <a:extLst>
            <a:ext uri="{909E8E84-426E-40DD-AFC4-6F175D3DCCD1}">
              <a14:hiddenFill xmlns:a14="http://schemas.microsoft.com/office/drawing/2010/main">
                <a:solidFill>
                  <a:srgbClr val="FFFFFF"/>
                </a:solidFill>
              </a14:hiddenFill>
            </a:ext>
          </a:extLst>
        </p:spPr>
        <p:txBody>
          <a:bodyPr vert="horz" wrap="square" lIns="91440" tIns="46800" rIns="91440" bIns="45720" numCol="1" anchor="t" anchorCtr="0" compatLnSpc="1">
            <a:prstTxWarp prst="textNoShape">
              <a:avLst/>
            </a:prstTxWarp>
            <a:spAutoFit/>
          </a:bodyPr>
          <a:lstStyle>
            <a:lvl1pPr marL="342900" indent="-342900" algn="l" rtl="0" eaLnBrk="0" fontAlgn="base" hangingPunct="0">
              <a:spcBef>
                <a:spcPct val="20000"/>
              </a:spcBef>
              <a:spcAft>
                <a:spcPct val="0"/>
              </a:spcAft>
              <a:buFont typeface="Arial" charset="0"/>
              <a:buChar char="•"/>
              <a:defRPr kumimoji="1" sz="24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kumimoji="1" sz="24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kumimoji="1" sz="22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kumimoji="1"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a:lstStyle>
          <a:p>
            <a:pPr marL="0" lvl="0" indent="0" latinLnBrk="1">
              <a:buNone/>
            </a:pPr>
            <a:r>
              <a:rPr lang="en-US" altLang="ja-JP" sz="1200" dirty="0"/>
              <a:t>* </a:t>
            </a:r>
            <a:r>
              <a:rPr lang="ja-JP" altLang="en-US" sz="1200" dirty="0"/>
              <a:t>真名川ダムのみ</a:t>
            </a:r>
            <a:endParaRPr lang="ja-JP" altLang="ja-JP" sz="1200" dirty="0"/>
          </a:p>
        </p:txBody>
      </p:sp>
      <p:sp>
        <p:nvSpPr>
          <p:cNvPr id="6" name="テキスト ボックス 5">
            <a:extLst>
              <a:ext uri="{FF2B5EF4-FFF2-40B4-BE49-F238E27FC236}">
                <a16:creationId xmlns:a16="http://schemas.microsoft.com/office/drawing/2014/main" id="{D29BC18C-6A41-35D4-A4D7-169882ED2CB8}"/>
              </a:ext>
            </a:extLst>
          </p:cNvPr>
          <p:cNvSpPr txBox="1"/>
          <p:nvPr/>
        </p:nvSpPr>
        <p:spPr>
          <a:xfrm>
            <a:off x="582982" y="3953701"/>
            <a:ext cx="8378138" cy="923330"/>
          </a:xfrm>
          <a:prstGeom prst="rect">
            <a:avLst/>
          </a:prstGeom>
          <a:noFill/>
          <a:ln w="28575">
            <a:solidFill>
              <a:srgbClr val="0000FF"/>
            </a:solidFill>
          </a:ln>
        </p:spPr>
        <p:txBody>
          <a:bodyPr wrap="square" rtlCol="0">
            <a:spAutoFit/>
          </a:bodyPr>
          <a:lstStyle/>
          <a:p>
            <a:r>
              <a:rPr lang="ja-JP" altLang="en-US" dirty="0"/>
              <a:t>　</a:t>
            </a:r>
            <a:endParaRPr lang="en-US" altLang="ja-JP" dirty="0"/>
          </a:p>
          <a:p>
            <a:endParaRPr kumimoji="1" lang="en-US" altLang="ja-JP" dirty="0"/>
          </a:p>
          <a:p>
            <a:endParaRPr kumimoji="1" lang="ja-JP" altLang="en-US" dirty="0"/>
          </a:p>
        </p:txBody>
      </p:sp>
      <p:sp>
        <p:nvSpPr>
          <p:cNvPr id="7" name="テキスト ボックス 6">
            <a:extLst>
              <a:ext uri="{FF2B5EF4-FFF2-40B4-BE49-F238E27FC236}">
                <a16:creationId xmlns:a16="http://schemas.microsoft.com/office/drawing/2014/main" id="{8EF58EE8-6094-CA0B-CC3F-8FCAE6B03367}"/>
              </a:ext>
            </a:extLst>
          </p:cNvPr>
          <p:cNvSpPr txBox="1"/>
          <p:nvPr/>
        </p:nvSpPr>
        <p:spPr>
          <a:xfrm>
            <a:off x="5705890" y="4042948"/>
            <a:ext cx="3092513" cy="707886"/>
          </a:xfrm>
          <a:prstGeom prst="rect">
            <a:avLst/>
          </a:prstGeom>
          <a:noFill/>
        </p:spPr>
        <p:txBody>
          <a:bodyPr wrap="none" rtlCol="0">
            <a:spAutoFit/>
          </a:bodyPr>
          <a:lstStyle/>
          <a:p>
            <a:r>
              <a:rPr lang="ja-JP" altLang="en-US" sz="2000" b="1" dirty="0">
                <a:solidFill>
                  <a:srgbClr val="0000FF"/>
                </a:solidFill>
              </a:rPr>
              <a:t>入力と出力の</a:t>
            </a:r>
            <a:r>
              <a:rPr kumimoji="1" lang="ja-JP" altLang="en-US" sz="2000" b="1" dirty="0">
                <a:solidFill>
                  <a:srgbClr val="0000FF"/>
                </a:solidFill>
              </a:rPr>
              <a:t>時系列的な</a:t>
            </a:r>
            <a:endParaRPr kumimoji="1" lang="en-US" altLang="ja-JP" sz="2000" b="1" dirty="0">
              <a:solidFill>
                <a:srgbClr val="0000FF"/>
              </a:solidFill>
            </a:endParaRPr>
          </a:p>
          <a:p>
            <a:r>
              <a:rPr kumimoji="1" lang="ja-JP" altLang="en-US" sz="2000" b="1" dirty="0">
                <a:solidFill>
                  <a:srgbClr val="0000FF"/>
                </a:solidFill>
              </a:rPr>
              <a:t>関係に合った学習ができる</a:t>
            </a:r>
            <a:endParaRPr kumimoji="1" lang="en-US" altLang="ja-JP" sz="2000" b="1" dirty="0">
              <a:solidFill>
                <a:srgbClr val="0000FF"/>
              </a:solidFill>
            </a:endParaRPr>
          </a:p>
        </p:txBody>
      </p:sp>
    </p:spTree>
    <p:extLst>
      <p:ext uri="{BB962C8B-B14F-4D97-AF65-F5344CB8AC3E}">
        <p14:creationId xmlns:p14="http://schemas.microsoft.com/office/powerpoint/2010/main" val="67024625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E5A5E1-5237-5DC9-F699-73E20E9E08C9}"/>
            </a:ext>
          </a:extLst>
        </p:cNvPr>
        <p:cNvGrpSpPr/>
        <p:nvPr/>
      </p:nvGrpSpPr>
      <p:grpSpPr>
        <a:xfrm>
          <a:off x="0" y="0"/>
          <a:ext cx="0" cy="0"/>
          <a:chOff x="0" y="0"/>
          <a:chExt cx="0" cy="0"/>
        </a:xfrm>
      </p:grpSpPr>
      <p:pic>
        <p:nvPicPr>
          <p:cNvPr id="3" name="ヘッダー">
            <a:extLst>
              <a:ext uri="{FF2B5EF4-FFF2-40B4-BE49-F238E27FC236}">
                <a16:creationId xmlns:a16="http://schemas.microsoft.com/office/drawing/2014/main" id="{9EC4392E-1C38-22F7-3C75-9218513AC00E}"/>
              </a:ext>
            </a:extLst>
          </p:cNvPr>
          <p:cNvPicPr>
            <a:picLocks noGrp="1" noRot="1" noChangeAspect="1" noMove="1" noResize="1" noEditPoints="1" noAdjustHandles="1" noChangeArrowheads="1" noChangeShapeType="1" noCrop="1"/>
          </p:cNvPicPr>
          <p:nvPr/>
        </p:nvPicPr>
        <p:blipFill>
          <a:blip r:embed="rId3"/>
          <a:stretch>
            <a:fillRect/>
          </a:stretch>
        </p:blipFill>
        <p:spPr>
          <a:xfrm flipH="1">
            <a:off x="-6350" y="-5178"/>
            <a:ext cx="9144000" cy="1153355"/>
          </a:xfrm>
          <a:prstGeom prst="rect">
            <a:avLst/>
          </a:prstGeom>
        </p:spPr>
      </p:pic>
      <p:sp>
        <p:nvSpPr>
          <p:cNvPr id="8" name="スライド番号プレースホルダー 12">
            <a:extLst>
              <a:ext uri="{FF2B5EF4-FFF2-40B4-BE49-F238E27FC236}">
                <a16:creationId xmlns:a16="http://schemas.microsoft.com/office/drawing/2014/main" id="{F69A864B-B0F7-6F82-01E0-E8DA28F31B28}"/>
              </a:ext>
            </a:extLst>
          </p:cNvPr>
          <p:cNvSpPr txBox="1">
            <a:spLocks/>
          </p:cNvSpPr>
          <p:nvPr/>
        </p:nvSpPr>
        <p:spPr>
          <a:xfrm>
            <a:off x="8550226" y="6399102"/>
            <a:ext cx="481012" cy="365125"/>
          </a:xfrm>
          <a:prstGeom prst="rect">
            <a:avLst/>
          </a:prstGeom>
        </p:spPr>
        <p:txBody>
          <a:bodyPr vert="horz" anchor="b"/>
          <a:lstStyle>
            <a:defPPr>
              <a:defRPr lang="ja-JP"/>
            </a:defPPr>
            <a:lvl1pPr marL="0" algn="r" defTabSz="914400" rtl="0" eaLnBrk="1" fontAlgn="auto" latinLnBrk="0" hangingPunct="1">
              <a:spcBef>
                <a:spcPts val="0"/>
              </a:spcBef>
              <a:spcAft>
                <a:spcPts val="0"/>
              </a:spcAft>
              <a:defRPr kumimoji="1" lang="ja-JP" sz="1200" b="0" kern="1200">
                <a:solidFill>
                  <a:srgbClr val="FFFFFF"/>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fld id="{A2C7198B-0AA7-4B5B-AD43-FCED5591912C}" type="slidenum">
              <a:rPr lang="en-US" altLang="ja-JP" sz="1400" b="1" smtClean="0">
                <a:latin typeface="+mj-lt"/>
              </a:rPr>
              <a:pPr/>
              <a:t>16</a:t>
            </a:fld>
            <a:endParaRPr lang="ja-JP" altLang="en-US" sz="1400" b="1" dirty="0">
              <a:latin typeface="+mj-lt"/>
            </a:endParaRPr>
          </a:p>
        </p:txBody>
      </p:sp>
      <p:sp>
        <p:nvSpPr>
          <p:cNvPr id="5" name="タイトル 2">
            <a:extLst>
              <a:ext uri="{FF2B5EF4-FFF2-40B4-BE49-F238E27FC236}">
                <a16:creationId xmlns:a16="http://schemas.microsoft.com/office/drawing/2014/main" id="{448E2211-18B1-7664-FF59-FF751D340B7B}"/>
              </a:ext>
            </a:extLst>
          </p:cNvPr>
          <p:cNvSpPr txBox="1">
            <a:spLocks noGrp="1" noRot="1" noMove="1" noResize="1" noEditPoints="1" noAdjustHandles="1" noChangeArrowheads="1" noChangeShapeType="1"/>
          </p:cNvSpPr>
          <p:nvPr/>
        </p:nvSpPr>
        <p:spPr>
          <a:xfrm>
            <a:off x="0" y="145661"/>
            <a:ext cx="9144000" cy="791419"/>
          </a:xfrm>
          <a:prstGeom prst="rect">
            <a:avLst/>
          </a:prstGeom>
        </p:spPr>
        <p:txBody>
          <a:bodyPr anchor="t"/>
          <a:lstStyle>
            <a:lvl1pPr algn="l" rtl="0" eaLnBrk="0" fontAlgn="base" hangingPunct="0">
              <a:spcBef>
                <a:spcPct val="0"/>
              </a:spcBef>
              <a:spcAft>
                <a:spcPct val="0"/>
              </a:spcAft>
              <a:defRPr kumimoji="1" lang="ja-JP" sz="3200" b="1" kern="1200">
                <a:solidFill>
                  <a:srgbClr val="639729"/>
                </a:solidFill>
                <a:effectLst>
                  <a:outerShdw blurRad="31750" dist="25400" dir="5400000" algn="tl" rotWithShape="0">
                    <a:srgbClr val="000000">
                      <a:alpha val="25000"/>
                    </a:srgbClr>
                  </a:outerShdw>
                </a:effectLst>
                <a:latin typeface="+mj-lt"/>
                <a:ea typeface="+mj-ea"/>
                <a:cs typeface="+mj-cs"/>
              </a:defRPr>
            </a:lvl1pPr>
            <a:lvl2pPr algn="l" rtl="0" eaLnBrk="0" fontAlgn="base" hangingPunct="0">
              <a:spcBef>
                <a:spcPct val="0"/>
              </a:spcBef>
              <a:spcAft>
                <a:spcPct val="0"/>
              </a:spcAft>
              <a:defRPr kumimoji="1" sz="3200" b="1">
                <a:solidFill>
                  <a:srgbClr val="639729"/>
                </a:solidFill>
                <a:latin typeface="ＭＳ Ｐゴシック" charset="-128"/>
                <a:ea typeface="ＭＳ Ｐゴシック" charset="-128"/>
              </a:defRPr>
            </a:lvl2pPr>
            <a:lvl3pPr algn="l" rtl="0" eaLnBrk="0" fontAlgn="base" hangingPunct="0">
              <a:spcBef>
                <a:spcPct val="0"/>
              </a:spcBef>
              <a:spcAft>
                <a:spcPct val="0"/>
              </a:spcAft>
              <a:defRPr kumimoji="1" sz="3200" b="1">
                <a:solidFill>
                  <a:srgbClr val="639729"/>
                </a:solidFill>
                <a:latin typeface="ＭＳ Ｐゴシック" charset="-128"/>
                <a:ea typeface="ＭＳ Ｐゴシック" charset="-128"/>
              </a:defRPr>
            </a:lvl3pPr>
            <a:lvl4pPr algn="l" rtl="0" eaLnBrk="0" fontAlgn="base" hangingPunct="0">
              <a:spcBef>
                <a:spcPct val="0"/>
              </a:spcBef>
              <a:spcAft>
                <a:spcPct val="0"/>
              </a:spcAft>
              <a:defRPr kumimoji="1" sz="3200" b="1">
                <a:solidFill>
                  <a:srgbClr val="639729"/>
                </a:solidFill>
                <a:latin typeface="ＭＳ Ｐゴシック" charset="-128"/>
                <a:ea typeface="ＭＳ Ｐゴシック" charset="-128"/>
              </a:defRPr>
            </a:lvl4pPr>
            <a:lvl5pPr algn="l" rtl="0" eaLnBrk="0" fontAlgn="base" hangingPunct="0">
              <a:spcBef>
                <a:spcPct val="0"/>
              </a:spcBef>
              <a:spcAft>
                <a:spcPct val="0"/>
              </a:spcAft>
              <a:defRPr kumimoji="1" sz="3200" b="1">
                <a:solidFill>
                  <a:srgbClr val="639729"/>
                </a:solidFill>
                <a:latin typeface="ＭＳ Ｐゴシック" charset="-128"/>
                <a:ea typeface="ＭＳ Ｐゴシック" charset="-128"/>
              </a:defRPr>
            </a:lvl5pPr>
            <a:lvl6pPr marL="457189" algn="l" rtl="0" fontAlgn="base">
              <a:spcBef>
                <a:spcPct val="0"/>
              </a:spcBef>
              <a:spcAft>
                <a:spcPct val="0"/>
              </a:spcAft>
              <a:defRPr kumimoji="1" sz="3200" b="1">
                <a:solidFill>
                  <a:srgbClr val="639729"/>
                </a:solidFill>
                <a:latin typeface="ＭＳ Ｐゴシック" charset="-128"/>
                <a:ea typeface="ＭＳ Ｐゴシック" charset="-128"/>
              </a:defRPr>
            </a:lvl6pPr>
            <a:lvl7pPr marL="914377" algn="l" rtl="0" fontAlgn="base">
              <a:spcBef>
                <a:spcPct val="0"/>
              </a:spcBef>
              <a:spcAft>
                <a:spcPct val="0"/>
              </a:spcAft>
              <a:defRPr kumimoji="1" sz="3200" b="1">
                <a:solidFill>
                  <a:srgbClr val="639729"/>
                </a:solidFill>
                <a:latin typeface="ＭＳ Ｐゴシック" charset="-128"/>
                <a:ea typeface="ＭＳ Ｐゴシック" charset="-128"/>
              </a:defRPr>
            </a:lvl7pPr>
            <a:lvl8pPr marL="1371566" algn="l" rtl="0" fontAlgn="base">
              <a:spcBef>
                <a:spcPct val="0"/>
              </a:spcBef>
              <a:spcAft>
                <a:spcPct val="0"/>
              </a:spcAft>
              <a:defRPr kumimoji="1" sz="3200" b="1">
                <a:solidFill>
                  <a:srgbClr val="639729"/>
                </a:solidFill>
                <a:latin typeface="ＭＳ Ｐゴシック" charset="-128"/>
                <a:ea typeface="ＭＳ Ｐゴシック" charset="-128"/>
              </a:defRPr>
            </a:lvl8pPr>
            <a:lvl9pPr marL="1828754" algn="l" rtl="0" fontAlgn="base">
              <a:spcBef>
                <a:spcPct val="0"/>
              </a:spcBef>
              <a:spcAft>
                <a:spcPct val="0"/>
              </a:spcAft>
              <a:defRPr kumimoji="1" sz="3200" b="1">
                <a:solidFill>
                  <a:srgbClr val="639729"/>
                </a:solidFill>
                <a:latin typeface="ＭＳ Ｐゴシック" charset="-128"/>
                <a:ea typeface="ＭＳ Ｐゴシック" charset="-128"/>
              </a:defRPr>
            </a:lvl9pPr>
            <a:extLst/>
          </a:lstStyle>
          <a:p>
            <a:r>
              <a:rPr lang="ja-JP" altLang="en-US" b="0" spc="-300" dirty="0">
                <a:solidFill>
                  <a:srgbClr val="065218"/>
                </a:solidFill>
                <a:effectLst/>
                <a:latin typeface="HGS創英角ｺﾞｼｯｸUB" panose="020B0900000000000000" pitchFamily="50" charset="-128"/>
                <a:ea typeface="HGS創英角ｺﾞｼｯｸUB" panose="020B0900000000000000" pitchFamily="50" charset="-128"/>
              </a:rPr>
              <a:t>２．</a:t>
            </a:r>
            <a:r>
              <a:rPr lang="ja-JP" altLang="en-US" b="0" spc="-150" dirty="0">
                <a:solidFill>
                  <a:srgbClr val="065218"/>
                </a:solidFill>
                <a:effectLst/>
                <a:latin typeface="HGS創英角ｺﾞｼｯｸUB" panose="020B0900000000000000" pitchFamily="50" charset="-128"/>
                <a:ea typeface="HGS創英角ｺﾞｼｯｸUB" panose="020B0900000000000000" pitchFamily="50" charset="-128"/>
              </a:rPr>
              <a:t>モデル構築　  </a:t>
            </a:r>
            <a:endParaRPr lang="ja-JP" altLang="en-US" sz="8800" dirty="0">
              <a:solidFill>
                <a:srgbClr val="065218"/>
              </a:solidFill>
              <a:effectLst/>
              <a:latin typeface="HGS創英角ｺﾞｼｯｸUB" panose="020B0900000000000000" pitchFamily="50" charset="-128"/>
              <a:ea typeface="HGS創英角ｺﾞｼｯｸUB" panose="020B0900000000000000" pitchFamily="50" charset="-128"/>
            </a:endParaRPr>
          </a:p>
        </p:txBody>
      </p:sp>
      <p:sp>
        <p:nvSpPr>
          <p:cNvPr id="4" name="コンテンツ プレースホルダー 6">
            <a:extLst>
              <a:ext uri="{FF2B5EF4-FFF2-40B4-BE49-F238E27FC236}">
                <a16:creationId xmlns:a16="http://schemas.microsoft.com/office/drawing/2014/main" id="{1D311345-44C0-B295-DD31-06A107EC42B6}"/>
              </a:ext>
            </a:extLst>
          </p:cNvPr>
          <p:cNvSpPr txBox="1">
            <a:spLocks/>
          </p:cNvSpPr>
          <p:nvPr/>
        </p:nvSpPr>
        <p:spPr bwMode="auto">
          <a:xfrm>
            <a:off x="246888" y="1059357"/>
            <a:ext cx="8543844" cy="2666436"/>
          </a:xfrm>
          <a:prstGeom prst="rect">
            <a:avLst/>
          </a:prstGeom>
          <a:noFill/>
          <a:ln w="28575" cap="rnd">
            <a:noFill/>
          </a:ln>
          <a:extLst>
            <a:ext uri="{909E8E84-426E-40DD-AFC4-6F175D3DCCD1}">
              <a14:hiddenFill xmlns:a14="http://schemas.microsoft.com/office/drawing/2010/main">
                <a:solidFill>
                  <a:srgbClr val="FFFFFF"/>
                </a:solidFill>
              </a14:hiddenFill>
            </a:ext>
          </a:extLst>
        </p:spPr>
        <p:txBody>
          <a:bodyPr vert="horz" wrap="square" lIns="91440" tIns="46800" rIns="91440" bIns="45720" numCol="1" anchor="t" anchorCtr="0" compatLnSpc="1">
            <a:prstTxWarp prst="textNoShape">
              <a:avLst/>
            </a:prstTxWarp>
            <a:spAutoFit/>
          </a:bodyPr>
          <a:lstStyle>
            <a:lvl1pPr marL="342900" indent="-342900" algn="l" rtl="0" eaLnBrk="0" fontAlgn="base" hangingPunct="0">
              <a:spcBef>
                <a:spcPct val="20000"/>
              </a:spcBef>
              <a:spcAft>
                <a:spcPct val="0"/>
              </a:spcAft>
              <a:buFont typeface="Arial" charset="0"/>
              <a:buChar char="•"/>
              <a:defRPr kumimoji="1" sz="24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kumimoji="1" sz="24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kumimoji="1" sz="22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kumimoji="1"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a:lstStyle>
          <a:p>
            <a:pPr marL="0" indent="0" eaLnBrk="1" hangingPunct="1">
              <a:buNone/>
            </a:pPr>
            <a:r>
              <a:rPr lang="en-US" altLang="ja-JP" sz="2800" dirty="0">
                <a:solidFill>
                  <a:srgbClr val="639729"/>
                </a:solidFill>
                <a:latin typeface="HGS創英角ｺﾞｼｯｸUB" panose="020B0900000000000000" pitchFamily="50" charset="-128"/>
                <a:ea typeface="HGS創英角ｺﾞｼｯｸUB" panose="020B0900000000000000" pitchFamily="50" charset="-128"/>
                <a:cs typeface="+mj-cs"/>
              </a:rPr>
              <a:t>【RNN</a:t>
            </a:r>
            <a:r>
              <a:rPr lang="ja-JP" altLang="en-US" sz="2800" dirty="0">
                <a:solidFill>
                  <a:srgbClr val="639729"/>
                </a:solidFill>
                <a:latin typeface="HGS創英角ｺﾞｼｯｸUB" panose="020B0900000000000000" pitchFamily="50" charset="-128"/>
                <a:ea typeface="HGS創英角ｺﾞｼｯｸUB" panose="020B0900000000000000" pitchFamily="50" charset="-128"/>
                <a:cs typeface="+mj-cs"/>
              </a:rPr>
              <a:t>とは</a:t>
            </a:r>
            <a:r>
              <a:rPr lang="en-US" altLang="ja-JP" sz="2800" dirty="0">
                <a:solidFill>
                  <a:srgbClr val="639729"/>
                </a:solidFill>
                <a:latin typeface="HGS創英角ｺﾞｼｯｸUB" panose="020B0900000000000000" pitchFamily="50" charset="-128"/>
                <a:ea typeface="HGS創英角ｺﾞｼｯｸUB" panose="020B0900000000000000" pitchFamily="50" charset="-128"/>
                <a:cs typeface="+mj-cs"/>
              </a:rPr>
              <a:t>】</a:t>
            </a:r>
            <a:endParaRPr lang="ja-JP" altLang="en-US" sz="2800" dirty="0">
              <a:solidFill>
                <a:srgbClr val="639729"/>
              </a:solidFill>
              <a:latin typeface="HGS創英角ｺﾞｼｯｸUB" panose="020B0900000000000000" pitchFamily="50" charset="-128"/>
              <a:ea typeface="HGS創英角ｺﾞｼｯｸUB" panose="020B0900000000000000" pitchFamily="50" charset="-128"/>
              <a:cs typeface="+mj-cs"/>
            </a:endParaRPr>
          </a:p>
          <a:p>
            <a:pPr lvl="1" eaLnBrk="1" hangingPunct="1">
              <a:buFont typeface="Arial" panose="020B0604020202020204" pitchFamily="34" charset="0"/>
              <a:buChar char="•"/>
            </a:pPr>
            <a:r>
              <a:rPr lang="ja-JP" altLang="ja-JP" dirty="0"/>
              <a:t>入力層と出力層の間に多層の中間層をもつ</a:t>
            </a:r>
            <a:r>
              <a:rPr lang="en-US" altLang="ja-JP" dirty="0"/>
              <a:t>DNN</a:t>
            </a:r>
            <a:r>
              <a:rPr lang="ja-JP" altLang="en-US" dirty="0"/>
              <a:t>の一種</a:t>
            </a:r>
            <a:endParaRPr lang="en-US" altLang="ja-JP" dirty="0"/>
          </a:p>
          <a:p>
            <a:pPr lvl="1" eaLnBrk="1" hangingPunct="1">
              <a:buFont typeface="Arial" panose="020B0604020202020204" pitchFamily="34" charset="0"/>
              <a:buChar char="•"/>
            </a:pPr>
            <a:r>
              <a:rPr lang="ja-JP" altLang="en-US" dirty="0"/>
              <a:t>前時刻までの状態が引き継がれ、時系列的関係を学習可</a:t>
            </a:r>
            <a:endParaRPr lang="en-US" altLang="ja-JP" dirty="0"/>
          </a:p>
          <a:p>
            <a:pPr marL="457200" lvl="1" indent="0" eaLnBrk="1" hangingPunct="1">
              <a:buNone/>
            </a:pPr>
            <a:r>
              <a:rPr lang="ja-JP" altLang="en-US" dirty="0">
                <a:solidFill>
                  <a:schemeClr val="accent2"/>
                </a:solidFill>
              </a:rPr>
              <a:t>→　入力</a:t>
            </a:r>
            <a:r>
              <a:rPr lang="en-US" altLang="ja-JP" dirty="0">
                <a:solidFill>
                  <a:schemeClr val="accent2"/>
                </a:solidFill>
              </a:rPr>
              <a:t>(</a:t>
            </a:r>
            <a:r>
              <a:rPr lang="ja-JP" altLang="en-US" dirty="0">
                <a:solidFill>
                  <a:schemeClr val="accent2"/>
                </a:solidFill>
              </a:rPr>
              <a:t>気象・水文量</a:t>
            </a:r>
            <a:r>
              <a:rPr lang="en-US" altLang="ja-JP" dirty="0">
                <a:solidFill>
                  <a:schemeClr val="accent2"/>
                </a:solidFill>
              </a:rPr>
              <a:t>)</a:t>
            </a:r>
            <a:r>
              <a:rPr lang="ja-JP" altLang="en-US" dirty="0">
                <a:solidFill>
                  <a:schemeClr val="accent2"/>
                </a:solidFill>
              </a:rPr>
              <a:t>と出力</a:t>
            </a:r>
            <a:r>
              <a:rPr lang="en-US" altLang="ja-JP" dirty="0">
                <a:solidFill>
                  <a:schemeClr val="accent2"/>
                </a:solidFill>
              </a:rPr>
              <a:t>(</a:t>
            </a:r>
            <a:r>
              <a:rPr lang="ja-JP" altLang="en-US" dirty="0">
                <a:solidFill>
                  <a:schemeClr val="accent2"/>
                </a:solidFill>
              </a:rPr>
              <a:t>流入量</a:t>
            </a:r>
            <a:r>
              <a:rPr lang="en-US" altLang="ja-JP" dirty="0">
                <a:solidFill>
                  <a:schemeClr val="accent2"/>
                </a:solidFill>
              </a:rPr>
              <a:t>)</a:t>
            </a:r>
            <a:r>
              <a:rPr lang="ja-JP" altLang="en-US" dirty="0">
                <a:solidFill>
                  <a:schemeClr val="accent2"/>
                </a:solidFill>
              </a:rPr>
              <a:t>の依存関係が分かりや</a:t>
            </a:r>
            <a:r>
              <a:rPr lang="en-US" altLang="ja-JP" dirty="0">
                <a:solidFill>
                  <a:schemeClr val="accent2"/>
                </a:solidFill>
              </a:rPr>
              <a:t>	</a:t>
            </a:r>
            <a:r>
              <a:rPr lang="ja-JP" altLang="en-US" dirty="0">
                <a:solidFill>
                  <a:schemeClr val="accent2"/>
                </a:solidFill>
              </a:rPr>
              <a:t>すい短期的な予測に適する</a:t>
            </a:r>
            <a:endParaRPr lang="en-US" altLang="ja-JP" dirty="0">
              <a:solidFill>
                <a:schemeClr val="accent2"/>
              </a:solidFill>
            </a:endParaRPr>
          </a:p>
          <a:p>
            <a:pPr marL="457200" lvl="1" indent="0" eaLnBrk="1" hangingPunct="1">
              <a:buNone/>
            </a:pPr>
            <a:endParaRPr lang="en-US" altLang="ja-JP" dirty="0"/>
          </a:p>
        </p:txBody>
      </p:sp>
      <p:sp>
        <p:nvSpPr>
          <p:cNvPr id="10" name="テキスト ボックス 9">
            <a:extLst>
              <a:ext uri="{FF2B5EF4-FFF2-40B4-BE49-F238E27FC236}">
                <a16:creationId xmlns:a16="http://schemas.microsoft.com/office/drawing/2014/main" id="{9B7660EF-E460-DC6E-814B-34A45D4C80CD}"/>
              </a:ext>
            </a:extLst>
          </p:cNvPr>
          <p:cNvSpPr txBox="1"/>
          <p:nvPr/>
        </p:nvSpPr>
        <p:spPr>
          <a:xfrm>
            <a:off x="179809" y="3373529"/>
            <a:ext cx="1467068" cy="400110"/>
          </a:xfrm>
          <a:prstGeom prst="rect">
            <a:avLst/>
          </a:prstGeom>
          <a:noFill/>
          <a:ln w="28575">
            <a:noFill/>
          </a:ln>
        </p:spPr>
        <p:txBody>
          <a:bodyPr wrap="none" rtlCol="0">
            <a:spAutoFit/>
          </a:bodyPr>
          <a:lstStyle/>
          <a:p>
            <a:r>
              <a:rPr kumimoji="1" lang="ja-JP" altLang="en-US" sz="2000" dirty="0">
                <a:latin typeface="HGS創英角ｺﾞｼｯｸUB" panose="020B0900000000000000" pitchFamily="50" charset="-128"/>
                <a:ea typeface="HGS創英角ｺﾞｼｯｸUB" panose="020B0900000000000000" pitchFamily="50" charset="-128"/>
              </a:rPr>
              <a:t>イメージ図</a:t>
            </a:r>
            <a:endParaRPr kumimoji="1" lang="ja-JP" altLang="en-US" sz="2000" dirty="0"/>
          </a:p>
        </p:txBody>
      </p:sp>
      <p:pic>
        <p:nvPicPr>
          <p:cNvPr id="6" name="図 5">
            <a:extLst>
              <a:ext uri="{FF2B5EF4-FFF2-40B4-BE49-F238E27FC236}">
                <a16:creationId xmlns:a16="http://schemas.microsoft.com/office/drawing/2014/main" id="{CBBE0D0F-27DD-B1F1-F3E6-2F0738121F9F}"/>
              </a:ext>
            </a:extLst>
          </p:cNvPr>
          <p:cNvPicPr>
            <a:picLocks noChangeAspect="1"/>
          </p:cNvPicPr>
          <p:nvPr/>
        </p:nvPicPr>
        <p:blipFill>
          <a:blip r:embed="rId4" cstate="print">
            <a:extLst>
              <a:ext uri="{28A0092B-C50C-407E-A947-70E740481C1C}">
                <a14:useLocalDpi xmlns:a14="http://schemas.microsoft.com/office/drawing/2010/main" val="0"/>
              </a:ext>
            </a:extLst>
          </a:blip>
          <a:srcRect b="3954"/>
          <a:stretch>
            <a:fillRect/>
          </a:stretch>
        </p:blipFill>
        <p:spPr bwMode="auto">
          <a:xfrm>
            <a:off x="1585169" y="3252396"/>
            <a:ext cx="7379022" cy="3051932"/>
          </a:xfrm>
          <a:prstGeom prst="rect">
            <a:avLst/>
          </a:prstGeom>
          <a:noFill/>
          <a:ln>
            <a:noFill/>
          </a:ln>
        </p:spPr>
      </p:pic>
    </p:spTree>
    <p:extLst>
      <p:ext uri="{BB962C8B-B14F-4D97-AF65-F5344CB8AC3E}">
        <p14:creationId xmlns:p14="http://schemas.microsoft.com/office/powerpoint/2010/main" val="298093907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62C171-CE7E-4C16-7626-C2EF543B2254}"/>
            </a:ext>
          </a:extLst>
        </p:cNvPr>
        <p:cNvGrpSpPr/>
        <p:nvPr/>
      </p:nvGrpSpPr>
      <p:grpSpPr>
        <a:xfrm>
          <a:off x="0" y="0"/>
          <a:ext cx="0" cy="0"/>
          <a:chOff x="0" y="0"/>
          <a:chExt cx="0" cy="0"/>
        </a:xfrm>
      </p:grpSpPr>
      <p:pic>
        <p:nvPicPr>
          <p:cNvPr id="3" name="ヘッダー">
            <a:extLst>
              <a:ext uri="{FF2B5EF4-FFF2-40B4-BE49-F238E27FC236}">
                <a16:creationId xmlns:a16="http://schemas.microsoft.com/office/drawing/2014/main" id="{0B3A1592-D6D6-43A5-14C5-151600FADE4D}"/>
              </a:ext>
            </a:extLst>
          </p:cNvPr>
          <p:cNvPicPr>
            <a:picLocks noGrp="1" noRot="1" noChangeAspect="1" noMove="1" noResize="1" noEditPoints="1" noAdjustHandles="1" noChangeArrowheads="1" noChangeShapeType="1" noCrop="1"/>
          </p:cNvPicPr>
          <p:nvPr/>
        </p:nvPicPr>
        <p:blipFill>
          <a:blip r:embed="rId3"/>
          <a:stretch>
            <a:fillRect/>
          </a:stretch>
        </p:blipFill>
        <p:spPr>
          <a:xfrm flipH="1">
            <a:off x="-6350" y="-5178"/>
            <a:ext cx="9144000" cy="1153355"/>
          </a:xfrm>
          <a:prstGeom prst="rect">
            <a:avLst/>
          </a:prstGeom>
        </p:spPr>
      </p:pic>
      <p:sp>
        <p:nvSpPr>
          <p:cNvPr id="8" name="スライド番号プレースホルダー 12">
            <a:extLst>
              <a:ext uri="{FF2B5EF4-FFF2-40B4-BE49-F238E27FC236}">
                <a16:creationId xmlns:a16="http://schemas.microsoft.com/office/drawing/2014/main" id="{5936DA13-4D94-8AF8-C2FE-3C47EB8630EC}"/>
              </a:ext>
            </a:extLst>
          </p:cNvPr>
          <p:cNvSpPr txBox="1">
            <a:spLocks/>
          </p:cNvSpPr>
          <p:nvPr/>
        </p:nvSpPr>
        <p:spPr>
          <a:xfrm>
            <a:off x="8550226" y="6399102"/>
            <a:ext cx="481012" cy="365125"/>
          </a:xfrm>
          <a:prstGeom prst="rect">
            <a:avLst/>
          </a:prstGeom>
        </p:spPr>
        <p:txBody>
          <a:bodyPr vert="horz" anchor="b"/>
          <a:lstStyle>
            <a:defPPr>
              <a:defRPr lang="ja-JP"/>
            </a:defPPr>
            <a:lvl1pPr marL="0" algn="r" defTabSz="914400" rtl="0" eaLnBrk="1" fontAlgn="auto" latinLnBrk="0" hangingPunct="1">
              <a:spcBef>
                <a:spcPts val="0"/>
              </a:spcBef>
              <a:spcAft>
                <a:spcPts val="0"/>
              </a:spcAft>
              <a:defRPr kumimoji="1" lang="ja-JP" sz="1200" b="0" kern="1200">
                <a:solidFill>
                  <a:srgbClr val="FFFFFF"/>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fld id="{A2C7198B-0AA7-4B5B-AD43-FCED5591912C}" type="slidenum">
              <a:rPr lang="en-US" altLang="ja-JP" sz="1400" b="1" smtClean="0">
                <a:latin typeface="+mj-lt"/>
              </a:rPr>
              <a:pPr/>
              <a:t>17</a:t>
            </a:fld>
            <a:endParaRPr lang="ja-JP" altLang="en-US" sz="1400" b="1" dirty="0">
              <a:latin typeface="+mj-lt"/>
            </a:endParaRPr>
          </a:p>
        </p:txBody>
      </p:sp>
      <p:sp>
        <p:nvSpPr>
          <p:cNvPr id="5" name="タイトル 2">
            <a:extLst>
              <a:ext uri="{FF2B5EF4-FFF2-40B4-BE49-F238E27FC236}">
                <a16:creationId xmlns:a16="http://schemas.microsoft.com/office/drawing/2014/main" id="{400B4C20-0687-D3D0-735B-87E0A20E930D}"/>
              </a:ext>
            </a:extLst>
          </p:cNvPr>
          <p:cNvSpPr txBox="1">
            <a:spLocks noGrp="1" noRot="1" noMove="1" noResize="1" noEditPoints="1" noAdjustHandles="1" noChangeArrowheads="1" noChangeShapeType="1"/>
          </p:cNvSpPr>
          <p:nvPr/>
        </p:nvSpPr>
        <p:spPr>
          <a:xfrm>
            <a:off x="0" y="145661"/>
            <a:ext cx="9144000" cy="791419"/>
          </a:xfrm>
          <a:prstGeom prst="rect">
            <a:avLst/>
          </a:prstGeom>
        </p:spPr>
        <p:txBody>
          <a:bodyPr anchor="t"/>
          <a:lstStyle>
            <a:lvl1pPr algn="l" rtl="0" eaLnBrk="0" fontAlgn="base" hangingPunct="0">
              <a:spcBef>
                <a:spcPct val="0"/>
              </a:spcBef>
              <a:spcAft>
                <a:spcPct val="0"/>
              </a:spcAft>
              <a:defRPr kumimoji="1" lang="ja-JP" sz="3200" b="1" kern="1200">
                <a:solidFill>
                  <a:srgbClr val="639729"/>
                </a:solidFill>
                <a:effectLst>
                  <a:outerShdw blurRad="31750" dist="25400" dir="5400000" algn="tl" rotWithShape="0">
                    <a:srgbClr val="000000">
                      <a:alpha val="25000"/>
                    </a:srgbClr>
                  </a:outerShdw>
                </a:effectLst>
                <a:latin typeface="+mj-lt"/>
                <a:ea typeface="+mj-ea"/>
                <a:cs typeface="+mj-cs"/>
              </a:defRPr>
            </a:lvl1pPr>
            <a:lvl2pPr algn="l" rtl="0" eaLnBrk="0" fontAlgn="base" hangingPunct="0">
              <a:spcBef>
                <a:spcPct val="0"/>
              </a:spcBef>
              <a:spcAft>
                <a:spcPct val="0"/>
              </a:spcAft>
              <a:defRPr kumimoji="1" sz="3200" b="1">
                <a:solidFill>
                  <a:srgbClr val="639729"/>
                </a:solidFill>
                <a:latin typeface="ＭＳ Ｐゴシック" charset="-128"/>
                <a:ea typeface="ＭＳ Ｐゴシック" charset="-128"/>
              </a:defRPr>
            </a:lvl2pPr>
            <a:lvl3pPr algn="l" rtl="0" eaLnBrk="0" fontAlgn="base" hangingPunct="0">
              <a:spcBef>
                <a:spcPct val="0"/>
              </a:spcBef>
              <a:spcAft>
                <a:spcPct val="0"/>
              </a:spcAft>
              <a:defRPr kumimoji="1" sz="3200" b="1">
                <a:solidFill>
                  <a:srgbClr val="639729"/>
                </a:solidFill>
                <a:latin typeface="ＭＳ Ｐゴシック" charset="-128"/>
                <a:ea typeface="ＭＳ Ｐゴシック" charset="-128"/>
              </a:defRPr>
            </a:lvl3pPr>
            <a:lvl4pPr algn="l" rtl="0" eaLnBrk="0" fontAlgn="base" hangingPunct="0">
              <a:spcBef>
                <a:spcPct val="0"/>
              </a:spcBef>
              <a:spcAft>
                <a:spcPct val="0"/>
              </a:spcAft>
              <a:defRPr kumimoji="1" sz="3200" b="1">
                <a:solidFill>
                  <a:srgbClr val="639729"/>
                </a:solidFill>
                <a:latin typeface="ＭＳ Ｐゴシック" charset="-128"/>
                <a:ea typeface="ＭＳ Ｐゴシック" charset="-128"/>
              </a:defRPr>
            </a:lvl4pPr>
            <a:lvl5pPr algn="l" rtl="0" eaLnBrk="0" fontAlgn="base" hangingPunct="0">
              <a:spcBef>
                <a:spcPct val="0"/>
              </a:spcBef>
              <a:spcAft>
                <a:spcPct val="0"/>
              </a:spcAft>
              <a:defRPr kumimoji="1" sz="3200" b="1">
                <a:solidFill>
                  <a:srgbClr val="639729"/>
                </a:solidFill>
                <a:latin typeface="ＭＳ Ｐゴシック" charset="-128"/>
                <a:ea typeface="ＭＳ Ｐゴシック" charset="-128"/>
              </a:defRPr>
            </a:lvl5pPr>
            <a:lvl6pPr marL="457189" algn="l" rtl="0" fontAlgn="base">
              <a:spcBef>
                <a:spcPct val="0"/>
              </a:spcBef>
              <a:spcAft>
                <a:spcPct val="0"/>
              </a:spcAft>
              <a:defRPr kumimoji="1" sz="3200" b="1">
                <a:solidFill>
                  <a:srgbClr val="639729"/>
                </a:solidFill>
                <a:latin typeface="ＭＳ Ｐゴシック" charset="-128"/>
                <a:ea typeface="ＭＳ Ｐゴシック" charset="-128"/>
              </a:defRPr>
            </a:lvl6pPr>
            <a:lvl7pPr marL="914377" algn="l" rtl="0" fontAlgn="base">
              <a:spcBef>
                <a:spcPct val="0"/>
              </a:spcBef>
              <a:spcAft>
                <a:spcPct val="0"/>
              </a:spcAft>
              <a:defRPr kumimoji="1" sz="3200" b="1">
                <a:solidFill>
                  <a:srgbClr val="639729"/>
                </a:solidFill>
                <a:latin typeface="ＭＳ Ｐゴシック" charset="-128"/>
                <a:ea typeface="ＭＳ Ｐゴシック" charset="-128"/>
              </a:defRPr>
            </a:lvl7pPr>
            <a:lvl8pPr marL="1371566" algn="l" rtl="0" fontAlgn="base">
              <a:spcBef>
                <a:spcPct val="0"/>
              </a:spcBef>
              <a:spcAft>
                <a:spcPct val="0"/>
              </a:spcAft>
              <a:defRPr kumimoji="1" sz="3200" b="1">
                <a:solidFill>
                  <a:srgbClr val="639729"/>
                </a:solidFill>
                <a:latin typeface="ＭＳ Ｐゴシック" charset="-128"/>
                <a:ea typeface="ＭＳ Ｐゴシック" charset="-128"/>
              </a:defRPr>
            </a:lvl8pPr>
            <a:lvl9pPr marL="1828754" algn="l" rtl="0" fontAlgn="base">
              <a:spcBef>
                <a:spcPct val="0"/>
              </a:spcBef>
              <a:spcAft>
                <a:spcPct val="0"/>
              </a:spcAft>
              <a:defRPr kumimoji="1" sz="3200" b="1">
                <a:solidFill>
                  <a:srgbClr val="639729"/>
                </a:solidFill>
                <a:latin typeface="ＭＳ Ｐゴシック" charset="-128"/>
                <a:ea typeface="ＭＳ Ｐゴシック" charset="-128"/>
              </a:defRPr>
            </a:lvl9pPr>
            <a:extLst/>
          </a:lstStyle>
          <a:p>
            <a:r>
              <a:rPr lang="ja-JP" altLang="en-US" b="0" spc="-300" dirty="0">
                <a:solidFill>
                  <a:srgbClr val="065218"/>
                </a:solidFill>
                <a:effectLst/>
                <a:latin typeface="HGS創英角ｺﾞｼｯｸUB" panose="020B0900000000000000" pitchFamily="50" charset="-128"/>
                <a:ea typeface="HGS創英角ｺﾞｼｯｸUB" panose="020B0900000000000000" pitchFamily="50" charset="-128"/>
              </a:rPr>
              <a:t>２．</a:t>
            </a:r>
            <a:r>
              <a:rPr lang="ja-JP" altLang="en-US" b="0" spc="-150" dirty="0">
                <a:solidFill>
                  <a:srgbClr val="065218"/>
                </a:solidFill>
                <a:effectLst/>
                <a:latin typeface="HGS創英角ｺﾞｼｯｸUB" panose="020B0900000000000000" pitchFamily="50" charset="-128"/>
                <a:ea typeface="HGS創英角ｺﾞｼｯｸUB" panose="020B0900000000000000" pitchFamily="50" charset="-128"/>
              </a:rPr>
              <a:t>モデル構築　  </a:t>
            </a:r>
            <a:endParaRPr lang="ja-JP" altLang="en-US" sz="9600" dirty="0">
              <a:solidFill>
                <a:srgbClr val="065218"/>
              </a:solidFill>
              <a:effectLst/>
              <a:latin typeface="HGS創英角ｺﾞｼｯｸUB" panose="020B0900000000000000" pitchFamily="50" charset="-128"/>
              <a:ea typeface="HGS創英角ｺﾞｼｯｸUB" panose="020B0900000000000000" pitchFamily="50" charset="-128"/>
            </a:endParaRPr>
          </a:p>
        </p:txBody>
      </p:sp>
      <p:sp>
        <p:nvSpPr>
          <p:cNvPr id="6" name="コンテンツ プレースホルダー 6">
            <a:extLst>
              <a:ext uri="{FF2B5EF4-FFF2-40B4-BE49-F238E27FC236}">
                <a16:creationId xmlns:a16="http://schemas.microsoft.com/office/drawing/2014/main" id="{3EE01982-B347-72CC-09EA-8C3464716E1C}"/>
              </a:ext>
            </a:extLst>
          </p:cNvPr>
          <p:cNvSpPr txBox="1">
            <a:spLocks/>
          </p:cNvSpPr>
          <p:nvPr/>
        </p:nvSpPr>
        <p:spPr bwMode="auto">
          <a:xfrm>
            <a:off x="125424" y="913831"/>
            <a:ext cx="8543844" cy="5399491"/>
          </a:xfrm>
          <a:prstGeom prst="rect">
            <a:avLst/>
          </a:prstGeom>
          <a:noFill/>
          <a:ln w="28575" cap="rnd">
            <a:noFill/>
          </a:ln>
          <a:extLst>
            <a:ext uri="{909E8E84-426E-40DD-AFC4-6F175D3DCCD1}">
              <a14:hiddenFill xmlns:a14="http://schemas.microsoft.com/office/drawing/2010/main">
                <a:solidFill>
                  <a:srgbClr val="FFFFFF"/>
                </a:solidFill>
              </a14:hiddenFill>
            </a:ext>
          </a:extLst>
        </p:spPr>
        <p:txBody>
          <a:bodyPr vert="horz" wrap="square" lIns="91440" tIns="46800" rIns="91440" bIns="45720" numCol="1" anchor="t" anchorCtr="0" compatLnSpc="1">
            <a:prstTxWarp prst="textNoShape">
              <a:avLst/>
            </a:prstTxWarp>
            <a:spAutoFit/>
          </a:bodyPr>
          <a:lstStyle>
            <a:lvl1pPr marL="342900" indent="-342900" algn="l" rtl="0" eaLnBrk="0" fontAlgn="base" hangingPunct="0">
              <a:spcBef>
                <a:spcPct val="20000"/>
              </a:spcBef>
              <a:spcAft>
                <a:spcPct val="0"/>
              </a:spcAft>
              <a:buFont typeface="Arial" charset="0"/>
              <a:buChar char="•"/>
              <a:defRPr kumimoji="1" sz="24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kumimoji="1" sz="24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kumimoji="1" sz="22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kumimoji="1"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a:lstStyle>
          <a:p>
            <a:pPr marL="0" indent="0" eaLnBrk="1" hangingPunct="1">
              <a:buNone/>
            </a:pPr>
            <a:r>
              <a:rPr lang="en-US" altLang="ja-JP" sz="2800" dirty="0">
                <a:solidFill>
                  <a:srgbClr val="639729"/>
                </a:solidFill>
                <a:latin typeface="HGS創英角ｺﾞｼｯｸUB" panose="020B0900000000000000" pitchFamily="50" charset="-128"/>
                <a:ea typeface="HGS創英角ｺﾞｼｯｸUB" panose="020B0900000000000000" pitchFamily="50" charset="-128"/>
                <a:cs typeface="+mj-cs"/>
              </a:rPr>
              <a:t>【</a:t>
            </a:r>
            <a:r>
              <a:rPr lang="ja-JP" altLang="en-US" sz="2800" dirty="0">
                <a:solidFill>
                  <a:srgbClr val="639729"/>
                </a:solidFill>
                <a:latin typeface="HGS創英角ｺﾞｼｯｸUB" panose="020B0900000000000000" pitchFamily="50" charset="-128"/>
                <a:ea typeface="HGS創英角ｺﾞｼｯｸUB" panose="020B0900000000000000" pitchFamily="50" charset="-128"/>
                <a:cs typeface="+mj-cs"/>
              </a:rPr>
              <a:t>流入量予測モデル</a:t>
            </a:r>
            <a:r>
              <a:rPr lang="en-US" altLang="ja-JP" sz="2800" dirty="0">
                <a:solidFill>
                  <a:srgbClr val="639729"/>
                </a:solidFill>
                <a:latin typeface="HGS創英角ｺﾞｼｯｸUB" panose="020B0900000000000000" pitchFamily="50" charset="-128"/>
                <a:ea typeface="HGS創英角ｺﾞｼｯｸUB" panose="020B0900000000000000" pitchFamily="50" charset="-128"/>
                <a:cs typeface="+mj-cs"/>
              </a:rPr>
              <a:t>】</a:t>
            </a:r>
            <a:r>
              <a:rPr lang="ja-JP" altLang="en-US" sz="2800" dirty="0">
                <a:latin typeface="+mn-ea"/>
                <a:cs typeface="+mj-cs"/>
              </a:rPr>
              <a:t>学習・検証条件</a:t>
            </a:r>
          </a:p>
          <a:p>
            <a:pPr lvl="1" eaLnBrk="1" hangingPunct="1">
              <a:buFont typeface="Arial" panose="020B0604020202020204" pitchFamily="34" charset="0"/>
              <a:buChar char="•"/>
            </a:pPr>
            <a:endParaRPr lang="en-US" altLang="ja-JP" sz="2200" dirty="0"/>
          </a:p>
          <a:p>
            <a:pPr lvl="1" eaLnBrk="1" hangingPunct="1">
              <a:buFont typeface="Arial" panose="020B0604020202020204" pitchFamily="34" charset="0"/>
              <a:buChar char="•"/>
            </a:pPr>
            <a:endParaRPr lang="en-US" altLang="ja-JP" sz="2200" dirty="0"/>
          </a:p>
          <a:p>
            <a:pPr lvl="1" eaLnBrk="1" hangingPunct="1">
              <a:buFont typeface="Arial" panose="020B0604020202020204" pitchFamily="34" charset="0"/>
              <a:buChar char="•"/>
            </a:pPr>
            <a:endParaRPr lang="en-US" altLang="ja-JP" sz="2200" dirty="0"/>
          </a:p>
          <a:p>
            <a:pPr lvl="1" eaLnBrk="1" hangingPunct="1">
              <a:buFont typeface="Arial" panose="020B0604020202020204" pitchFamily="34" charset="0"/>
              <a:buChar char="•"/>
            </a:pPr>
            <a:endParaRPr lang="en-US" altLang="ja-JP" sz="2200" dirty="0"/>
          </a:p>
          <a:p>
            <a:pPr lvl="1" eaLnBrk="1" hangingPunct="1">
              <a:buFont typeface="Arial" panose="020B0604020202020204" pitchFamily="34" charset="0"/>
              <a:buChar char="•"/>
            </a:pPr>
            <a:endParaRPr lang="en-US" altLang="ja-JP" sz="2200" dirty="0"/>
          </a:p>
          <a:p>
            <a:pPr lvl="1" eaLnBrk="1" hangingPunct="1">
              <a:buFont typeface="Arial" panose="020B0604020202020204" pitchFamily="34" charset="0"/>
              <a:buChar char="•"/>
            </a:pPr>
            <a:endParaRPr lang="en-US" altLang="ja-JP" sz="2200" dirty="0"/>
          </a:p>
          <a:p>
            <a:pPr lvl="1" eaLnBrk="1" hangingPunct="1">
              <a:buFont typeface="Arial" panose="020B0604020202020204" pitchFamily="34" charset="0"/>
              <a:buChar char="•"/>
            </a:pPr>
            <a:endParaRPr lang="en-US" altLang="ja-JP" sz="2200" dirty="0"/>
          </a:p>
          <a:p>
            <a:pPr lvl="1" eaLnBrk="1" hangingPunct="1">
              <a:buFont typeface="Arial" panose="020B0604020202020204" pitchFamily="34" charset="0"/>
              <a:buChar char="•"/>
            </a:pPr>
            <a:endParaRPr lang="en-US" altLang="ja-JP" sz="2200" dirty="0"/>
          </a:p>
          <a:p>
            <a:pPr lvl="1" eaLnBrk="1" hangingPunct="1">
              <a:buFont typeface="Arial" panose="020B0604020202020204" pitchFamily="34" charset="0"/>
              <a:buChar char="•"/>
            </a:pPr>
            <a:endParaRPr lang="en-US" altLang="ja-JP" sz="2200" dirty="0"/>
          </a:p>
          <a:p>
            <a:pPr marL="457200" lvl="1" indent="0" eaLnBrk="1" hangingPunct="1">
              <a:buNone/>
            </a:pPr>
            <a:endParaRPr lang="en-US" altLang="ja-JP" sz="2200" dirty="0"/>
          </a:p>
          <a:p>
            <a:pPr marL="457200" lvl="1" indent="0" eaLnBrk="1" hangingPunct="1">
              <a:buNone/>
            </a:pPr>
            <a:endParaRPr lang="en-US" altLang="ja-JP" sz="2200" dirty="0"/>
          </a:p>
          <a:p>
            <a:pPr marL="457200" lvl="1" indent="0" eaLnBrk="1" hangingPunct="1">
              <a:buNone/>
            </a:pPr>
            <a:r>
              <a:rPr lang="en-US" altLang="ja-JP" sz="2200" dirty="0"/>
              <a:t>※</a:t>
            </a:r>
            <a:r>
              <a:rPr lang="ja-JP" altLang="en-US" sz="2200" dirty="0"/>
              <a:t>検証対象出水は学習対象から除外している（交差検証）</a:t>
            </a:r>
            <a:endParaRPr lang="en-US" altLang="ja-JP" sz="2200" dirty="0"/>
          </a:p>
        </p:txBody>
      </p:sp>
      <p:graphicFrame>
        <p:nvGraphicFramePr>
          <p:cNvPr id="2" name="表 1">
            <a:extLst>
              <a:ext uri="{FF2B5EF4-FFF2-40B4-BE49-F238E27FC236}">
                <a16:creationId xmlns:a16="http://schemas.microsoft.com/office/drawing/2014/main" id="{E0C5CF1E-503B-58AA-B2F1-E611751A21D0}"/>
              </a:ext>
            </a:extLst>
          </p:cNvPr>
          <p:cNvGraphicFramePr>
            <a:graphicFrameLocks noGrp="1"/>
          </p:cNvGraphicFramePr>
          <p:nvPr>
            <p:extLst>
              <p:ext uri="{D42A27DB-BD31-4B8C-83A1-F6EECF244321}">
                <p14:modId xmlns:p14="http://schemas.microsoft.com/office/powerpoint/2010/main" val="3201789870"/>
              </p:ext>
            </p:extLst>
          </p:nvPr>
        </p:nvGraphicFramePr>
        <p:xfrm>
          <a:off x="972000" y="1472919"/>
          <a:ext cx="7200000" cy="4281313"/>
        </p:xfrm>
        <a:graphic>
          <a:graphicData uri="http://schemas.openxmlformats.org/drawingml/2006/table">
            <a:tbl>
              <a:tblPr firstRow="1" bandRow="1">
                <a:tableStyleId>{5C22544A-7EE6-4342-B048-85BDC9FD1C3A}</a:tableStyleId>
              </a:tblPr>
              <a:tblGrid>
                <a:gridCol w="1224801">
                  <a:extLst>
                    <a:ext uri="{9D8B030D-6E8A-4147-A177-3AD203B41FA5}">
                      <a16:colId xmlns:a16="http://schemas.microsoft.com/office/drawing/2014/main" val="980872049"/>
                    </a:ext>
                  </a:extLst>
                </a:gridCol>
                <a:gridCol w="3096237">
                  <a:extLst>
                    <a:ext uri="{9D8B030D-6E8A-4147-A177-3AD203B41FA5}">
                      <a16:colId xmlns:a16="http://schemas.microsoft.com/office/drawing/2014/main" val="3558033628"/>
                    </a:ext>
                  </a:extLst>
                </a:gridCol>
                <a:gridCol w="2878962">
                  <a:extLst>
                    <a:ext uri="{9D8B030D-6E8A-4147-A177-3AD203B41FA5}">
                      <a16:colId xmlns:a16="http://schemas.microsoft.com/office/drawing/2014/main" val="2101302752"/>
                    </a:ext>
                  </a:extLst>
                </a:gridCol>
              </a:tblGrid>
              <a:tr h="793914">
                <a:tc>
                  <a:txBody>
                    <a:bodyPr/>
                    <a:lstStyle/>
                    <a:p>
                      <a:pPr marL="222250" indent="63500" algn="l">
                        <a:lnSpc>
                          <a:spcPts val="1050"/>
                        </a:lnSpc>
                        <a:buNone/>
                      </a:pPr>
                      <a:r>
                        <a:rPr kumimoji="1" lang="ja-JP" altLang="ja-JP" sz="2000" b="0" kern="1200" dirty="0">
                          <a:solidFill>
                            <a:schemeClr val="tx1"/>
                          </a:solidFill>
                          <a:effectLst/>
                          <a:latin typeface="+mn-lt"/>
                          <a:ea typeface="+mn-ea"/>
                          <a:cs typeface="+mn-cs"/>
                        </a:rPr>
                        <a:t>ダム</a:t>
                      </a:r>
                      <a:endParaRPr lang="ja-JP" sz="2000" b="0" kern="100" dirty="0">
                        <a:solidFill>
                          <a:schemeClr val="tx1"/>
                        </a:solidFill>
                        <a:effectLst/>
                        <a:latin typeface="+mn-lt"/>
                        <a:ea typeface="ＭＳ 明朝" panose="02020609040205080304" pitchFamily="17" charset="-128"/>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ja-JP" sz="2000" b="0" kern="1200" dirty="0">
                          <a:solidFill>
                            <a:schemeClr val="tx1"/>
                          </a:solidFill>
                          <a:effectLst/>
                          <a:latin typeface="+mn-lt"/>
                          <a:ea typeface="+mn-ea"/>
                          <a:cs typeface="+mn-cs"/>
                        </a:rPr>
                        <a:t>学習対象</a:t>
                      </a:r>
                      <a:endParaRPr kumimoji="1" lang="en-US" altLang="ja-JP" sz="2000" b="0" kern="1200" dirty="0">
                        <a:solidFill>
                          <a:schemeClr val="tx1"/>
                        </a:solidFill>
                        <a:effectLst/>
                        <a:latin typeface="+mn-lt"/>
                        <a:ea typeface="+mn-ea"/>
                        <a:cs typeface="+mn-cs"/>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ja-JP" sz="2000" b="0" kern="1200" dirty="0">
                          <a:solidFill>
                            <a:schemeClr val="tx1"/>
                          </a:solidFill>
                          <a:effectLst/>
                          <a:latin typeface="+mn-lt"/>
                          <a:ea typeface="+mn-ea"/>
                          <a:cs typeface="+mn-cs"/>
                        </a:rPr>
                        <a:t>検証対象</a:t>
                      </a:r>
                      <a:endParaRPr kumimoji="1" lang="en-US" altLang="ja-JP" sz="2000" b="0" kern="1200" dirty="0">
                        <a:solidFill>
                          <a:schemeClr val="tx1"/>
                        </a:solidFill>
                        <a:effectLst/>
                        <a:latin typeface="+mn-lt"/>
                        <a:ea typeface="+mn-ea"/>
                        <a:cs typeface="+mn-cs"/>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090435502"/>
                  </a:ext>
                </a:extLst>
              </a:tr>
              <a:tr h="1711743">
                <a:tc>
                  <a:txBody>
                    <a:bodyPr/>
                    <a:lstStyle/>
                    <a:p>
                      <a:pPr marL="222250" indent="63500" algn="l">
                        <a:lnSpc>
                          <a:spcPts val="1050"/>
                        </a:lnSpc>
                        <a:buNone/>
                      </a:pPr>
                      <a:r>
                        <a:rPr kumimoji="1" lang="ja-JP" altLang="ja-JP" sz="2000" b="0" kern="1200" dirty="0">
                          <a:solidFill>
                            <a:schemeClr val="dk1"/>
                          </a:solidFill>
                          <a:effectLst/>
                          <a:latin typeface="+mn-lt"/>
                          <a:ea typeface="+mn-ea"/>
                          <a:cs typeface="+mn-cs"/>
                        </a:rPr>
                        <a:t>真名川ダム</a:t>
                      </a:r>
                      <a:endParaRPr lang="ja-JP" sz="2000" b="0" kern="100" dirty="0">
                        <a:solidFill>
                          <a:schemeClr val="tx1"/>
                        </a:solidFill>
                        <a:effectLst/>
                        <a:latin typeface="+mn-lt"/>
                        <a:ea typeface="ＭＳ 明朝" panose="02020609040205080304" pitchFamily="17" charset="-128"/>
                        <a:cs typeface="Times New Roman" panose="02020603050405020304" pitchFamily="18" charset="0"/>
                      </a:endParaRPr>
                    </a:p>
                  </a:txBody>
                  <a:tcPr marL="68580" marR="68580" marT="0" marB="0" vert="eaVert"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en-US" altLang="ja-JP" sz="2000" kern="1200" dirty="0">
                          <a:solidFill>
                            <a:schemeClr val="dk1"/>
                          </a:solidFill>
                          <a:effectLst/>
                          <a:latin typeface="+mn-lt"/>
                          <a:ea typeface="+mn-ea"/>
                          <a:cs typeface="+mn-cs"/>
                        </a:rPr>
                        <a:t>2005</a:t>
                      </a:r>
                      <a:r>
                        <a:rPr kumimoji="1" lang="ja-JP" altLang="ja-JP" sz="2000" kern="1200" dirty="0">
                          <a:solidFill>
                            <a:schemeClr val="dk1"/>
                          </a:solidFill>
                          <a:effectLst/>
                          <a:latin typeface="+mn-lt"/>
                          <a:ea typeface="+mn-ea"/>
                          <a:cs typeface="+mn-cs"/>
                        </a:rPr>
                        <a:t>年～</a:t>
                      </a:r>
                      <a:r>
                        <a:rPr kumimoji="1" lang="en-US" altLang="ja-JP" sz="2000" kern="1200" dirty="0">
                          <a:solidFill>
                            <a:schemeClr val="dk1"/>
                          </a:solidFill>
                          <a:effectLst/>
                          <a:latin typeface="+mn-lt"/>
                          <a:ea typeface="+mn-ea"/>
                          <a:cs typeface="+mn-cs"/>
                        </a:rPr>
                        <a:t>2025</a:t>
                      </a:r>
                      <a:r>
                        <a:rPr kumimoji="1" lang="ja-JP" altLang="ja-JP" sz="2000" kern="1200" dirty="0">
                          <a:solidFill>
                            <a:schemeClr val="dk1"/>
                          </a:solidFill>
                          <a:effectLst/>
                          <a:latin typeface="+mn-lt"/>
                          <a:ea typeface="+mn-ea"/>
                          <a:cs typeface="+mn-cs"/>
                        </a:rPr>
                        <a:t>年</a:t>
                      </a:r>
                      <a:r>
                        <a:rPr kumimoji="1" lang="ja-JP" altLang="en-US" sz="2000" kern="1200" dirty="0">
                          <a:solidFill>
                            <a:schemeClr val="dk1"/>
                          </a:solidFill>
                          <a:effectLst/>
                          <a:latin typeface="+mn-lt"/>
                          <a:ea typeface="+mn-ea"/>
                          <a:cs typeface="+mn-cs"/>
                        </a:rPr>
                        <a:t>の</a:t>
                      </a:r>
                      <a:endParaRPr kumimoji="1" lang="en-US" altLang="ja-JP" sz="2000" kern="1200" dirty="0">
                        <a:solidFill>
                          <a:schemeClr val="dk1"/>
                        </a:solidFill>
                        <a:effectLst/>
                        <a:latin typeface="+mn-lt"/>
                        <a:ea typeface="+mn-ea"/>
                        <a:cs typeface="+mn-cs"/>
                      </a:endParaRPr>
                    </a:p>
                    <a:p>
                      <a:pPr algn="ctr"/>
                      <a:r>
                        <a:rPr kumimoji="1" lang="ja-JP" altLang="en-US" sz="2000" kern="1200" dirty="0">
                          <a:solidFill>
                            <a:srgbClr val="0000FF"/>
                          </a:solidFill>
                          <a:effectLst/>
                          <a:latin typeface="+mn-lt"/>
                          <a:ea typeface="+mn-ea"/>
                          <a:cs typeface="+mn-cs"/>
                        </a:rPr>
                        <a:t>融雪出水</a:t>
                      </a:r>
                      <a:r>
                        <a:rPr kumimoji="1" lang="ja-JP" altLang="en-US" sz="2000" kern="1200" dirty="0">
                          <a:solidFill>
                            <a:schemeClr val="dk1"/>
                          </a:solidFill>
                          <a:effectLst/>
                          <a:latin typeface="+mn-lt"/>
                          <a:ea typeface="+mn-ea"/>
                          <a:cs typeface="+mn-cs"/>
                        </a:rPr>
                        <a:t>（計</a:t>
                      </a:r>
                      <a:r>
                        <a:rPr kumimoji="1" lang="en-US" altLang="ja-JP" sz="2000" kern="1200" dirty="0">
                          <a:solidFill>
                            <a:schemeClr val="dk1"/>
                          </a:solidFill>
                          <a:effectLst/>
                          <a:latin typeface="+mn-lt"/>
                          <a:ea typeface="+mn-ea"/>
                          <a:cs typeface="+mn-cs"/>
                        </a:rPr>
                        <a:t>40</a:t>
                      </a:r>
                      <a:r>
                        <a:rPr kumimoji="1" lang="ja-JP" altLang="en-US" sz="2000" kern="1200" dirty="0">
                          <a:solidFill>
                            <a:schemeClr val="dk1"/>
                          </a:solidFill>
                          <a:effectLst/>
                          <a:latin typeface="+mn-lt"/>
                          <a:ea typeface="+mn-ea"/>
                          <a:cs typeface="+mn-cs"/>
                        </a:rPr>
                        <a:t>出水）</a:t>
                      </a:r>
                      <a:endParaRPr kumimoji="1" lang="en-US" altLang="ja-JP" sz="2000" kern="1200" dirty="0">
                        <a:solidFill>
                          <a:schemeClr val="dk1"/>
                        </a:solidFill>
                        <a:effectLst/>
                        <a:latin typeface="+mn-lt"/>
                        <a:ea typeface="+mn-ea"/>
                        <a:cs typeface="+mn-cs"/>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en-US" altLang="ja-JP" sz="2000" kern="1200" dirty="0">
                          <a:solidFill>
                            <a:schemeClr val="dk1"/>
                          </a:solidFill>
                          <a:effectLst/>
                          <a:latin typeface="+mn-lt"/>
                          <a:ea typeface="+mn-ea"/>
                          <a:cs typeface="+mn-cs"/>
                        </a:rPr>
                        <a:t>2024</a:t>
                      </a:r>
                      <a:r>
                        <a:rPr kumimoji="1" lang="ja-JP" altLang="ja-JP" sz="2000" kern="1200" dirty="0">
                          <a:solidFill>
                            <a:schemeClr val="dk1"/>
                          </a:solidFill>
                          <a:effectLst/>
                          <a:latin typeface="+mn-lt"/>
                          <a:ea typeface="+mn-ea"/>
                          <a:cs typeface="+mn-cs"/>
                        </a:rPr>
                        <a:t>年～</a:t>
                      </a:r>
                      <a:r>
                        <a:rPr kumimoji="1" lang="en-US" altLang="ja-JP" sz="2000" kern="1200" dirty="0">
                          <a:solidFill>
                            <a:schemeClr val="dk1"/>
                          </a:solidFill>
                          <a:effectLst/>
                          <a:latin typeface="+mn-lt"/>
                          <a:ea typeface="+mn-ea"/>
                          <a:cs typeface="+mn-cs"/>
                        </a:rPr>
                        <a:t>2025</a:t>
                      </a:r>
                      <a:r>
                        <a:rPr kumimoji="1" lang="ja-JP" altLang="ja-JP" sz="2000" kern="1200" dirty="0">
                          <a:solidFill>
                            <a:schemeClr val="dk1"/>
                          </a:solidFill>
                          <a:effectLst/>
                          <a:latin typeface="+mn-lt"/>
                          <a:ea typeface="+mn-ea"/>
                          <a:cs typeface="+mn-cs"/>
                        </a:rPr>
                        <a:t>年</a:t>
                      </a:r>
                      <a:r>
                        <a:rPr kumimoji="1" lang="ja-JP" altLang="en-US" sz="2000" kern="1200" dirty="0">
                          <a:solidFill>
                            <a:schemeClr val="dk1"/>
                          </a:solidFill>
                          <a:effectLst/>
                          <a:latin typeface="+mn-lt"/>
                          <a:ea typeface="+mn-ea"/>
                          <a:cs typeface="+mn-cs"/>
                        </a:rPr>
                        <a:t>の</a:t>
                      </a:r>
                      <a:endParaRPr kumimoji="1" lang="en-US" altLang="ja-JP" sz="2000" kern="1200" dirty="0">
                        <a:solidFill>
                          <a:schemeClr val="dk1"/>
                        </a:solidFill>
                        <a:effectLst/>
                        <a:latin typeface="+mn-lt"/>
                        <a:ea typeface="+mn-ea"/>
                        <a:cs typeface="+mn-cs"/>
                      </a:endParaRPr>
                    </a:p>
                    <a:p>
                      <a:pPr algn="ctr"/>
                      <a:r>
                        <a:rPr kumimoji="1" lang="ja-JP" altLang="en-US" sz="2000" kern="1200" dirty="0">
                          <a:solidFill>
                            <a:srgbClr val="0000FF"/>
                          </a:solidFill>
                          <a:effectLst/>
                          <a:latin typeface="+mn-lt"/>
                          <a:ea typeface="+mn-ea"/>
                          <a:cs typeface="+mn-cs"/>
                        </a:rPr>
                        <a:t>融雪出水</a:t>
                      </a:r>
                      <a:r>
                        <a:rPr kumimoji="1" lang="ja-JP" altLang="en-US" sz="2000" kern="1200" dirty="0">
                          <a:solidFill>
                            <a:schemeClr val="dk1"/>
                          </a:solidFill>
                          <a:effectLst/>
                          <a:latin typeface="+mn-lt"/>
                          <a:ea typeface="+mn-ea"/>
                          <a:cs typeface="+mn-cs"/>
                        </a:rPr>
                        <a:t>（計</a:t>
                      </a:r>
                      <a:r>
                        <a:rPr kumimoji="1" lang="en-US" altLang="ja-JP" sz="2000" kern="1200" dirty="0">
                          <a:solidFill>
                            <a:schemeClr val="dk1"/>
                          </a:solidFill>
                          <a:effectLst/>
                          <a:latin typeface="+mn-lt"/>
                          <a:ea typeface="+mn-ea"/>
                          <a:cs typeface="+mn-cs"/>
                        </a:rPr>
                        <a:t>6</a:t>
                      </a:r>
                      <a:r>
                        <a:rPr kumimoji="1" lang="ja-JP" altLang="en-US" sz="2000" kern="1200" dirty="0">
                          <a:solidFill>
                            <a:schemeClr val="dk1"/>
                          </a:solidFill>
                          <a:effectLst/>
                          <a:latin typeface="+mn-lt"/>
                          <a:ea typeface="+mn-ea"/>
                          <a:cs typeface="+mn-cs"/>
                        </a:rPr>
                        <a:t>出水）</a:t>
                      </a:r>
                      <a:endParaRPr kumimoji="1" lang="en-US" altLang="ja-JP" sz="2000" kern="1200" dirty="0">
                        <a:solidFill>
                          <a:schemeClr val="dk1"/>
                        </a:solidFill>
                        <a:effectLst/>
                        <a:latin typeface="+mn-lt"/>
                        <a:ea typeface="+mn-ea"/>
                        <a:cs typeface="+mn-cs"/>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50283437"/>
                  </a:ext>
                </a:extLst>
              </a:tr>
              <a:tr h="1775656">
                <a:tc>
                  <a:txBody>
                    <a:bodyPr/>
                    <a:lstStyle/>
                    <a:p>
                      <a:pPr marL="222250" indent="63500" algn="l">
                        <a:lnSpc>
                          <a:spcPts val="1050"/>
                        </a:lnSpc>
                        <a:buNone/>
                      </a:pPr>
                      <a:r>
                        <a:rPr kumimoji="1" lang="ja-JP" altLang="ja-JP" sz="2000" b="0" kern="1200" dirty="0">
                          <a:solidFill>
                            <a:schemeClr val="dk1"/>
                          </a:solidFill>
                          <a:effectLst/>
                          <a:latin typeface="+mn-lt"/>
                          <a:ea typeface="+mn-ea"/>
                          <a:cs typeface="+mn-cs"/>
                        </a:rPr>
                        <a:t>九頭竜ダム</a:t>
                      </a:r>
                      <a:endParaRPr lang="ja-JP" sz="2000" b="0" kern="100" dirty="0">
                        <a:solidFill>
                          <a:schemeClr val="tx1"/>
                        </a:solidFill>
                        <a:effectLst/>
                        <a:latin typeface="+mn-lt"/>
                        <a:ea typeface="ＭＳ 明朝" panose="02020609040205080304" pitchFamily="17" charset="-128"/>
                        <a:cs typeface="Times New Roman" panose="02020603050405020304" pitchFamily="18" charset="0"/>
                      </a:endParaRPr>
                    </a:p>
                  </a:txBody>
                  <a:tcPr marL="68580" marR="68580" marT="0" marB="0" vert="eaVert"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en-US" altLang="ja-JP" sz="2000" kern="1200" dirty="0">
                          <a:solidFill>
                            <a:schemeClr val="dk1"/>
                          </a:solidFill>
                          <a:effectLst/>
                          <a:latin typeface="+mn-lt"/>
                          <a:ea typeface="+mn-ea"/>
                          <a:cs typeface="+mn-cs"/>
                        </a:rPr>
                        <a:t>2005</a:t>
                      </a:r>
                      <a:r>
                        <a:rPr kumimoji="1" lang="ja-JP" altLang="ja-JP" sz="2000" kern="1200" dirty="0">
                          <a:solidFill>
                            <a:schemeClr val="dk1"/>
                          </a:solidFill>
                          <a:effectLst/>
                          <a:latin typeface="+mn-lt"/>
                          <a:ea typeface="+mn-ea"/>
                          <a:cs typeface="+mn-cs"/>
                        </a:rPr>
                        <a:t>年～</a:t>
                      </a:r>
                      <a:r>
                        <a:rPr kumimoji="1" lang="en-US" altLang="ja-JP" sz="2000" kern="1200" dirty="0">
                          <a:solidFill>
                            <a:schemeClr val="dk1"/>
                          </a:solidFill>
                          <a:effectLst/>
                          <a:latin typeface="+mn-lt"/>
                          <a:ea typeface="+mn-ea"/>
                          <a:cs typeface="+mn-cs"/>
                        </a:rPr>
                        <a:t>2025</a:t>
                      </a:r>
                      <a:r>
                        <a:rPr kumimoji="1" lang="ja-JP" altLang="ja-JP" sz="2000" kern="1200" dirty="0">
                          <a:solidFill>
                            <a:schemeClr val="dk1"/>
                          </a:solidFill>
                          <a:effectLst/>
                          <a:latin typeface="+mn-lt"/>
                          <a:ea typeface="+mn-ea"/>
                          <a:cs typeface="+mn-cs"/>
                        </a:rPr>
                        <a:t>年</a:t>
                      </a:r>
                      <a:r>
                        <a:rPr kumimoji="1" lang="ja-JP" altLang="en-US" sz="2000" kern="1200" dirty="0">
                          <a:solidFill>
                            <a:schemeClr val="dk1"/>
                          </a:solidFill>
                          <a:effectLst/>
                          <a:latin typeface="+mn-lt"/>
                          <a:ea typeface="+mn-ea"/>
                          <a:cs typeface="+mn-cs"/>
                        </a:rPr>
                        <a:t>の</a:t>
                      </a:r>
                      <a:endParaRPr kumimoji="1" lang="en-US" altLang="ja-JP" sz="2000" kern="1200" dirty="0">
                        <a:solidFill>
                          <a:schemeClr val="dk1"/>
                        </a:solidFill>
                        <a:effectLst/>
                        <a:latin typeface="+mn-lt"/>
                        <a:ea typeface="+mn-ea"/>
                        <a:cs typeface="+mn-cs"/>
                      </a:endParaRPr>
                    </a:p>
                    <a:p>
                      <a:pPr algn="ctr"/>
                      <a:r>
                        <a:rPr kumimoji="1" lang="ja-JP" altLang="en-US" sz="2000" kern="1200" dirty="0">
                          <a:solidFill>
                            <a:srgbClr val="0000FF"/>
                          </a:solidFill>
                          <a:effectLst/>
                          <a:latin typeface="+mn-lt"/>
                          <a:ea typeface="+mn-ea"/>
                          <a:cs typeface="+mn-cs"/>
                        </a:rPr>
                        <a:t>融雪出水</a:t>
                      </a:r>
                      <a:r>
                        <a:rPr kumimoji="1" lang="ja-JP" altLang="en-US" sz="2000" kern="1200" dirty="0">
                          <a:solidFill>
                            <a:schemeClr val="dk1"/>
                          </a:solidFill>
                          <a:effectLst/>
                          <a:latin typeface="+mn-lt"/>
                          <a:ea typeface="+mn-ea"/>
                          <a:cs typeface="+mn-cs"/>
                        </a:rPr>
                        <a:t>（計</a:t>
                      </a:r>
                      <a:r>
                        <a:rPr kumimoji="1" lang="en-US" altLang="ja-JP" sz="2000" kern="1200" dirty="0">
                          <a:solidFill>
                            <a:schemeClr val="dk1"/>
                          </a:solidFill>
                          <a:effectLst/>
                          <a:latin typeface="+mn-lt"/>
                          <a:ea typeface="+mn-ea"/>
                          <a:cs typeface="+mn-cs"/>
                        </a:rPr>
                        <a:t>41</a:t>
                      </a:r>
                      <a:r>
                        <a:rPr kumimoji="1" lang="ja-JP" altLang="en-US" sz="2000" kern="1200" dirty="0">
                          <a:solidFill>
                            <a:schemeClr val="dk1"/>
                          </a:solidFill>
                          <a:effectLst/>
                          <a:latin typeface="+mn-lt"/>
                          <a:ea typeface="+mn-ea"/>
                          <a:cs typeface="+mn-cs"/>
                        </a:rPr>
                        <a:t>出水）</a:t>
                      </a:r>
                      <a:endParaRPr kumimoji="1" lang="en-US" altLang="ja-JP" sz="2000" kern="1200" dirty="0">
                        <a:solidFill>
                          <a:schemeClr val="dk1"/>
                        </a:solidFill>
                        <a:effectLst/>
                        <a:latin typeface="+mn-lt"/>
                        <a:ea typeface="+mn-ea"/>
                        <a:cs typeface="+mn-cs"/>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en-US" altLang="ja-JP" sz="2000" kern="1200" dirty="0">
                          <a:solidFill>
                            <a:schemeClr val="dk1"/>
                          </a:solidFill>
                          <a:effectLst/>
                          <a:latin typeface="+mn-lt"/>
                          <a:ea typeface="+mn-ea"/>
                          <a:cs typeface="+mn-cs"/>
                        </a:rPr>
                        <a:t>2024</a:t>
                      </a:r>
                      <a:r>
                        <a:rPr kumimoji="1" lang="ja-JP" altLang="ja-JP" sz="2000" kern="1200" dirty="0">
                          <a:solidFill>
                            <a:schemeClr val="dk1"/>
                          </a:solidFill>
                          <a:effectLst/>
                          <a:latin typeface="+mn-lt"/>
                          <a:ea typeface="+mn-ea"/>
                          <a:cs typeface="+mn-cs"/>
                        </a:rPr>
                        <a:t>年～</a:t>
                      </a:r>
                      <a:r>
                        <a:rPr kumimoji="1" lang="en-US" altLang="ja-JP" sz="2000" kern="1200" dirty="0">
                          <a:solidFill>
                            <a:schemeClr val="dk1"/>
                          </a:solidFill>
                          <a:effectLst/>
                          <a:latin typeface="+mn-lt"/>
                          <a:ea typeface="+mn-ea"/>
                          <a:cs typeface="+mn-cs"/>
                        </a:rPr>
                        <a:t>2025</a:t>
                      </a:r>
                      <a:r>
                        <a:rPr kumimoji="1" lang="ja-JP" altLang="ja-JP" sz="2000" kern="1200" dirty="0">
                          <a:solidFill>
                            <a:schemeClr val="dk1"/>
                          </a:solidFill>
                          <a:effectLst/>
                          <a:latin typeface="+mn-lt"/>
                          <a:ea typeface="+mn-ea"/>
                          <a:cs typeface="+mn-cs"/>
                        </a:rPr>
                        <a:t>年</a:t>
                      </a:r>
                      <a:r>
                        <a:rPr kumimoji="1" lang="ja-JP" altLang="en-US" sz="2000" kern="1200" dirty="0">
                          <a:solidFill>
                            <a:schemeClr val="dk1"/>
                          </a:solidFill>
                          <a:effectLst/>
                          <a:latin typeface="+mn-lt"/>
                          <a:ea typeface="+mn-ea"/>
                          <a:cs typeface="+mn-cs"/>
                        </a:rPr>
                        <a:t>の</a:t>
                      </a:r>
                      <a:endParaRPr kumimoji="1" lang="en-US" altLang="ja-JP" sz="2000" kern="1200" dirty="0">
                        <a:solidFill>
                          <a:schemeClr val="dk1"/>
                        </a:solidFill>
                        <a:effectLst/>
                        <a:latin typeface="+mn-lt"/>
                        <a:ea typeface="+mn-ea"/>
                        <a:cs typeface="+mn-cs"/>
                      </a:endParaRPr>
                    </a:p>
                    <a:p>
                      <a:pPr algn="ctr"/>
                      <a:r>
                        <a:rPr kumimoji="1" lang="ja-JP" altLang="en-US" sz="2000" kern="1200" dirty="0">
                          <a:solidFill>
                            <a:srgbClr val="0000FF"/>
                          </a:solidFill>
                          <a:effectLst/>
                          <a:latin typeface="+mn-lt"/>
                          <a:ea typeface="+mn-ea"/>
                          <a:cs typeface="+mn-cs"/>
                        </a:rPr>
                        <a:t>融雪出水</a:t>
                      </a:r>
                      <a:r>
                        <a:rPr kumimoji="1" lang="ja-JP" altLang="en-US" sz="2000" kern="1200" dirty="0">
                          <a:solidFill>
                            <a:schemeClr val="dk1"/>
                          </a:solidFill>
                          <a:effectLst/>
                          <a:latin typeface="+mn-lt"/>
                          <a:ea typeface="+mn-ea"/>
                          <a:cs typeface="+mn-cs"/>
                        </a:rPr>
                        <a:t>（計</a:t>
                      </a:r>
                      <a:r>
                        <a:rPr kumimoji="1" lang="en-US" altLang="ja-JP" sz="2000" kern="1200" dirty="0">
                          <a:solidFill>
                            <a:schemeClr val="dk1"/>
                          </a:solidFill>
                          <a:effectLst/>
                          <a:latin typeface="+mn-lt"/>
                          <a:ea typeface="+mn-ea"/>
                          <a:cs typeface="+mn-cs"/>
                        </a:rPr>
                        <a:t>4</a:t>
                      </a:r>
                      <a:r>
                        <a:rPr kumimoji="1" lang="ja-JP" altLang="en-US" sz="2000" kern="1200" dirty="0">
                          <a:solidFill>
                            <a:schemeClr val="dk1"/>
                          </a:solidFill>
                          <a:effectLst/>
                          <a:latin typeface="+mn-lt"/>
                          <a:ea typeface="+mn-ea"/>
                          <a:cs typeface="+mn-cs"/>
                        </a:rPr>
                        <a:t>出水）</a:t>
                      </a:r>
                      <a:endParaRPr kumimoji="1" lang="en-US" altLang="ja-JP" sz="2000" kern="1200" dirty="0">
                        <a:solidFill>
                          <a:schemeClr val="dk1"/>
                        </a:solidFill>
                        <a:effectLst/>
                        <a:latin typeface="+mn-lt"/>
                        <a:ea typeface="+mn-ea"/>
                        <a:cs typeface="+mn-cs"/>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949976518"/>
                  </a:ext>
                </a:extLst>
              </a:tr>
            </a:tbl>
          </a:graphicData>
        </a:graphic>
      </p:graphicFrame>
      <p:sp>
        <p:nvSpPr>
          <p:cNvPr id="4" name="テキスト ボックス 3">
            <a:extLst>
              <a:ext uri="{FF2B5EF4-FFF2-40B4-BE49-F238E27FC236}">
                <a16:creationId xmlns:a16="http://schemas.microsoft.com/office/drawing/2014/main" id="{BE4D0EF7-5708-EE53-A8C1-E595B33F7927}"/>
              </a:ext>
            </a:extLst>
          </p:cNvPr>
          <p:cNvSpPr txBox="1"/>
          <p:nvPr/>
        </p:nvSpPr>
        <p:spPr>
          <a:xfrm>
            <a:off x="3406142" y="531657"/>
            <a:ext cx="5612434" cy="461665"/>
          </a:xfrm>
          <a:prstGeom prst="rect">
            <a:avLst/>
          </a:prstGeom>
          <a:noFill/>
        </p:spPr>
        <p:txBody>
          <a:bodyPr wrap="none" rtlCol="0">
            <a:spAutoFit/>
          </a:bodyPr>
          <a:lstStyle/>
          <a:p>
            <a:r>
              <a:rPr lang="ja-JP" altLang="en-US" sz="2400" b="1" dirty="0">
                <a:solidFill>
                  <a:srgbClr val="0000FF"/>
                </a:solidFill>
                <a:latin typeface="+mn-ea"/>
              </a:rPr>
              <a:t>融雪出水期間のみ使用</a:t>
            </a:r>
            <a:r>
              <a:rPr lang="en-US" altLang="ja-JP" sz="2400" b="1" dirty="0">
                <a:solidFill>
                  <a:srgbClr val="0000FF"/>
                </a:solidFill>
                <a:latin typeface="+mn-ea"/>
              </a:rPr>
              <a:t>(</a:t>
            </a:r>
            <a:r>
              <a:rPr lang="ja-JP" altLang="en-US" sz="2400" b="1" dirty="0">
                <a:solidFill>
                  <a:srgbClr val="0000FF"/>
                </a:solidFill>
                <a:latin typeface="+mn-ea"/>
              </a:rPr>
              <a:t>＝平常時は除く</a:t>
            </a:r>
            <a:r>
              <a:rPr lang="en-US" altLang="ja-JP" sz="2400" b="1" dirty="0">
                <a:solidFill>
                  <a:srgbClr val="0000FF"/>
                </a:solidFill>
                <a:latin typeface="+mn-ea"/>
              </a:rPr>
              <a:t>)</a:t>
            </a:r>
            <a:endParaRPr kumimoji="1" lang="ja-JP" altLang="en-US" sz="2400" b="1" dirty="0">
              <a:solidFill>
                <a:schemeClr val="accent2"/>
              </a:solidFill>
            </a:endParaRPr>
          </a:p>
        </p:txBody>
      </p:sp>
    </p:spTree>
    <p:extLst>
      <p:ext uri="{BB962C8B-B14F-4D97-AF65-F5344CB8AC3E}">
        <p14:creationId xmlns:p14="http://schemas.microsoft.com/office/powerpoint/2010/main" val="24517043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7AB6DB-2355-B476-42EC-503FA177D933}"/>
            </a:ext>
          </a:extLst>
        </p:cNvPr>
        <p:cNvGrpSpPr/>
        <p:nvPr/>
      </p:nvGrpSpPr>
      <p:grpSpPr>
        <a:xfrm>
          <a:off x="0" y="0"/>
          <a:ext cx="0" cy="0"/>
          <a:chOff x="0" y="0"/>
          <a:chExt cx="0" cy="0"/>
        </a:xfrm>
      </p:grpSpPr>
      <p:pic>
        <p:nvPicPr>
          <p:cNvPr id="3" name="ヘッダー">
            <a:extLst>
              <a:ext uri="{FF2B5EF4-FFF2-40B4-BE49-F238E27FC236}">
                <a16:creationId xmlns:a16="http://schemas.microsoft.com/office/drawing/2014/main" id="{8B00737A-019C-42FE-B213-3118BF7B1365}"/>
              </a:ext>
            </a:extLst>
          </p:cNvPr>
          <p:cNvPicPr>
            <a:picLocks noGrp="1" noRot="1" noChangeAspect="1" noMove="1" noResize="1" noEditPoints="1" noAdjustHandles="1" noChangeArrowheads="1" noChangeShapeType="1" noCrop="1"/>
          </p:cNvPicPr>
          <p:nvPr/>
        </p:nvPicPr>
        <p:blipFill>
          <a:blip r:embed="rId3"/>
          <a:stretch>
            <a:fillRect/>
          </a:stretch>
        </p:blipFill>
        <p:spPr>
          <a:xfrm flipH="1">
            <a:off x="-6350" y="-5178"/>
            <a:ext cx="9144000" cy="1153355"/>
          </a:xfrm>
          <a:prstGeom prst="rect">
            <a:avLst/>
          </a:prstGeom>
        </p:spPr>
      </p:pic>
      <p:sp>
        <p:nvSpPr>
          <p:cNvPr id="8" name="スライド番号プレースホルダー 12">
            <a:extLst>
              <a:ext uri="{FF2B5EF4-FFF2-40B4-BE49-F238E27FC236}">
                <a16:creationId xmlns:a16="http://schemas.microsoft.com/office/drawing/2014/main" id="{9CE41645-3250-0CCF-5E8A-6195FC61A972}"/>
              </a:ext>
            </a:extLst>
          </p:cNvPr>
          <p:cNvSpPr txBox="1">
            <a:spLocks/>
          </p:cNvSpPr>
          <p:nvPr/>
        </p:nvSpPr>
        <p:spPr>
          <a:xfrm>
            <a:off x="8550226" y="6399102"/>
            <a:ext cx="481012" cy="365125"/>
          </a:xfrm>
          <a:prstGeom prst="rect">
            <a:avLst/>
          </a:prstGeom>
        </p:spPr>
        <p:txBody>
          <a:bodyPr vert="horz" anchor="b"/>
          <a:lstStyle>
            <a:defPPr>
              <a:defRPr lang="ja-JP"/>
            </a:defPPr>
            <a:lvl1pPr marL="0" algn="r" defTabSz="914400" rtl="0" eaLnBrk="1" fontAlgn="auto" latinLnBrk="0" hangingPunct="1">
              <a:spcBef>
                <a:spcPts val="0"/>
              </a:spcBef>
              <a:spcAft>
                <a:spcPts val="0"/>
              </a:spcAft>
              <a:defRPr kumimoji="1" lang="ja-JP" sz="1200" b="0" kern="1200">
                <a:solidFill>
                  <a:srgbClr val="FFFFFF"/>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fld id="{A2C7198B-0AA7-4B5B-AD43-FCED5591912C}" type="slidenum">
              <a:rPr lang="en-US" altLang="ja-JP" sz="1400" b="1" smtClean="0">
                <a:latin typeface="+mj-lt"/>
              </a:rPr>
              <a:pPr/>
              <a:t>18</a:t>
            </a:fld>
            <a:endParaRPr lang="ja-JP" altLang="en-US" sz="1400" b="1" dirty="0">
              <a:latin typeface="+mj-lt"/>
            </a:endParaRPr>
          </a:p>
        </p:txBody>
      </p:sp>
      <p:sp>
        <p:nvSpPr>
          <p:cNvPr id="5" name="タイトル 2">
            <a:extLst>
              <a:ext uri="{FF2B5EF4-FFF2-40B4-BE49-F238E27FC236}">
                <a16:creationId xmlns:a16="http://schemas.microsoft.com/office/drawing/2014/main" id="{26188F2A-1373-1BFC-F419-3C002F576FEF}"/>
              </a:ext>
            </a:extLst>
          </p:cNvPr>
          <p:cNvSpPr txBox="1">
            <a:spLocks noGrp="1" noRot="1" noMove="1" noResize="1" noEditPoints="1" noAdjustHandles="1" noChangeArrowheads="1" noChangeShapeType="1"/>
          </p:cNvSpPr>
          <p:nvPr/>
        </p:nvSpPr>
        <p:spPr>
          <a:xfrm>
            <a:off x="0" y="145661"/>
            <a:ext cx="9144000" cy="791419"/>
          </a:xfrm>
          <a:prstGeom prst="rect">
            <a:avLst/>
          </a:prstGeom>
        </p:spPr>
        <p:txBody>
          <a:bodyPr anchor="t"/>
          <a:lstStyle>
            <a:lvl1pPr algn="l" rtl="0" eaLnBrk="0" fontAlgn="base" hangingPunct="0">
              <a:spcBef>
                <a:spcPct val="0"/>
              </a:spcBef>
              <a:spcAft>
                <a:spcPct val="0"/>
              </a:spcAft>
              <a:defRPr kumimoji="1" lang="ja-JP" sz="3200" b="1" kern="1200">
                <a:solidFill>
                  <a:srgbClr val="639729"/>
                </a:solidFill>
                <a:effectLst>
                  <a:outerShdw blurRad="31750" dist="25400" dir="5400000" algn="tl" rotWithShape="0">
                    <a:srgbClr val="000000">
                      <a:alpha val="25000"/>
                    </a:srgbClr>
                  </a:outerShdw>
                </a:effectLst>
                <a:latin typeface="+mj-lt"/>
                <a:ea typeface="+mj-ea"/>
                <a:cs typeface="+mj-cs"/>
              </a:defRPr>
            </a:lvl1pPr>
            <a:lvl2pPr algn="l" rtl="0" eaLnBrk="0" fontAlgn="base" hangingPunct="0">
              <a:spcBef>
                <a:spcPct val="0"/>
              </a:spcBef>
              <a:spcAft>
                <a:spcPct val="0"/>
              </a:spcAft>
              <a:defRPr kumimoji="1" sz="3200" b="1">
                <a:solidFill>
                  <a:srgbClr val="639729"/>
                </a:solidFill>
                <a:latin typeface="ＭＳ Ｐゴシック" charset="-128"/>
                <a:ea typeface="ＭＳ Ｐゴシック" charset="-128"/>
              </a:defRPr>
            </a:lvl2pPr>
            <a:lvl3pPr algn="l" rtl="0" eaLnBrk="0" fontAlgn="base" hangingPunct="0">
              <a:spcBef>
                <a:spcPct val="0"/>
              </a:spcBef>
              <a:spcAft>
                <a:spcPct val="0"/>
              </a:spcAft>
              <a:defRPr kumimoji="1" sz="3200" b="1">
                <a:solidFill>
                  <a:srgbClr val="639729"/>
                </a:solidFill>
                <a:latin typeface="ＭＳ Ｐゴシック" charset="-128"/>
                <a:ea typeface="ＭＳ Ｐゴシック" charset="-128"/>
              </a:defRPr>
            </a:lvl3pPr>
            <a:lvl4pPr algn="l" rtl="0" eaLnBrk="0" fontAlgn="base" hangingPunct="0">
              <a:spcBef>
                <a:spcPct val="0"/>
              </a:spcBef>
              <a:spcAft>
                <a:spcPct val="0"/>
              </a:spcAft>
              <a:defRPr kumimoji="1" sz="3200" b="1">
                <a:solidFill>
                  <a:srgbClr val="639729"/>
                </a:solidFill>
                <a:latin typeface="ＭＳ Ｐゴシック" charset="-128"/>
                <a:ea typeface="ＭＳ Ｐゴシック" charset="-128"/>
              </a:defRPr>
            </a:lvl4pPr>
            <a:lvl5pPr algn="l" rtl="0" eaLnBrk="0" fontAlgn="base" hangingPunct="0">
              <a:spcBef>
                <a:spcPct val="0"/>
              </a:spcBef>
              <a:spcAft>
                <a:spcPct val="0"/>
              </a:spcAft>
              <a:defRPr kumimoji="1" sz="3200" b="1">
                <a:solidFill>
                  <a:srgbClr val="639729"/>
                </a:solidFill>
                <a:latin typeface="ＭＳ Ｐゴシック" charset="-128"/>
                <a:ea typeface="ＭＳ Ｐゴシック" charset="-128"/>
              </a:defRPr>
            </a:lvl5pPr>
            <a:lvl6pPr marL="457189" algn="l" rtl="0" fontAlgn="base">
              <a:spcBef>
                <a:spcPct val="0"/>
              </a:spcBef>
              <a:spcAft>
                <a:spcPct val="0"/>
              </a:spcAft>
              <a:defRPr kumimoji="1" sz="3200" b="1">
                <a:solidFill>
                  <a:srgbClr val="639729"/>
                </a:solidFill>
                <a:latin typeface="ＭＳ Ｐゴシック" charset="-128"/>
                <a:ea typeface="ＭＳ Ｐゴシック" charset="-128"/>
              </a:defRPr>
            </a:lvl6pPr>
            <a:lvl7pPr marL="914377" algn="l" rtl="0" fontAlgn="base">
              <a:spcBef>
                <a:spcPct val="0"/>
              </a:spcBef>
              <a:spcAft>
                <a:spcPct val="0"/>
              </a:spcAft>
              <a:defRPr kumimoji="1" sz="3200" b="1">
                <a:solidFill>
                  <a:srgbClr val="639729"/>
                </a:solidFill>
                <a:latin typeface="ＭＳ Ｐゴシック" charset="-128"/>
                <a:ea typeface="ＭＳ Ｐゴシック" charset="-128"/>
              </a:defRPr>
            </a:lvl7pPr>
            <a:lvl8pPr marL="1371566" algn="l" rtl="0" fontAlgn="base">
              <a:spcBef>
                <a:spcPct val="0"/>
              </a:spcBef>
              <a:spcAft>
                <a:spcPct val="0"/>
              </a:spcAft>
              <a:defRPr kumimoji="1" sz="3200" b="1">
                <a:solidFill>
                  <a:srgbClr val="639729"/>
                </a:solidFill>
                <a:latin typeface="ＭＳ Ｐゴシック" charset="-128"/>
                <a:ea typeface="ＭＳ Ｐゴシック" charset="-128"/>
              </a:defRPr>
            </a:lvl8pPr>
            <a:lvl9pPr marL="1828754" algn="l" rtl="0" fontAlgn="base">
              <a:spcBef>
                <a:spcPct val="0"/>
              </a:spcBef>
              <a:spcAft>
                <a:spcPct val="0"/>
              </a:spcAft>
              <a:defRPr kumimoji="1" sz="3200" b="1">
                <a:solidFill>
                  <a:srgbClr val="639729"/>
                </a:solidFill>
                <a:latin typeface="ＭＳ Ｐゴシック" charset="-128"/>
                <a:ea typeface="ＭＳ Ｐゴシック" charset="-128"/>
              </a:defRPr>
            </a:lvl9pPr>
            <a:extLst/>
          </a:lstStyle>
          <a:p>
            <a:r>
              <a:rPr lang="ja-JP" altLang="en-US" b="0" spc="-300" dirty="0">
                <a:solidFill>
                  <a:srgbClr val="065218"/>
                </a:solidFill>
                <a:effectLst/>
                <a:latin typeface="HGS創英角ｺﾞｼｯｸUB" panose="020B0900000000000000" pitchFamily="50" charset="-128"/>
                <a:ea typeface="HGS創英角ｺﾞｼｯｸUB" panose="020B0900000000000000" pitchFamily="50" charset="-128"/>
              </a:rPr>
              <a:t>３</a:t>
            </a:r>
            <a:r>
              <a:rPr lang="en-US" altLang="ja-JP" b="0" spc="-300" dirty="0">
                <a:solidFill>
                  <a:srgbClr val="065218"/>
                </a:solidFill>
                <a:effectLst/>
                <a:latin typeface="HGS創英角ｺﾞｼｯｸUB" panose="020B0900000000000000" pitchFamily="50" charset="-128"/>
                <a:ea typeface="HGS創英角ｺﾞｼｯｸUB" panose="020B0900000000000000" pitchFamily="50" charset="-128"/>
              </a:rPr>
              <a:t>.</a:t>
            </a:r>
            <a:r>
              <a:rPr lang="en-US" altLang="ja-JP" b="0" spc="-150" dirty="0">
                <a:solidFill>
                  <a:srgbClr val="065218"/>
                </a:solidFill>
                <a:effectLst/>
                <a:latin typeface="HGS創英角ｺﾞｼｯｸUB" panose="020B0900000000000000" pitchFamily="50" charset="-128"/>
                <a:ea typeface="HGS創英角ｺﾞｼｯｸUB" panose="020B0900000000000000" pitchFamily="50" charset="-128"/>
              </a:rPr>
              <a:t>  </a:t>
            </a:r>
            <a:r>
              <a:rPr lang="ja-JP" altLang="en-US" b="0" spc="-150" dirty="0">
                <a:solidFill>
                  <a:srgbClr val="065218"/>
                </a:solidFill>
                <a:effectLst/>
                <a:latin typeface="HGS創英角ｺﾞｼｯｸUB" panose="020B0900000000000000" pitchFamily="50" charset="-128"/>
                <a:ea typeface="HGS創英角ｺﾞｼｯｸUB" panose="020B0900000000000000" pitchFamily="50" charset="-128"/>
              </a:rPr>
              <a:t>精度検証  </a:t>
            </a:r>
            <a:r>
              <a:rPr lang="en-US" altLang="ja-JP" b="0" spc="-150" dirty="0">
                <a:solidFill>
                  <a:srgbClr val="065218"/>
                </a:solidFill>
                <a:effectLst/>
                <a:latin typeface="HGS創英角ｺﾞｼｯｸUB" panose="020B0900000000000000" pitchFamily="50" charset="-128"/>
                <a:ea typeface="HGS創英角ｺﾞｼｯｸUB" panose="020B0900000000000000" pitchFamily="50" charset="-128"/>
              </a:rPr>
              <a:t>(1)</a:t>
            </a:r>
            <a:r>
              <a:rPr lang="ja-JP" altLang="en-US" b="0" spc="-150" dirty="0">
                <a:solidFill>
                  <a:srgbClr val="065218"/>
                </a:solidFill>
                <a:effectLst/>
                <a:latin typeface="HGS創英角ｺﾞｼｯｸUB" panose="020B0900000000000000" pitchFamily="50" charset="-128"/>
                <a:ea typeface="HGS創英角ｺﾞｼｯｸUB" panose="020B0900000000000000" pitchFamily="50" charset="-128"/>
              </a:rPr>
              <a:t>融雪出水発生確率モデル </a:t>
            </a:r>
            <a:endParaRPr lang="ja-JP" altLang="en-US" sz="6000" dirty="0">
              <a:solidFill>
                <a:srgbClr val="065218"/>
              </a:solidFill>
              <a:effectLst/>
              <a:latin typeface="HGS創英角ｺﾞｼｯｸUB" panose="020B0900000000000000" pitchFamily="50" charset="-128"/>
              <a:ea typeface="HGS創英角ｺﾞｼｯｸUB" panose="020B0900000000000000" pitchFamily="50" charset="-128"/>
            </a:endParaRPr>
          </a:p>
        </p:txBody>
      </p:sp>
      <p:sp>
        <p:nvSpPr>
          <p:cNvPr id="4" name="コンテンツ プレースホルダー 6">
            <a:extLst>
              <a:ext uri="{FF2B5EF4-FFF2-40B4-BE49-F238E27FC236}">
                <a16:creationId xmlns:a16="http://schemas.microsoft.com/office/drawing/2014/main" id="{FE99149C-1F13-1DDE-2922-4894AB881B9E}"/>
              </a:ext>
            </a:extLst>
          </p:cNvPr>
          <p:cNvSpPr txBox="1">
            <a:spLocks/>
          </p:cNvSpPr>
          <p:nvPr/>
        </p:nvSpPr>
        <p:spPr bwMode="auto">
          <a:xfrm>
            <a:off x="246888" y="937080"/>
            <a:ext cx="8543844" cy="967509"/>
          </a:xfrm>
          <a:prstGeom prst="rect">
            <a:avLst/>
          </a:prstGeom>
          <a:noFill/>
          <a:ln w="28575" cap="rnd">
            <a:noFill/>
          </a:ln>
          <a:extLst>
            <a:ext uri="{909E8E84-426E-40DD-AFC4-6F175D3DCCD1}">
              <a14:hiddenFill xmlns:a14="http://schemas.microsoft.com/office/drawing/2010/main">
                <a:solidFill>
                  <a:srgbClr val="FFFFFF"/>
                </a:solidFill>
              </a14:hiddenFill>
            </a:ext>
          </a:extLst>
        </p:spPr>
        <p:txBody>
          <a:bodyPr vert="horz" wrap="square" lIns="91440" tIns="46800" rIns="91440" bIns="45720" numCol="1" anchor="t" anchorCtr="0" compatLnSpc="1">
            <a:prstTxWarp prst="textNoShape">
              <a:avLst/>
            </a:prstTxWarp>
            <a:spAutoFit/>
          </a:bodyPr>
          <a:lstStyle>
            <a:lvl1pPr marL="342900" indent="-342900" algn="l" rtl="0" eaLnBrk="0" fontAlgn="base" hangingPunct="0">
              <a:spcBef>
                <a:spcPct val="20000"/>
              </a:spcBef>
              <a:spcAft>
                <a:spcPct val="0"/>
              </a:spcAft>
              <a:buFont typeface="Arial" charset="0"/>
              <a:buChar char="•"/>
              <a:defRPr kumimoji="1" sz="24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kumimoji="1" sz="24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kumimoji="1" sz="22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kumimoji="1"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a:lstStyle>
          <a:p>
            <a:pPr marL="0" indent="0" eaLnBrk="1" hangingPunct="1">
              <a:buNone/>
            </a:pPr>
            <a:r>
              <a:rPr lang="en-US" altLang="ja-JP" sz="2800" dirty="0">
                <a:solidFill>
                  <a:srgbClr val="639729"/>
                </a:solidFill>
                <a:latin typeface="HGS創英角ｺﾞｼｯｸUB" panose="020B0900000000000000" pitchFamily="50" charset="-128"/>
                <a:ea typeface="HGS創英角ｺﾞｼｯｸUB" panose="020B0900000000000000" pitchFamily="50" charset="-128"/>
                <a:cs typeface="+mj-cs"/>
              </a:rPr>
              <a:t>【</a:t>
            </a:r>
            <a:r>
              <a:rPr lang="ja-JP" altLang="en-US" sz="2800" dirty="0">
                <a:solidFill>
                  <a:srgbClr val="639729"/>
                </a:solidFill>
                <a:latin typeface="HGS創英角ｺﾞｼｯｸUB" panose="020B0900000000000000" pitchFamily="50" charset="-128"/>
                <a:ea typeface="HGS創英角ｺﾞｼｯｸUB" panose="020B0900000000000000" pitchFamily="50" charset="-128"/>
                <a:cs typeface="+mj-cs"/>
              </a:rPr>
              <a:t>検証結果</a:t>
            </a:r>
            <a:r>
              <a:rPr lang="en-US" altLang="ja-JP" sz="2800" dirty="0">
                <a:solidFill>
                  <a:srgbClr val="639729"/>
                </a:solidFill>
                <a:latin typeface="HGS創英角ｺﾞｼｯｸUB" panose="020B0900000000000000" pitchFamily="50" charset="-128"/>
                <a:ea typeface="HGS創英角ｺﾞｼｯｸUB" panose="020B0900000000000000" pitchFamily="50" charset="-128"/>
                <a:cs typeface="+mj-cs"/>
              </a:rPr>
              <a:t>(</a:t>
            </a:r>
            <a:r>
              <a:rPr lang="ja-JP" altLang="en-US" sz="2800" dirty="0">
                <a:solidFill>
                  <a:srgbClr val="639729"/>
                </a:solidFill>
                <a:latin typeface="HGS創英角ｺﾞｼｯｸUB" panose="020B0900000000000000" pitchFamily="50" charset="-128"/>
                <a:ea typeface="HGS創英角ｺﾞｼｯｸUB" panose="020B0900000000000000" pitchFamily="50" charset="-128"/>
                <a:cs typeface="+mj-cs"/>
              </a:rPr>
              <a:t>例</a:t>
            </a:r>
            <a:r>
              <a:rPr lang="en-US" altLang="ja-JP" sz="2800" dirty="0">
                <a:solidFill>
                  <a:srgbClr val="639729"/>
                </a:solidFill>
                <a:latin typeface="HGS創英角ｺﾞｼｯｸUB" panose="020B0900000000000000" pitchFamily="50" charset="-128"/>
                <a:ea typeface="HGS創英角ｺﾞｼｯｸUB" panose="020B0900000000000000" pitchFamily="50" charset="-128"/>
                <a:cs typeface="+mj-cs"/>
              </a:rPr>
              <a:t>)】 </a:t>
            </a:r>
            <a:r>
              <a:rPr lang="ja-JP" altLang="ja-JP" sz="2800" dirty="0"/>
              <a:t>九頭竜ダム</a:t>
            </a:r>
            <a:r>
              <a:rPr lang="ja-JP" altLang="en-US" sz="2800" dirty="0"/>
              <a:t>・</a:t>
            </a:r>
            <a:r>
              <a:rPr lang="en-US" altLang="ja-JP" sz="2800" dirty="0"/>
              <a:t> 2025</a:t>
            </a:r>
            <a:r>
              <a:rPr lang="ja-JP" altLang="ja-JP" sz="2800" dirty="0"/>
              <a:t>年</a:t>
            </a:r>
            <a:r>
              <a:rPr lang="en-US" altLang="ja-JP" sz="2800" dirty="0"/>
              <a:t>4</a:t>
            </a:r>
            <a:r>
              <a:rPr lang="ja-JP" altLang="ja-JP" sz="2800" dirty="0"/>
              <a:t>月前半</a:t>
            </a:r>
            <a:endParaRPr lang="ja-JP" altLang="en-US" sz="2800" dirty="0">
              <a:solidFill>
                <a:srgbClr val="639729"/>
              </a:solidFill>
              <a:latin typeface="HGS創英角ｺﾞｼｯｸUB" panose="020B0900000000000000" pitchFamily="50" charset="-128"/>
              <a:ea typeface="HGS創英角ｺﾞｼｯｸUB" panose="020B0900000000000000" pitchFamily="50" charset="-128"/>
              <a:cs typeface="+mj-cs"/>
            </a:endParaRPr>
          </a:p>
          <a:p>
            <a:pPr lvl="1" eaLnBrk="1" hangingPunct="1">
              <a:buFont typeface="Arial" panose="020B0604020202020204" pitchFamily="34" charset="0"/>
              <a:buChar char="•"/>
            </a:pPr>
            <a:endParaRPr lang="en-US" altLang="ja-JP" dirty="0"/>
          </a:p>
        </p:txBody>
      </p:sp>
      <p:pic>
        <p:nvPicPr>
          <p:cNvPr id="6" name="図 5">
            <a:extLst>
              <a:ext uri="{FF2B5EF4-FFF2-40B4-BE49-F238E27FC236}">
                <a16:creationId xmlns:a16="http://schemas.microsoft.com/office/drawing/2014/main" id="{F2457AEA-3A86-32DD-54D9-7FDFA0BC8BD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bwMode="auto">
          <a:xfrm>
            <a:off x="700382" y="1543111"/>
            <a:ext cx="7849844" cy="4708835"/>
          </a:xfrm>
          <a:prstGeom prst="rect">
            <a:avLst/>
          </a:prstGeom>
          <a:noFill/>
          <a:ln>
            <a:noFill/>
          </a:ln>
        </p:spPr>
      </p:pic>
      <p:sp>
        <p:nvSpPr>
          <p:cNvPr id="7" name="テキスト ボックス 6">
            <a:extLst>
              <a:ext uri="{FF2B5EF4-FFF2-40B4-BE49-F238E27FC236}">
                <a16:creationId xmlns:a16="http://schemas.microsoft.com/office/drawing/2014/main" id="{6BCFB8A9-F9AD-AD8C-67CA-8E1B6EB6A1E7}"/>
              </a:ext>
            </a:extLst>
          </p:cNvPr>
          <p:cNvSpPr txBox="1"/>
          <p:nvPr/>
        </p:nvSpPr>
        <p:spPr>
          <a:xfrm>
            <a:off x="7145520" y="4700104"/>
            <a:ext cx="697627" cy="707886"/>
          </a:xfrm>
          <a:prstGeom prst="rect">
            <a:avLst/>
          </a:prstGeom>
          <a:noFill/>
        </p:spPr>
        <p:txBody>
          <a:bodyPr wrap="none" rtlCol="0">
            <a:spAutoFit/>
          </a:bodyPr>
          <a:lstStyle/>
          <a:p>
            <a:r>
              <a:rPr kumimoji="1" lang="ja-JP" altLang="en-US" sz="2000" dirty="0"/>
              <a:t>融雪</a:t>
            </a:r>
            <a:endParaRPr kumimoji="1" lang="en-US" altLang="ja-JP" sz="2000" dirty="0"/>
          </a:p>
          <a:p>
            <a:r>
              <a:rPr kumimoji="1" lang="ja-JP" altLang="en-US" sz="2000" dirty="0"/>
              <a:t>出水</a:t>
            </a:r>
            <a:endParaRPr kumimoji="1" lang="en-US" altLang="ja-JP" sz="2000" dirty="0"/>
          </a:p>
        </p:txBody>
      </p:sp>
    </p:spTree>
    <p:extLst>
      <p:ext uri="{BB962C8B-B14F-4D97-AF65-F5344CB8AC3E}">
        <p14:creationId xmlns:p14="http://schemas.microsoft.com/office/powerpoint/2010/main" val="166276489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1DEF63-8D37-4C2E-E2FB-21934C285B53}"/>
            </a:ext>
          </a:extLst>
        </p:cNvPr>
        <p:cNvGrpSpPr/>
        <p:nvPr/>
      </p:nvGrpSpPr>
      <p:grpSpPr>
        <a:xfrm>
          <a:off x="0" y="0"/>
          <a:ext cx="0" cy="0"/>
          <a:chOff x="0" y="0"/>
          <a:chExt cx="0" cy="0"/>
        </a:xfrm>
      </p:grpSpPr>
      <p:pic>
        <p:nvPicPr>
          <p:cNvPr id="3" name="ヘッダー">
            <a:extLst>
              <a:ext uri="{FF2B5EF4-FFF2-40B4-BE49-F238E27FC236}">
                <a16:creationId xmlns:a16="http://schemas.microsoft.com/office/drawing/2014/main" id="{AAC2C0D3-A739-B95C-912A-E640C9629DA3}"/>
              </a:ext>
            </a:extLst>
          </p:cNvPr>
          <p:cNvPicPr>
            <a:picLocks noGrp="1" noRot="1" noChangeAspect="1" noMove="1" noResize="1" noEditPoints="1" noAdjustHandles="1" noChangeArrowheads="1" noChangeShapeType="1" noCrop="1"/>
          </p:cNvPicPr>
          <p:nvPr/>
        </p:nvPicPr>
        <p:blipFill>
          <a:blip r:embed="rId3"/>
          <a:stretch>
            <a:fillRect/>
          </a:stretch>
        </p:blipFill>
        <p:spPr>
          <a:xfrm flipH="1">
            <a:off x="-6350" y="-5178"/>
            <a:ext cx="9144000" cy="1153355"/>
          </a:xfrm>
          <a:prstGeom prst="rect">
            <a:avLst/>
          </a:prstGeom>
        </p:spPr>
      </p:pic>
      <p:sp>
        <p:nvSpPr>
          <p:cNvPr id="8" name="スライド番号プレースホルダー 12">
            <a:extLst>
              <a:ext uri="{FF2B5EF4-FFF2-40B4-BE49-F238E27FC236}">
                <a16:creationId xmlns:a16="http://schemas.microsoft.com/office/drawing/2014/main" id="{0BECAD8C-FFF1-A1A5-5DE2-F3C4519449A4}"/>
              </a:ext>
            </a:extLst>
          </p:cNvPr>
          <p:cNvSpPr txBox="1">
            <a:spLocks/>
          </p:cNvSpPr>
          <p:nvPr/>
        </p:nvSpPr>
        <p:spPr>
          <a:xfrm>
            <a:off x="8550226" y="6399102"/>
            <a:ext cx="481012" cy="365125"/>
          </a:xfrm>
          <a:prstGeom prst="rect">
            <a:avLst/>
          </a:prstGeom>
        </p:spPr>
        <p:txBody>
          <a:bodyPr vert="horz" anchor="b"/>
          <a:lstStyle>
            <a:defPPr>
              <a:defRPr lang="ja-JP"/>
            </a:defPPr>
            <a:lvl1pPr marL="0" algn="r" defTabSz="914400" rtl="0" eaLnBrk="1" fontAlgn="auto" latinLnBrk="0" hangingPunct="1">
              <a:spcBef>
                <a:spcPts val="0"/>
              </a:spcBef>
              <a:spcAft>
                <a:spcPts val="0"/>
              </a:spcAft>
              <a:defRPr kumimoji="1" lang="ja-JP" sz="1200" b="0" kern="1200">
                <a:solidFill>
                  <a:srgbClr val="FFFFFF"/>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fld id="{A2C7198B-0AA7-4B5B-AD43-FCED5591912C}" type="slidenum">
              <a:rPr lang="en-US" altLang="ja-JP" sz="1400" b="1" smtClean="0">
                <a:latin typeface="+mj-lt"/>
              </a:rPr>
              <a:pPr/>
              <a:t>19</a:t>
            </a:fld>
            <a:endParaRPr lang="ja-JP" altLang="en-US" sz="1400" b="1" dirty="0">
              <a:latin typeface="+mj-lt"/>
            </a:endParaRPr>
          </a:p>
        </p:txBody>
      </p:sp>
      <p:sp>
        <p:nvSpPr>
          <p:cNvPr id="5" name="タイトル 2">
            <a:extLst>
              <a:ext uri="{FF2B5EF4-FFF2-40B4-BE49-F238E27FC236}">
                <a16:creationId xmlns:a16="http://schemas.microsoft.com/office/drawing/2014/main" id="{7733EDE2-2AF3-5B12-75D5-E09D5D3BA2BB}"/>
              </a:ext>
            </a:extLst>
          </p:cNvPr>
          <p:cNvSpPr txBox="1">
            <a:spLocks noGrp="1" noRot="1" noMove="1" noResize="1" noEditPoints="1" noAdjustHandles="1" noChangeArrowheads="1" noChangeShapeType="1"/>
          </p:cNvSpPr>
          <p:nvPr/>
        </p:nvSpPr>
        <p:spPr>
          <a:xfrm>
            <a:off x="0" y="145661"/>
            <a:ext cx="9144000" cy="791419"/>
          </a:xfrm>
          <a:prstGeom prst="rect">
            <a:avLst/>
          </a:prstGeom>
        </p:spPr>
        <p:txBody>
          <a:bodyPr anchor="t"/>
          <a:lstStyle>
            <a:lvl1pPr algn="l" rtl="0" eaLnBrk="0" fontAlgn="base" hangingPunct="0">
              <a:spcBef>
                <a:spcPct val="0"/>
              </a:spcBef>
              <a:spcAft>
                <a:spcPct val="0"/>
              </a:spcAft>
              <a:defRPr kumimoji="1" lang="ja-JP" sz="3200" b="1" kern="1200">
                <a:solidFill>
                  <a:srgbClr val="639729"/>
                </a:solidFill>
                <a:effectLst>
                  <a:outerShdw blurRad="31750" dist="25400" dir="5400000" algn="tl" rotWithShape="0">
                    <a:srgbClr val="000000">
                      <a:alpha val="25000"/>
                    </a:srgbClr>
                  </a:outerShdw>
                </a:effectLst>
                <a:latin typeface="+mj-lt"/>
                <a:ea typeface="+mj-ea"/>
                <a:cs typeface="+mj-cs"/>
              </a:defRPr>
            </a:lvl1pPr>
            <a:lvl2pPr algn="l" rtl="0" eaLnBrk="0" fontAlgn="base" hangingPunct="0">
              <a:spcBef>
                <a:spcPct val="0"/>
              </a:spcBef>
              <a:spcAft>
                <a:spcPct val="0"/>
              </a:spcAft>
              <a:defRPr kumimoji="1" sz="3200" b="1">
                <a:solidFill>
                  <a:srgbClr val="639729"/>
                </a:solidFill>
                <a:latin typeface="ＭＳ Ｐゴシック" charset="-128"/>
                <a:ea typeface="ＭＳ Ｐゴシック" charset="-128"/>
              </a:defRPr>
            </a:lvl2pPr>
            <a:lvl3pPr algn="l" rtl="0" eaLnBrk="0" fontAlgn="base" hangingPunct="0">
              <a:spcBef>
                <a:spcPct val="0"/>
              </a:spcBef>
              <a:spcAft>
                <a:spcPct val="0"/>
              </a:spcAft>
              <a:defRPr kumimoji="1" sz="3200" b="1">
                <a:solidFill>
                  <a:srgbClr val="639729"/>
                </a:solidFill>
                <a:latin typeface="ＭＳ Ｐゴシック" charset="-128"/>
                <a:ea typeface="ＭＳ Ｐゴシック" charset="-128"/>
              </a:defRPr>
            </a:lvl3pPr>
            <a:lvl4pPr algn="l" rtl="0" eaLnBrk="0" fontAlgn="base" hangingPunct="0">
              <a:spcBef>
                <a:spcPct val="0"/>
              </a:spcBef>
              <a:spcAft>
                <a:spcPct val="0"/>
              </a:spcAft>
              <a:defRPr kumimoji="1" sz="3200" b="1">
                <a:solidFill>
                  <a:srgbClr val="639729"/>
                </a:solidFill>
                <a:latin typeface="ＭＳ Ｐゴシック" charset="-128"/>
                <a:ea typeface="ＭＳ Ｐゴシック" charset="-128"/>
              </a:defRPr>
            </a:lvl4pPr>
            <a:lvl5pPr algn="l" rtl="0" eaLnBrk="0" fontAlgn="base" hangingPunct="0">
              <a:spcBef>
                <a:spcPct val="0"/>
              </a:spcBef>
              <a:spcAft>
                <a:spcPct val="0"/>
              </a:spcAft>
              <a:defRPr kumimoji="1" sz="3200" b="1">
                <a:solidFill>
                  <a:srgbClr val="639729"/>
                </a:solidFill>
                <a:latin typeface="ＭＳ Ｐゴシック" charset="-128"/>
                <a:ea typeface="ＭＳ Ｐゴシック" charset="-128"/>
              </a:defRPr>
            </a:lvl5pPr>
            <a:lvl6pPr marL="457189" algn="l" rtl="0" fontAlgn="base">
              <a:spcBef>
                <a:spcPct val="0"/>
              </a:spcBef>
              <a:spcAft>
                <a:spcPct val="0"/>
              </a:spcAft>
              <a:defRPr kumimoji="1" sz="3200" b="1">
                <a:solidFill>
                  <a:srgbClr val="639729"/>
                </a:solidFill>
                <a:latin typeface="ＭＳ Ｐゴシック" charset="-128"/>
                <a:ea typeface="ＭＳ Ｐゴシック" charset="-128"/>
              </a:defRPr>
            </a:lvl6pPr>
            <a:lvl7pPr marL="914377" algn="l" rtl="0" fontAlgn="base">
              <a:spcBef>
                <a:spcPct val="0"/>
              </a:spcBef>
              <a:spcAft>
                <a:spcPct val="0"/>
              </a:spcAft>
              <a:defRPr kumimoji="1" sz="3200" b="1">
                <a:solidFill>
                  <a:srgbClr val="639729"/>
                </a:solidFill>
                <a:latin typeface="ＭＳ Ｐゴシック" charset="-128"/>
                <a:ea typeface="ＭＳ Ｐゴシック" charset="-128"/>
              </a:defRPr>
            </a:lvl7pPr>
            <a:lvl8pPr marL="1371566" algn="l" rtl="0" fontAlgn="base">
              <a:spcBef>
                <a:spcPct val="0"/>
              </a:spcBef>
              <a:spcAft>
                <a:spcPct val="0"/>
              </a:spcAft>
              <a:defRPr kumimoji="1" sz="3200" b="1">
                <a:solidFill>
                  <a:srgbClr val="639729"/>
                </a:solidFill>
                <a:latin typeface="ＭＳ Ｐゴシック" charset="-128"/>
                <a:ea typeface="ＭＳ Ｐゴシック" charset="-128"/>
              </a:defRPr>
            </a:lvl8pPr>
            <a:lvl9pPr marL="1828754" algn="l" rtl="0" fontAlgn="base">
              <a:spcBef>
                <a:spcPct val="0"/>
              </a:spcBef>
              <a:spcAft>
                <a:spcPct val="0"/>
              </a:spcAft>
              <a:defRPr kumimoji="1" sz="3200" b="1">
                <a:solidFill>
                  <a:srgbClr val="639729"/>
                </a:solidFill>
                <a:latin typeface="ＭＳ Ｐゴシック" charset="-128"/>
                <a:ea typeface="ＭＳ Ｐゴシック" charset="-128"/>
              </a:defRPr>
            </a:lvl9pPr>
            <a:extLst/>
          </a:lstStyle>
          <a:p>
            <a:r>
              <a:rPr lang="ja-JP" altLang="en-US" b="0" spc="-300" dirty="0">
                <a:solidFill>
                  <a:srgbClr val="065218"/>
                </a:solidFill>
                <a:effectLst/>
                <a:latin typeface="HGS創英角ｺﾞｼｯｸUB" panose="020B0900000000000000" pitchFamily="50" charset="-128"/>
                <a:ea typeface="HGS創英角ｺﾞｼｯｸUB" panose="020B0900000000000000" pitchFamily="50" charset="-128"/>
              </a:rPr>
              <a:t>３</a:t>
            </a:r>
            <a:r>
              <a:rPr lang="en-US" altLang="ja-JP" b="0" spc="-300" dirty="0">
                <a:solidFill>
                  <a:srgbClr val="065218"/>
                </a:solidFill>
                <a:effectLst/>
                <a:latin typeface="HGS創英角ｺﾞｼｯｸUB" panose="020B0900000000000000" pitchFamily="50" charset="-128"/>
                <a:ea typeface="HGS創英角ｺﾞｼｯｸUB" panose="020B0900000000000000" pitchFamily="50" charset="-128"/>
              </a:rPr>
              <a:t>.</a:t>
            </a:r>
            <a:r>
              <a:rPr lang="en-US" altLang="ja-JP" b="0" spc="-150" dirty="0">
                <a:solidFill>
                  <a:srgbClr val="065218"/>
                </a:solidFill>
                <a:effectLst/>
                <a:latin typeface="HGS創英角ｺﾞｼｯｸUB" panose="020B0900000000000000" pitchFamily="50" charset="-128"/>
                <a:ea typeface="HGS創英角ｺﾞｼｯｸUB" panose="020B0900000000000000" pitchFamily="50" charset="-128"/>
              </a:rPr>
              <a:t>  </a:t>
            </a:r>
            <a:r>
              <a:rPr lang="ja-JP" altLang="en-US" b="0" spc="-150" dirty="0">
                <a:solidFill>
                  <a:srgbClr val="065218"/>
                </a:solidFill>
                <a:effectLst/>
                <a:latin typeface="HGS創英角ｺﾞｼｯｸUB" panose="020B0900000000000000" pitchFamily="50" charset="-128"/>
                <a:ea typeface="HGS創英角ｺﾞｼｯｸUB" panose="020B0900000000000000" pitchFamily="50" charset="-128"/>
              </a:rPr>
              <a:t>精度検証  </a:t>
            </a:r>
            <a:r>
              <a:rPr lang="en-US" altLang="ja-JP" b="0" spc="-150" dirty="0">
                <a:solidFill>
                  <a:srgbClr val="065218"/>
                </a:solidFill>
                <a:effectLst/>
                <a:latin typeface="HGS創英角ｺﾞｼｯｸUB" panose="020B0900000000000000" pitchFamily="50" charset="-128"/>
                <a:ea typeface="HGS創英角ｺﾞｼｯｸUB" panose="020B0900000000000000" pitchFamily="50" charset="-128"/>
              </a:rPr>
              <a:t>(1)</a:t>
            </a:r>
            <a:r>
              <a:rPr lang="ja-JP" altLang="en-US" b="0" spc="-150" dirty="0">
                <a:solidFill>
                  <a:srgbClr val="065218"/>
                </a:solidFill>
                <a:effectLst/>
                <a:latin typeface="HGS創英角ｺﾞｼｯｸUB" panose="020B0900000000000000" pitchFamily="50" charset="-128"/>
                <a:ea typeface="HGS創英角ｺﾞｼｯｸUB" panose="020B0900000000000000" pitchFamily="50" charset="-128"/>
              </a:rPr>
              <a:t>融雪出水発生確率モデル </a:t>
            </a:r>
            <a:endParaRPr lang="ja-JP" altLang="en-US" sz="6000" dirty="0">
              <a:solidFill>
                <a:srgbClr val="065218"/>
              </a:solidFill>
              <a:effectLst/>
              <a:latin typeface="HGS創英角ｺﾞｼｯｸUB" panose="020B0900000000000000" pitchFamily="50" charset="-128"/>
              <a:ea typeface="HGS創英角ｺﾞｼｯｸUB" panose="020B0900000000000000" pitchFamily="50" charset="-128"/>
            </a:endParaRPr>
          </a:p>
        </p:txBody>
      </p:sp>
      <p:sp>
        <p:nvSpPr>
          <p:cNvPr id="4" name="コンテンツ プレースホルダー 6">
            <a:extLst>
              <a:ext uri="{FF2B5EF4-FFF2-40B4-BE49-F238E27FC236}">
                <a16:creationId xmlns:a16="http://schemas.microsoft.com/office/drawing/2014/main" id="{9AC424A4-C2E0-353C-540D-67DA0BCFC901}"/>
              </a:ext>
            </a:extLst>
          </p:cNvPr>
          <p:cNvSpPr txBox="1">
            <a:spLocks/>
          </p:cNvSpPr>
          <p:nvPr/>
        </p:nvSpPr>
        <p:spPr bwMode="auto">
          <a:xfrm>
            <a:off x="246888" y="937080"/>
            <a:ext cx="8543844" cy="967509"/>
          </a:xfrm>
          <a:prstGeom prst="rect">
            <a:avLst/>
          </a:prstGeom>
          <a:noFill/>
          <a:ln w="28575" cap="rnd">
            <a:noFill/>
          </a:ln>
          <a:extLst>
            <a:ext uri="{909E8E84-426E-40DD-AFC4-6F175D3DCCD1}">
              <a14:hiddenFill xmlns:a14="http://schemas.microsoft.com/office/drawing/2010/main">
                <a:solidFill>
                  <a:srgbClr val="FFFFFF"/>
                </a:solidFill>
              </a14:hiddenFill>
            </a:ext>
          </a:extLst>
        </p:spPr>
        <p:txBody>
          <a:bodyPr vert="horz" wrap="square" lIns="91440" tIns="46800" rIns="91440" bIns="45720" numCol="1" anchor="t" anchorCtr="0" compatLnSpc="1">
            <a:prstTxWarp prst="textNoShape">
              <a:avLst/>
            </a:prstTxWarp>
            <a:spAutoFit/>
          </a:bodyPr>
          <a:lstStyle>
            <a:lvl1pPr marL="342900" indent="-342900" algn="l" rtl="0" eaLnBrk="0" fontAlgn="base" hangingPunct="0">
              <a:spcBef>
                <a:spcPct val="20000"/>
              </a:spcBef>
              <a:spcAft>
                <a:spcPct val="0"/>
              </a:spcAft>
              <a:buFont typeface="Arial" charset="0"/>
              <a:buChar char="•"/>
              <a:defRPr kumimoji="1" sz="24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kumimoji="1" sz="24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kumimoji="1" sz="22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kumimoji="1"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a:lstStyle>
          <a:p>
            <a:pPr marL="0" indent="0" eaLnBrk="1" hangingPunct="1">
              <a:buNone/>
            </a:pPr>
            <a:r>
              <a:rPr lang="en-US" altLang="ja-JP" sz="2800" dirty="0">
                <a:solidFill>
                  <a:srgbClr val="639729"/>
                </a:solidFill>
                <a:latin typeface="HGS創英角ｺﾞｼｯｸUB" panose="020B0900000000000000" pitchFamily="50" charset="-128"/>
                <a:ea typeface="HGS創英角ｺﾞｼｯｸUB" panose="020B0900000000000000" pitchFamily="50" charset="-128"/>
                <a:cs typeface="+mj-cs"/>
              </a:rPr>
              <a:t>【</a:t>
            </a:r>
            <a:r>
              <a:rPr lang="ja-JP" altLang="en-US" sz="2800" dirty="0">
                <a:solidFill>
                  <a:srgbClr val="639729"/>
                </a:solidFill>
                <a:latin typeface="HGS創英角ｺﾞｼｯｸUB" panose="020B0900000000000000" pitchFamily="50" charset="-128"/>
                <a:ea typeface="HGS創英角ｺﾞｼｯｸUB" panose="020B0900000000000000" pitchFamily="50" charset="-128"/>
                <a:cs typeface="+mj-cs"/>
              </a:rPr>
              <a:t>検証結果</a:t>
            </a:r>
            <a:r>
              <a:rPr lang="en-US" altLang="ja-JP" sz="2800" dirty="0">
                <a:solidFill>
                  <a:srgbClr val="639729"/>
                </a:solidFill>
                <a:latin typeface="HGS創英角ｺﾞｼｯｸUB" panose="020B0900000000000000" pitchFamily="50" charset="-128"/>
                <a:ea typeface="HGS創英角ｺﾞｼｯｸUB" panose="020B0900000000000000" pitchFamily="50" charset="-128"/>
                <a:cs typeface="+mj-cs"/>
              </a:rPr>
              <a:t>(</a:t>
            </a:r>
            <a:r>
              <a:rPr lang="ja-JP" altLang="en-US" sz="2800" dirty="0">
                <a:solidFill>
                  <a:srgbClr val="639729"/>
                </a:solidFill>
                <a:latin typeface="HGS創英角ｺﾞｼｯｸUB" panose="020B0900000000000000" pitchFamily="50" charset="-128"/>
                <a:ea typeface="HGS創英角ｺﾞｼｯｸUB" panose="020B0900000000000000" pitchFamily="50" charset="-128"/>
                <a:cs typeface="+mj-cs"/>
              </a:rPr>
              <a:t>例</a:t>
            </a:r>
            <a:r>
              <a:rPr lang="en-US" altLang="ja-JP" sz="2800" dirty="0">
                <a:solidFill>
                  <a:srgbClr val="639729"/>
                </a:solidFill>
                <a:latin typeface="HGS創英角ｺﾞｼｯｸUB" panose="020B0900000000000000" pitchFamily="50" charset="-128"/>
                <a:ea typeface="HGS創英角ｺﾞｼｯｸUB" panose="020B0900000000000000" pitchFamily="50" charset="-128"/>
                <a:cs typeface="+mj-cs"/>
              </a:rPr>
              <a:t>)】 </a:t>
            </a:r>
            <a:r>
              <a:rPr lang="ja-JP" altLang="ja-JP" sz="2800" dirty="0"/>
              <a:t>九頭竜ダム</a:t>
            </a:r>
            <a:r>
              <a:rPr lang="ja-JP" altLang="en-US" sz="2800" dirty="0"/>
              <a:t>・</a:t>
            </a:r>
            <a:r>
              <a:rPr lang="en-US" altLang="ja-JP" sz="2800" dirty="0"/>
              <a:t> 2025</a:t>
            </a:r>
            <a:r>
              <a:rPr lang="ja-JP" altLang="ja-JP" sz="2800" dirty="0"/>
              <a:t>年</a:t>
            </a:r>
            <a:r>
              <a:rPr lang="en-US" altLang="ja-JP" sz="2800" dirty="0"/>
              <a:t>4</a:t>
            </a:r>
            <a:r>
              <a:rPr lang="ja-JP" altLang="ja-JP" sz="2800" dirty="0"/>
              <a:t>月前半</a:t>
            </a:r>
            <a:endParaRPr lang="ja-JP" altLang="en-US" sz="2800" dirty="0">
              <a:solidFill>
                <a:srgbClr val="639729"/>
              </a:solidFill>
              <a:latin typeface="HGS創英角ｺﾞｼｯｸUB" panose="020B0900000000000000" pitchFamily="50" charset="-128"/>
              <a:ea typeface="HGS創英角ｺﾞｼｯｸUB" panose="020B0900000000000000" pitchFamily="50" charset="-128"/>
              <a:cs typeface="+mj-cs"/>
            </a:endParaRPr>
          </a:p>
          <a:p>
            <a:pPr lvl="1" eaLnBrk="1" hangingPunct="1">
              <a:buFont typeface="Arial" panose="020B0604020202020204" pitchFamily="34" charset="0"/>
              <a:buChar char="•"/>
            </a:pPr>
            <a:endParaRPr lang="en-US" altLang="ja-JP" dirty="0"/>
          </a:p>
        </p:txBody>
      </p:sp>
      <p:pic>
        <p:nvPicPr>
          <p:cNvPr id="6" name="図 5">
            <a:extLst>
              <a:ext uri="{FF2B5EF4-FFF2-40B4-BE49-F238E27FC236}">
                <a16:creationId xmlns:a16="http://schemas.microsoft.com/office/drawing/2014/main" id="{F4A6CB2A-C847-AACC-F0F8-01D4E2E799D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bwMode="auto">
          <a:xfrm>
            <a:off x="700382" y="1543111"/>
            <a:ext cx="7849844" cy="4708835"/>
          </a:xfrm>
          <a:prstGeom prst="rect">
            <a:avLst/>
          </a:prstGeom>
          <a:noFill/>
          <a:ln>
            <a:noFill/>
          </a:ln>
        </p:spPr>
      </p:pic>
      <p:sp>
        <p:nvSpPr>
          <p:cNvPr id="11" name="テキスト ボックス 10">
            <a:extLst>
              <a:ext uri="{FF2B5EF4-FFF2-40B4-BE49-F238E27FC236}">
                <a16:creationId xmlns:a16="http://schemas.microsoft.com/office/drawing/2014/main" id="{ED97C08E-7484-C4B9-E058-C6C1E884452E}"/>
              </a:ext>
            </a:extLst>
          </p:cNvPr>
          <p:cNvSpPr txBox="1"/>
          <p:nvPr/>
        </p:nvSpPr>
        <p:spPr>
          <a:xfrm>
            <a:off x="7145520" y="4700104"/>
            <a:ext cx="697627" cy="707886"/>
          </a:xfrm>
          <a:prstGeom prst="rect">
            <a:avLst/>
          </a:prstGeom>
          <a:noFill/>
        </p:spPr>
        <p:txBody>
          <a:bodyPr wrap="none" rtlCol="0">
            <a:spAutoFit/>
          </a:bodyPr>
          <a:lstStyle/>
          <a:p>
            <a:r>
              <a:rPr kumimoji="1" lang="ja-JP" altLang="en-US" sz="2000" dirty="0"/>
              <a:t>融雪</a:t>
            </a:r>
            <a:endParaRPr kumimoji="1" lang="en-US" altLang="ja-JP" sz="2000" dirty="0"/>
          </a:p>
          <a:p>
            <a:r>
              <a:rPr kumimoji="1" lang="ja-JP" altLang="en-US" sz="2000" dirty="0"/>
              <a:t>出水</a:t>
            </a:r>
            <a:endParaRPr kumimoji="1" lang="en-US" altLang="ja-JP" sz="2000" dirty="0"/>
          </a:p>
        </p:txBody>
      </p:sp>
      <p:sp>
        <p:nvSpPr>
          <p:cNvPr id="10" name="テキスト ボックス 5">
            <a:extLst>
              <a:ext uri="{FF2B5EF4-FFF2-40B4-BE49-F238E27FC236}">
                <a16:creationId xmlns:a16="http://schemas.microsoft.com/office/drawing/2014/main" id="{C1E33092-74DC-1EC9-5E51-AFB0B962D6FB}"/>
              </a:ext>
            </a:extLst>
          </p:cNvPr>
          <p:cNvSpPr txBox="1"/>
          <p:nvPr/>
        </p:nvSpPr>
        <p:spPr>
          <a:xfrm>
            <a:off x="1626361" y="4353247"/>
            <a:ext cx="6753249" cy="1200329"/>
          </a:xfrm>
          <a:prstGeom prst="rect">
            <a:avLst/>
          </a:prstGeom>
          <a:solidFill>
            <a:schemeClr val="lt1"/>
          </a:solidFill>
          <a:ln w="6350">
            <a:solidFill>
              <a:prstClr val="black"/>
            </a:solidFill>
          </a:ln>
        </p:spPr>
        <p:txBody>
          <a:bodyPr rot="0" spcFirstLastPara="0" vert="horz" wrap="square" lIns="91440" tIns="45720" rIns="91440" bIns="45720" numCol="1" spcCol="0" rtlCol="0" fromWordArt="0" anchor="t" anchorCtr="0" forceAA="0" compatLnSpc="1">
            <a:prstTxWarp prst="textNoShape">
              <a:avLst/>
            </a:prstTxWarp>
            <a:spAutoFit/>
          </a:bodyPr>
          <a:lstStyle/>
          <a:p>
            <a:pPr algn="just">
              <a:buNone/>
            </a:pPr>
            <a:r>
              <a:rPr lang="en-US" sz="2400" dirty="0">
                <a:solidFill>
                  <a:srgbClr val="0072B2"/>
                </a:solidFill>
                <a:effectLst/>
                <a:ea typeface="ＭＳ 明朝" panose="02020609040205080304" pitchFamily="17" charset="-128"/>
                <a:cs typeface="ＭＳ 明朝" panose="02020609040205080304" pitchFamily="17" charset="-128"/>
              </a:rPr>
              <a:t>10</a:t>
            </a:r>
            <a:r>
              <a:rPr lang="ja-JP" sz="2400" dirty="0">
                <a:solidFill>
                  <a:srgbClr val="0072B2"/>
                </a:solidFill>
                <a:effectLst/>
                <a:ea typeface="ＭＳ ゴシック" panose="020B0609070205080204" pitchFamily="49" charset="-128"/>
                <a:cs typeface="ＭＳ 明朝" panose="02020609040205080304" pitchFamily="17" charset="-128"/>
              </a:rPr>
              <a:t>～</a:t>
            </a:r>
            <a:r>
              <a:rPr lang="en-US" sz="2400" dirty="0">
                <a:solidFill>
                  <a:srgbClr val="0072B2"/>
                </a:solidFill>
                <a:effectLst/>
                <a:ea typeface="ＭＳ ゴシック" panose="020B0609070205080204" pitchFamily="49" charset="-128"/>
                <a:cs typeface="ＭＳ 明朝" panose="02020609040205080304" pitchFamily="17" charset="-128"/>
              </a:rPr>
              <a:t>14</a:t>
            </a:r>
            <a:r>
              <a:rPr lang="ja-JP" sz="2400" dirty="0">
                <a:solidFill>
                  <a:srgbClr val="0072B2"/>
                </a:solidFill>
                <a:effectLst/>
                <a:ea typeface="ＭＳ ゴシック" panose="020B0609070205080204" pitchFamily="49" charset="-128"/>
                <a:cs typeface="ＭＳ 明朝" panose="02020609040205080304" pitchFamily="17" charset="-128"/>
              </a:rPr>
              <a:t>日後</a:t>
            </a:r>
            <a:r>
              <a:rPr lang="ja-JP" sz="2400" dirty="0">
                <a:effectLst/>
                <a:ea typeface="ＭＳ ゴシック" panose="020B0609070205080204" pitchFamily="49" charset="-128"/>
                <a:cs typeface="ＭＳ 明朝" panose="02020609040205080304" pitchFamily="17" charset="-128"/>
              </a:rPr>
              <a:t>→</a:t>
            </a:r>
            <a:r>
              <a:rPr lang="en-US" sz="2400" dirty="0">
                <a:solidFill>
                  <a:srgbClr val="00C495"/>
                </a:solidFill>
                <a:effectLst/>
                <a:ea typeface="ＭＳ ゴシック" panose="020B0609070205080204" pitchFamily="49" charset="-128"/>
                <a:cs typeface="ＭＳ 明朝" panose="02020609040205080304" pitchFamily="17" charset="-128"/>
              </a:rPr>
              <a:t>7</a:t>
            </a:r>
            <a:r>
              <a:rPr lang="ja-JP" sz="2400" dirty="0">
                <a:solidFill>
                  <a:srgbClr val="00C495"/>
                </a:solidFill>
                <a:effectLst/>
                <a:ea typeface="ＭＳ ゴシック" panose="020B0609070205080204" pitchFamily="49" charset="-128"/>
                <a:cs typeface="ＭＳ 明朝" panose="02020609040205080304" pitchFamily="17" charset="-128"/>
              </a:rPr>
              <a:t>～</a:t>
            </a:r>
            <a:r>
              <a:rPr lang="en-US" sz="2400" dirty="0">
                <a:solidFill>
                  <a:srgbClr val="00C495"/>
                </a:solidFill>
                <a:effectLst/>
                <a:ea typeface="ＭＳ ゴシック" panose="020B0609070205080204" pitchFamily="49" charset="-128"/>
                <a:cs typeface="ＭＳ 明朝" panose="02020609040205080304" pitchFamily="17" charset="-128"/>
              </a:rPr>
              <a:t>10</a:t>
            </a:r>
            <a:r>
              <a:rPr lang="ja-JP" sz="2400" dirty="0">
                <a:solidFill>
                  <a:srgbClr val="00C495"/>
                </a:solidFill>
                <a:effectLst/>
                <a:ea typeface="ＭＳ ゴシック" panose="020B0609070205080204" pitchFamily="49" charset="-128"/>
                <a:cs typeface="ＭＳ 明朝" panose="02020609040205080304" pitchFamily="17" charset="-128"/>
              </a:rPr>
              <a:t>日後</a:t>
            </a:r>
            <a:r>
              <a:rPr lang="ja-JP" sz="2400" dirty="0">
                <a:effectLst/>
                <a:ea typeface="ＭＳ ゴシック" panose="020B0609070205080204" pitchFamily="49" charset="-128"/>
                <a:cs typeface="ＭＳ 明朝" panose="02020609040205080304" pitchFamily="17" charset="-128"/>
              </a:rPr>
              <a:t>→</a:t>
            </a:r>
            <a:r>
              <a:rPr lang="en-US" sz="2400" dirty="0">
                <a:solidFill>
                  <a:srgbClr val="E69F00"/>
                </a:solidFill>
                <a:effectLst/>
                <a:ea typeface="ＭＳ ゴシック" panose="020B0609070205080204" pitchFamily="49" charset="-128"/>
                <a:cs typeface="ＭＳ 明朝" panose="02020609040205080304" pitchFamily="17" charset="-128"/>
              </a:rPr>
              <a:t>3</a:t>
            </a:r>
            <a:r>
              <a:rPr lang="ja-JP" sz="2400" dirty="0">
                <a:solidFill>
                  <a:srgbClr val="E69F00"/>
                </a:solidFill>
                <a:effectLst/>
                <a:ea typeface="ＭＳ ゴシック" panose="020B0609070205080204" pitchFamily="49" charset="-128"/>
                <a:cs typeface="ＭＳ 明朝" panose="02020609040205080304" pitchFamily="17" charset="-128"/>
              </a:rPr>
              <a:t>～</a:t>
            </a:r>
            <a:r>
              <a:rPr lang="en-US" sz="2400" dirty="0">
                <a:solidFill>
                  <a:srgbClr val="E69F00"/>
                </a:solidFill>
                <a:effectLst/>
                <a:ea typeface="ＭＳ ゴシック" panose="020B0609070205080204" pitchFamily="49" charset="-128"/>
                <a:cs typeface="ＭＳ 明朝" panose="02020609040205080304" pitchFamily="17" charset="-128"/>
              </a:rPr>
              <a:t>7</a:t>
            </a:r>
            <a:r>
              <a:rPr lang="ja-JP" sz="2400" dirty="0">
                <a:solidFill>
                  <a:srgbClr val="E69F00"/>
                </a:solidFill>
                <a:effectLst/>
                <a:ea typeface="ＭＳ ゴシック" panose="020B0609070205080204" pitchFamily="49" charset="-128"/>
                <a:cs typeface="ＭＳ 明朝" panose="02020609040205080304" pitchFamily="17" charset="-128"/>
              </a:rPr>
              <a:t>日後</a:t>
            </a:r>
            <a:r>
              <a:rPr lang="ja-JP" sz="2400" dirty="0">
                <a:effectLst/>
                <a:ea typeface="ＭＳ ゴシック" panose="020B0609070205080204" pitchFamily="49" charset="-128"/>
                <a:cs typeface="ＭＳ 明朝" panose="02020609040205080304" pitchFamily="17" charset="-128"/>
              </a:rPr>
              <a:t>→</a:t>
            </a:r>
            <a:r>
              <a:rPr lang="en-US" sz="2400" dirty="0">
                <a:solidFill>
                  <a:srgbClr val="D41A1C"/>
                </a:solidFill>
                <a:effectLst/>
                <a:ea typeface="ＭＳ ゴシック" panose="020B0609070205080204" pitchFamily="49" charset="-128"/>
                <a:cs typeface="ＭＳ 明朝" panose="02020609040205080304" pitchFamily="17" charset="-128"/>
              </a:rPr>
              <a:t>0</a:t>
            </a:r>
            <a:r>
              <a:rPr lang="ja-JP" sz="2400" dirty="0">
                <a:solidFill>
                  <a:srgbClr val="D41A1C"/>
                </a:solidFill>
                <a:effectLst/>
                <a:ea typeface="ＭＳ ゴシック" panose="020B0609070205080204" pitchFamily="49" charset="-128"/>
                <a:cs typeface="ＭＳ 明朝" panose="02020609040205080304" pitchFamily="17" charset="-128"/>
              </a:rPr>
              <a:t>～</a:t>
            </a:r>
            <a:r>
              <a:rPr lang="en-US" sz="2400" dirty="0">
                <a:solidFill>
                  <a:srgbClr val="D41A1C"/>
                </a:solidFill>
                <a:effectLst/>
                <a:ea typeface="ＭＳ ゴシック" panose="020B0609070205080204" pitchFamily="49" charset="-128"/>
                <a:cs typeface="ＭＳ 明朝" panose="02020609040205080304" pitchFamily="17" charset="-128"/>
              </a:rPr>
              <a:t>3</a:t>
            </a:r>
            <a:r>
              <a:rPr lang="ja-JP" sz="2400" dirty="0">
                <a:solidFill>
                  <a:srgbClr val="D41A1C"/>
                </a:solidFill>
                <a:effectLst/>
                <a:ea typeface="ＭＳ ゴシック" panose="020B0609070205080204" pitchFamily="49" charset="-128"/>
                <a:cs typeface="ＭＳ 明朝" panose="02020609040205080304" pitchFamily="17" charset="-128"/>
              </a:rPr>
              <a:t>日後</a:t>
            </a:r>
            <a:r>
              <a:rPr lang="ja-JP" sz="2400" dirty="0">
                <a:effectLst/>
                <a:ea typeface="ＭＳ ゴシック" panose="020B0609070205080204" pitchFamily="49" charset="-128"/>
                <a:cs typeface="ＭＳ 明朝" panose="02020609040205080304" pitchFamily="17" charset="-128"/>
              </a:rPr>
              <a:t> の順で予測確率が</a:t>
            </a:r>
            <a:r>
              <a:rPr lang="ja-JP" altLang="en-US" sz="2400" dirty="0">
                <a:ea typeface="ＭＳ ゴシック" panose="020B0609070205080204" pitchFamily="49" charset="-128"/>
                <a:cs typeface="ＭＳ 明朝" panose="02020609040205080304" pitchFamily="17" charset="-128"/>
              </a:rPr>
              <a:t>大きくなっている</a:t>
            </a:r>
            <a:endParaRPr lang="en-US" altLang="ja-JP" sz="1100" dirty="0">
              <a:ea typeface="ＭＳ ゴシック" panose="020B0609070205080204" pitchFamily="49" charset="-128"/>
              <a:cs typeface="ＭＳ 明朝" panose="02020609040205080304" pitchFamily="17" charset="-128"/>
            </a:endParaRPr>
          </a:p>
          <a:p>
            <a:pPr algn="just">
              <a:buNone/>
            </a:pPr>
            <a:r>
              <a:rPr lang="ja-JP" altLang="en-US" sz="2400" dirty="0">
                <a:ea typeface="ＭＳ ゴシック" panose="020B0609070205080204" pitchFamily="49" charset="-128"/>
                <a:cs typeface="ＭＳ 明朝" panose="02020609040205080304" pitchFamily="17" charset="-128"/>
              </a:rPr>
              <a:t>⇒リードタイムに応じた予測ができている</a:t>
            </a:r>
            <a:endParaRPr lang="en-US" altLang="ja-JP" sz="2000" dirty="0">
              <a:ea typeface="ＭＳ ゴシック" panose="020B0609070205080204" pitchFamily="49" charset="-128"/>
              <a:cs typeface="ＭＳ 明朝" panose="02020609040205080304" pitchFamily="17" charset="-128"/>
            </a:endParaRPr>
          </a:p>
        </p:txBody>
      </p:sp>
    </p:spTree>
    <p:extLst>
      <p:ext uri="{BB962C8B-B14F-4D97-AF65-F5344CB8AC3E}">
        <p14:creationId xmlns:p14="http://schemas.microsoft.com/office/powerpoint/2010/main" val="285027456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04E04F-E168-472B-A97E-1DB7BB02B54B}"/>
            </a:ext>
          </a:extLst>
        </p:cNvPr>
        <p:cNvGrpSpPr/>
        <p:nvPr/>
      </p:nvGrpSpPr>
      <p:grpSpPr>
        <a:xfrm>
          <a:off x="0" y="0"/>
          <a:ext cx="0" cy="0"/>
          <a:chOff x="0" y="0"/>
          <a:chExt cx="0" cy="0"/>
        </a:xfrm>
      </p:grpSpPr>
      <p:pic>
        <p:nvPicPr>
          <p:cNvPr id="3" name="ヘッダー">
            <a:extLst>
              <a:ext uri="{FF2B5EF4-FFF2-40B4-BE49-F238E27FC236}">
                <a16:creationId xmlns:a16="http://schemas.microsoft.com/office/drawing/2014/main" id="{78969221-9BB9-BD2A-FE67-9E1C06949DF0}"/>
              </a:ext>
            </a:extLst>
          </p:cNvPr>
          <p:cNvPicPr>
            <a:picLocks noGrp="1" noRot="1" noChangeAspect="1" noMove="1" noResize="1" noEditPoints="1" noAdjustHandles="1" noChangeArrowheads="1" noChangeShapeType="1" noCrop="1"/>
          </p:cNvPicPr>
          <p:nvPr/>
        </p:nvPicPr>
        <p:blipFill>
          <a:blip r:embed="rId3"/>
          <a:stretch>
            <a:fillRect/>
          </a:stretch>
        </p:blipFill>
        <p:spPr>
          <a:xfrm flipH="1">
            <a:off x="-6350" y="-5178"/>
            <a:ext cx="9144000" cy="1153355"/>
          </a:xfrm>
          <a:prstGeom prst="rect">
            <a:avLst/>
          </a:prstGeom>
        </p:spPr>
      </p:pic>
      <p:sp>
        <p:nvSpPr>
          <p:cNvPr id="8" name="スライド番号プレースホルダー 12">
            <a:extLst>
              <a:ext uri="{FF2B5EF4-FFF2-40B4-BE49-F238E27FC236}">
                <a16:creationId xmlns:a16="http://schemas.microsoft.com/office/drawing/2014/main" id="{0B8ACF21-30A7-DA84-BBC4-40342C021D00}"/>
              </a:ext>
            </a:extLst>
          </p:cNvPr>
          <p:cNvSpPr txBox="1">
            <a:spLocks/>
          </p:cNvSpPr>
          <p:nvPr/>
        </p:nvSpPr>
        <p:spPr>
          <a:xfrm>
            <a:off x="8550226" y="6399102"/>
            <a:ext cx="481012" cy="365125"/>
          </a:xfrm>
          <a:prstGeom prst="rect">
            <a:avLst/>
          </a:prstGeom>
        </p:spPr>
        <p:txBody>
          <a:bodyPr vert="horz" anchor="b"/>
          <a:lstStyle>
            <a:defPPr>
              <a:defRPr lang="ja-JP"/>
            </a:defPPr>
            <a:lvl1pPr marL="0" algn="r" defTabSz="914400" rtl="0" eaLnBrk="1" fontAlgn="auto" latinLnBrk="0" hangingPunct="1">
              <a:spcBef>
                <a:spcPts val="0"/>
              </a:spcBef>
              <a:spcAft>
                <a:spcPts val="0"/>
              </a:spcAft>
              <a:defRPr kumimoji="1" lang="ja-JP" sz="1200" b="0" kern="1200">
                <a:solidFill>
                  <a:srgbClr val="FFFFFF"/>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fld id="{A2C7198B-0AA7-4B5B-AD43-FCED5591912C}" type="slidenum">
              <a:rPr lang="en-US" altLang="ja-JP" sz="1400" b="1" smtClean="0">
                <a:latin typeface="+mj-lt"/>
              </a:rPr>
              <a:pPr/>
              <a:t>20</a:t>
            </a:fld>
            <a:endParaRPr lang="ja-JP" altLang="en-US" sz="1400" b="1" dirty="0">
              <a:latin typeface="+mj-lt"/>
            </a:endParaRPr>
          </a:p>
        </p:txBody>
      </p:sp>
      <p:sp>
        <p:nvSpPr>
          <p:cNvPr id="5" name="タイトル 2">
            <a:extLst>
              <a:ext uri="{FF2B5EF4-FFF2-40B4-BE49-F238E27FC236}">
                <a16:creationId xmlns:a16="http://schemas.microsoft.com/office/drawing/2014/main" id="{8545A611-91C8-8C26-1D96-276CFAEA5271}"/>
              </a:ext>
            </a:extLst>
          </p:cNvPr>
          <p:cNvSpPr txBox="1">
            <a:spLocks noGrp="1" noRot="1" noMove="1" noResize="1" noEditPoints="1" noAdjustHandles="1" noChangeArrowheads="1" noChangeShapeType="1"/>
          </p:cNvSpPr>
          <p:nvPr/>
        </p:nvSpPr>
        <p:spPr>
          <a:xfrm>
            <a:off x="0" y="145661"/>
            <a:ext cx="9144000" cy="791419"/>
          </a:xfrm>
          <a:prstGeom prst="rect">
            <a:avLst/>
          </a:prstGeom>
        </p:spPr>
        <p:txBody>
          <a:bodyPr anchor="t"/>
          <a:lstStyle>
            <a:lvl1pPr algn="l" rtl="0" eaLnBrk="0" fontAlgn="base" hangingPunct="0">
              <a:spcBef>
                <a:spcPct val="0"/>
              </a:spcBef>
              <a:spcAft>
                <a:spcPct val="0"/>
              </a:spcAft>
              <a:defRPr kumimoji="1" lang="ja-JP" sz="3200" b="1" kern="1200">
                <a:solidFill>
                  <a:srgbClr val="639729"/>
                </a:solidFill>
                <a:effectLst>
                  <a:outerShdw blurRad="31750" dist="25400" dir="5400000" algn="tl" rotWithShape="0">
                    <a:srgbClr val="000000">
                      <a:alpha val="25000"/>
                    </a:srgbClr>
                  </a:outerShdw>
                </a:effectLst>
                <a:latin typeface="+mj-lt"/>
                <a:ea typeface="+mj-ea"/>
                <a:cs typeface="+mj-cs"/>
              </a:defRPr>
            </a:lvl1pPr>
            <a:lvl2pPr algn="l" rtl="0" eaLnBrk="0" fontAlgn="base" hangingPunct="0">
              <a:spcBef>
                <a:spcPct val="0"/>
              </a:spcBef>
              <a:spcAft>
                <a:spcPct val="0"/>
              </a:spcAft>
              <a:defRPr kumimoji="1" sz="3200" b="1">
                <a:solidFill>
                  <a:srgbClr val="639729"/>
                </a:solidFill>
                <a:latin typeface="ＭＳ Ｐゴシック" charset="-128"/>
                <a:ea typeface="ＭＳ Ｐゴシック" charset="-128"/>
              </a:defRPr>
            </a:lvl2pPr>
            <a:lvl3pPr algn="l" rtl="0" eaLnBrk="0" fontAlgn="base" hangingPunct="0">
              <a:spcBef>
                <a:spcPct val="0"/>
              </a:spcBef>
              <a:spcAft>
                <a:spcPct val="0"/>
              </a:spcAft>
              <a:defRPr kumimoji="1" sz="3200" b="1">
                <a:solidFill>
                  <a:srgbClr val="639729"/>
                </a:solidFill>
                <a:latin typeface="ＭＳ Ｐゴシック" charset="-128"/>
                <a:ea typeface="ＭＳ Ｐゴシック" charset="-128"/>
              </a:defRPr>
            </a:lvl3pPr>
            <a:lvl4pPr algn="l" rtl="0" eaLnBrk="0" fontAlgn="base" hangingPunct="0">
              <a:spcBef>
                <a:spcPct val="0"/>
              </a:spcBef>
              <a:spcAft>
                <a:spcPct val="0"/>
              </a:spcAft>
              <a:defRPr kumimoji="1" sz="3200" b="1">
                <a:solidFill>
                  <a:srgbClr val="639729"/>
                </a:solidFill>
                <a:latin typeface="ＭＳ Ｐゴシック" charset="-128"/>
                <a:ea typeface="ＭＳ Ｐゴシック" charset="-128"/>
              </a:defRPr>
            </a:lvl4pPr>
            <a:lvl5pPr algn="l" rtl="0" eaLnBrk="0" fontAlgn="base" hangingPunct="0">
              <a:spcBef>
                <a:spcPct val="0"/>
              </a:spcBef>
              <a:spcAft>
                <a:spcPct val="0"/>
              </a:spcAft>
              <a:defRPr kumimoji="1" sz="3200" b="1">
                <a:solidFill>
                  <a:srgbClr val="639729"/>
                </a:solidFill>
                <a:latin typeface="ＭＳ Ｐゴシック" charset="-128"/>
                <a:ea typeface="ＭＳ Ｐゴシック" charset="-128"/>
              </a:defRPr>
            </a:lvl5pPr>
            <a:lvl6pPr marL="457189" algn="l" rtl="0" fontAlgn="base">
              <a:spcBef>
                <a:spcPct val="0"/>
              </a:spcBef>
              <a:spcAft>
                <a:spcPct val="0"/>
              </a:spcAft>
              <a:defRPr kumimoji="1" sz="3200" b="1">
                <a:solidFill>
                  <a:srgbClr val="639729"/>
                </a:solidFill>
                <a:latin typeface="ＭＳ Ｐゴシック" charset="-128"/>
                <a:ea typeface="ＭＳ Ｐゴシック" charset="-128"/>
              </a:defRPr>
            </a:lvl6pPr>
            <a:lvl7pPr marL="914377" algn="l" rtl="0" fontAlgn="base">
              <a:spcBef>
                <a:spcPct val="0"/>
              </a:spcBef>
              <a:spcAft>
                <a:spcPct val="0"/>
              </a:spcAft>
              <a:defRPr kumimoji="1" sz="3200" b="1">
                <a:solidFill>
                  <a:srgbClr val="639729"/>
                </a:solidFill>
                <a:latin typeface="ＭＳ Ｐゴシック" charset="-128"/>
                <a:ea typeface="ＭＳ Ｐゴシック" charset="-128"/>
              </a:defRPr>
            </a:lvl7pPr>
            <a:lvl8pPr marL="1371566" algn="l" rtl="0" fontAlgn="base">
              <a:spcBef>
                <a:spcPct val="0"/>
              </a:spcBef>
              <a:spcAft>
                <a:spcPct val="0"/>
              </a:spcAft>
              <a:defRPr kumimoji="1" sz="3200" b="1">
                <a:solidFill>
                  <a:srgbClr val="639729"/>
                </a:solidFill>
                <a:latin typeface="ＭＳ Ｐゴシック" charset="-128"/>
                <a:ea typeface="ＭＳ Ｐゴシック" charset="-128"/>
              </a:defRPr>
            </a:lvl8pPr>
            <a:lvl9pPr marL="1828754" algn="l" rtl="0" fontAlgn="base">
              <a:spcBef>
                <a:spcPct val="0"/>
              </a:spcBef>
              <a:spcAft>
                <a:spcPct val="0"/>
              </a:spcAft>
              <a:defRPr kumimoji="1" sz="3200" b="1">
                <a:solidFill>
                  <a:srgbClr val="639729"/>
                </a:solidFill>
                <a:latin typeface="ＭＳ Ｐゴシック" charset="-128"/>
                <a:ea typeface="ＭＳ Ｐゴシック" charset="-128"/>
              </a:defRPr>
            </a:lvl9pPr>
            <a:extLst/>
          </a:lstStyle>
          <a:p>
            <a:r>
              <a:rPr lang="ja-JP" altLang="en-US" b="0" spc="-300" dirty="0">
                <a:solidFill>
                  <a:srgbClr val="065218"/>
                </a:solidFill>
                <a:effectLst/>
                <a:latin typeface="HGS創英角ｺﾞｼｯｸUB" panose="020B0900000000000000" pitchFamily="50" charset="-128"/>
                <a:ea typeface="HGS創英角ｺﾞｼｯｸUB" panose="020B0900000000000000" pitchFamily="50" charset="-128"/>
              </a:rPr>
              <a:t>３</a:t>
            </a:r>
            <a:r>
              <a:rPr lang="en-US" altLang="ja-JP" b="0" spc="-300" dirty="0">
                <a:solidFill>
                  <a:srgbClr val="065218"/>
                </a:solidFill>
                <a:effectLst/>
                <a:latin typeface="HGS創英角ｺﾞｼｯｸUB" panose="020B0900000000000000" pitchFamily="50" charset="-128"/>
                <a:ea typeface="HGS創英角ｺﾞｼｯｸUB" panose="020B0900000000000000" pitchFamily="50" charset="-128"/>
              </a:rPr>
              <a:t>.</a:t>
            </a:r>
            <a:r>
              <a:rPr lang="en-US" altLang="ja-JP" b="0" spc="-150" dirty="0">
                <a:solidFill>
                  <a:srgbClr val="065218"/>
                </a:solidFill>
                <a:effectLst/>
                <a:latin typeface="HGS創英角ｺﾞｼｯｸUB" panose="020B0900000000000000" pitchFamily="50" charset="-128"/>
                <a:ea typeface="HGS創英角ｺﾞｼｯｸUB" panose="020B0900000000000000" pitchFamily="50" charset="-128"/>
              </a:rPr>
              <a:t>  </a:t>
            </a:r>
            <a:r>
              <a:rPr lang="ja-JP" altLang="en-US" b="0" spc="-150" dirty="0">
                <a:solidFill>
                  <a:srgbClr val="065218"/>
                </a:solidFill>
                <a:effectLst/>
                <a:latin typeface="HGS創英角ｺﾞｼｯｸUB" panose="020B0900000000000000" pitchFamily="50" charset="-128"/>
                <a:ea typeface="HGS創英角ｺﾞｼｯｸUB" panose="020B0900000000000000" pitchFamily="50" charset="-128"/>
              </a:rPr>
              <a:t>精度検証  </a:t>
            </a:r>
            <a:r>
              <a:rPr lang="en-US" altLang="ja-JP" b="0" spc="-150" dirty="0">
                <a:solidFill>
                  <a:srgbClr val="065218"/>
                </a:solidFill>
                <a:effectLst/>
                <a:latin typeface="HGS創英角ｺﾞｼｯｸUB" panose="020B0900000000000000" pitchFamily="50" charset="-128"/>
                <a:ea typeface="HGS創英角ｺﾞｼｯｸUB" panose="020B0900000000000000" pitchFamily="50" charset="-128"/>
              </a:rPr>
              <a:t>(1)</a:t>
            </a:r>
            <a:r>
              <a:rPr lang="ja-JP" altLang="en-US" b="0" spc="-150" dirty="0">
                <a:solidFill>
                  <a:srgbClr val="065218"/>
                </a:solidFill>
                <a:effectLst/>
                <a:latin typeface="HGS創英角ｺﾞｼｯｸUB" panose="020B0900000000000000" pitchFamily="50" charset="-128"/>
                <a:ea typeface="HGS創英角ｺﾞｼｯｸUB" panose="020B0900000000000000" pitchFamily="50" charset="-128"/>
              </a:rPr>
              <a:t>融雪出水発生確率モデル </a:t>
            </a:r>
            <a:endParaRPr lang="ja-JP" altLang="en-US" sz="6000" dirty="0">
              <a:solidFill>
                <a:srgbClr val="065218"/>
              </a:solidFill>
              <a:effectLst/>
              <a:latin typeface="HGS創英角ｺﾞｼｯｸUB" panose="020B0900000000000000" pitchFamily="50" charset="-128"/>
              <a:ea typeface="HGS創英角ｺﾞｼｯｸUB" panose="020B0900000000000000" pitchFamily="50" charset="-128"/>
            </a:endParaRPr>
          </a:p>
        </p:txBody>
      </p:sp>
      <p:sp>
        <p:nvSpPr>
          <p:cNvPr id="4" name="コンテンツ プレースホルダー 6">
            <a:extLst>
              <a:ext uri="{FF2B5EF4-FFF2-40B4-BE49-F238E27FC236}">
                <a16:creationId xmlns:a16="http://schemas.microsoft.com/office/drawing/2014/main" id="{C1822583-16E8-8490-F41F-53375790B9FB}"/>
              </a:ext>
            </a:extLst>
          </p:cNvPr>
          <p:cNvSpPr txBox="1">
            <a:spLocks/>
          </p:cNvSpPr>
          <p:nvPr/>
        </p:nvSpPr>
        <p:spPr bwMode="auto">
          <a:xfrm>
            <a:off x="157571" y="931480"/>
            <a:ext cx="8633161" cy="524311"/>
          </a:xfrm>
          <a:prstGeom prst="rect">
            <a:avLst/>
          </a:prstGeom>
          <a:noFill/>
          <a:ln w="28575" cap="rnd">
            <a:noFill/>
          </a:ln>
          <a:extLst>
            <a:ext uri="{909E8E84-426E-40DD-AFC4-6F175D3DCCD1}">
              <a14:hiddenFill xmlns:a14="http://schemas.microsoft.com/office/drawing/2010/main">
                <a:solidFill>
                  <a:srgbClr val="FFFFFF"/>
                </a:solidFill>
              </a14:hiddenFill>
            </a:ext>
          </a:extLst>
        </p:spPr>
        <p:txBody>
          <a:bodyPr vert="horz" wrap="square" lIns="91440" tIns="46800" rIns="91440" bIns="45720" numCol="1" anchor="t" anchorCtr="0" compatLnSpc="1">
            <a:prstTxWarp prst="textNoShape">
              <a:avLst/>
            </a:prstTxWarp>
            <a:spAutoFit/>
          </a:bodyPr>
          <a:lstStyle>
            <a:lvl1pPr marL="342900" indent="-342900" algn="l" rtl="0" eaLnBrk="0" fontAlgn="base" hangingPunct="0">
              <a:spcBef>
                <a:spcPct val="20000"/>
              </a:spcBef>
              <a:spcAft>
                <a:spcPct val="0"/>
              </a:spcAft>
              <a:buFont typeface="Arial" charset="0"/>
              <a:buChar char="•"/>
              <a:defRPr kumimoji="1" sz="24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kumimoji="1" sz="24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kumimoji="1" sz="22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kumimoji="1"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a:lstStyle>
          <a:p>
            <a:pPr marL="0" indent="0" eaLnBrk="1" hangingPunct="1">
              <a:buNone/>
            </a:pPr>
            <a:r>
              <a:rPr lang="en-US" altLang="ja-JP" sz="2800" dirty="0">
                <a:solidFill>
                  <a:srgbClr val="639729"/>
                </a:solidFill>
                <a:latin typeface="HGS創英角ｺﾞｼｯｸUB" panose="020B0900000000000000" pitchFamily="50" charset="-128"/>
                <a:ea typeface="HGS創英角ｺﾞｼｯｸUB" panose="020B0900000000000000" pitchFamily="50" charset="-128"/>
                <a:cs typeface="+mj-cs"/>
              </a:rPr>
              <a:t>【</a:t>
            </a:r>
            <a:r>
              <a:rPr lang="ja-JP" altLang="en-US" sz="2800" dirty="0">
                <a:solidFill>
                  <a:srgbClr val="639729"/>
                </a:solidFill>
                <a:latin typeface="HGS創英角ｺﾞｼｯｸUB" panose="020B0900000000000000" pitchFamily="50" charset="-128"/>
                <a:ea typeface="HGS創英角ｺﾞｼｯｸUB" panose="020B0900000000000000" pitchFamily="50" charset="-128"/>
                <a:cs typeface="+mj-cs"/>
              </a:rPr>
              <a:t>検証結果</a:t>
            </a:r>
            <a:r>
              <a:rPr lang="en-US" altLang="ja-JP" sz="2800" dirty="0">
                <a:solidFill>
                  <a:srgbClr val="639729"/>
                </a:solidFill>
                <a:latin typeface="HGS創英角ｺﾞｼｯｸUB" panose="020B0900000000000000" pitchFamily="50" charset="-128"/>
                <a:ea typeface="HGS創英角ｺﾞｼｯｸUB" panose="020B0900000000000000" pitchFamily="50" charset="-128"/>
                <a:cs typeface="+mj-cs"/>
              </a:rPr>
              <a:t>】</a:t>
            </a:r>
            <a:r>
              <a:rPr lang="ja-JP" altLang="en-US" sz="2800" dirty="0"/>
              <a:t>真名川ダム・</a:t>
            </a:r>
            <a:r>
              <a:rPr lang="en-US" altLang="ja-JP" sz="2800" dirty="0"/>
              <a:t> </a:t>
            </a:r>
            <a:r>
              <a:rPr lang="ja-JP" altLang="en-US" sz="2800" dirty="0"/>
              <a:t>融雪出水前の最大予測確率</a:t>
            </a:r>
            <a:endParaRPr lang="en-US" altLang="ja-JP" dirty="0"/>
          </a:p>
        </p:txBody>
      </p:sp>
      <p:graphicFrame>
        <p:nvGraphicFramePr>
          <p:cNvPr id="9001" name="表10a 真名川ダム"/>
          <p:cNvGraphicFramePr>
            <a:graphicFrameLocks noGrp="1"/>
          </p:cNvGraphicFramePr>
          <p:nvPr>
            <p:extLst>
              <p:ext uri="{D42A27DB-BD31-4B8C-83A1-F6EECF244321}">
                <p14:modId xmlns:p14="http://schemas.microsoft.com/office/powerpoint/2010/main" val="1746028667"/>
              </p:ext>
            </p:extLst>
          </p:nvPr>
        </p:nvGraphicFramePr>
        <p:xfrm>
          <a:off x="649224" y="1602296"/>
          <a:ext cx="7132320" cy="3652880"/>
        </p:xfrm>
        <a:graphic>
          <a:graphicData uri="http://schemas.openxmlformats.org/drawingml/2006/table">
            <a:tbl>
              <a:tblPr>
                <a:tableStyleId>{2D5ABB26-0587-4C30-8999-92F81FD0307C}</a:tableStyleId>
              </a:tblPr>
              <a:tblGrid>
                <a:gridCol w="1280160">
                  <a:extLst>
                    <a:ext uri="{9D8B030D-6E8A-4147-A177-3AD203B41FA5}">
                      <a16:colId xmlns:a16="http://schemas.microsoft.com/office/drawing/2014/main" val="20000"/>
                    </a:ext>
                  </a:extLst>
                </a:gridCol>
                <a:gridCol w="1280160">
                  <a:extLst>
                    <a:ext uri="{9D8B030D-6E8A-4147-A177-3AD203B41FA5}">
                      <a16:colId xmlns:a16="http://schemas.microsoft.com/office/drawing/2014/main" val="20001"/>
                    </a:ext>
                  </a:extLst>
                </a:gridCol>
                <a:gridCol w="1005840">
                  <a:extLst>
                    <a:ext uri="{9D8B030D-6E8A-4147-A177-3AD203B41FA5}">
                      <a16:colId xmlns:a16="http://schemas.microsoft.com/office/drawing/2014/main" val="20002"/>
                    </a:ext>
                  </a:extLst>
                </a:gridCol>
                <a:gridCol w="1005840">
                  <a:extLst>
                    <a:ext uri="{9D8B030D-6E8A-4147-A177-3AD203B41FA5}">
                      <a16:colId xmlns:a16="http://schemas.microsoft.com/office/drawing/2014/main" val="20003"/>
                    </a:ext>
                  </a:extLst>
                </a:gridCol>
                <a:gridCol w="1252728">
                  <a:extLst>
                    <a:ext uri="{9D8B030D-6E8A-4147-A177-3AD203B41FA5}">
                      <a16:colId xmlns:a16="http://schemas.microsoft.com/office/drawing/2014/main" val="20004"/>
                    </a:ext>
                  </a:extLst>
                </a:gridCol>
                <a:gridCol w="1307592">
                  <a:extLst>
                    <a:ext uri="{9D8B030D-6E8A-4147-A177-3AD203B41FA5}">
                      <a16:colId xmlns:a16="http://schemas.microsoft.com/office/drawing/2014/main" val="20005"/>
                    </a:ext>
                  </a:extLst>
                </a:gridCol>
              </a:tblGrid>
              <a:tr h="430000">
                <a:tc rowSpan="2">
                  <a:txBody>
                    <a:bodyPr/>
                    <a:lstStyle/>
                    <a:p>
                      <a:pPr algn="ctr"/>
                      <a:r>
                        <a:rPr lang="ja-JP" altLang="en-US" sz="1800" b="1" dirty="0">
                          <a:solidFill>
                            <a:srgbClr val="000000"/>
                          </a:solidFill>
                          <a:latin typeface="ＭＳ Ｐゴシック"/>
                          <a:ea typeface="ＭＳ Ｐゴシック"/>
                          <a:cs typeface="ＭＳ Ｐゴシック"/>
                        </a:rPr>
                        <a:t>出水日</a:t>
                      </a:r>
                    </a:p>
                  </a:txBody>
                  <a:tcPr marL="36000" marR="36000" marT="18000" marB="18000"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rowSpan="2">
                  <a:txBody>
                    <a:bodyPr/>
                    <a:lstStyle/>
                    <a:p>
                      <a:pPr algn="ctr"/>
                      <a:r>
                        <a:rPr lang="ja-JP" altLang="en-US" sz="1800" b="1" dirty="0">
                          <a:solidFill>
                            <a:srgbClr val="000000"/>
                          </a:solidFill>
                          <a:latin typeface="ＭＳ Ｐゴシック"/>
                          <a:ea typeface="ＭＳ Ｐゴシック"/>
                          <a:cs typeface="ＭＳ Ｐゴシック"/>
                        </a:rPr>
                        <a:t>ピーク</a:t>
                      </a:r>
                      <a:endParaRPr lang="en-US" altLang="ja-JP" sz="1800" b="1" dirty="0">
                        <a:solidFill>
                          <a:srgbClr val="000000"/>
                        </a:solidFill>
                        <a:latin typeface="ＭＳ Ｐゴシック"/>
                        <a:ea typeface="ＭＳ Ｐゴシック"/>
                        <a:cs typeface="ＭＳ Ｐゴシック"/>
                      </a:endParaRPr>
                    </a:p>
                    <a:p>
                      <a:pPr algn="ctr"/>
                      <a:r>
                        <a:rPr lang="ja-JP" altLang="en-US" sz="1800" b="1" dirty="0">
                          <a:solidFill>
                            <a:srgbClr val="000000"/>
                          </a:solidFill>
                          <a:latin typeface="ＭＳ Ｐゴシック"/>
                          <a:ea typeface="ＭＳ Ｐゴシック"/>
                          <a:cs typeface="ＭＳ Ｐゴシック"/>
                        </a:rPr>
                        <a:t>流入量 (m³/s)</a:t>
                      </a:r>
                    </a:p>
                  </a:txBody>
                  <a:tcPr marL="36000" marR="36000" marT="18000" marB="18000"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gridSpan="4">
                  <a:txBody>
                    <a:bodyPr/>
                    <a:lstStyle/>
                    <a:p>
                      <a:pPr algn="ctr"/>
                      <a:r>
                        <a:rPr lang="ja-JP" altLang="en-US" sz="1800" b="1" dirty="0">
                          <a:solidFill>
                            <a:srgbClr val="000000"/>
                          </a:solidFill>
                          <a:latin typeface="ＭＳ Ｐゴシック"/>
                          <a:ea typeface="ＭＳ Ｐゴシック"/>
                          <a:cs typeface="ＭＳ Ｐゴシック"/>
                        </a:rPr>
                        <a:t>最大予測確率(%)</a:t>
                      </a:r>
                    </a:p>
                  </a:txBody>
                  <a:tcPr marL="36000" marR="36000" marT="18000" marB="18000"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hMerge="1">
                  <a:txBody>
                    <a:bodyPr/>
                    <a:lstStyle/>
                    <a:p>
                      <a:pPr algn="ctr"/>
                      <a:endParaRPr lang="ja-JP" sz="1800"/>
                    </a:p>
                  </a:txBody>
                  <a:tcPr marL="36000" marR="36000" marT="18000" marB="18000"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hMerge="1">
                  <a:txBody>
                    <a:bodyPr/>
                    <a:lstStyle/>
                    <a:p>
                      <a:pPr algn="ctr"/>
                      <a:endParaRPr lang="ja-JP" sz="1800"/>
                    </a:p>
                  </a:txBody>
                  <a:tcPr marL="36000" marR="36000" marT="18000" marB="18000"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hMerge="1">
                  <a:txBody>
                    <a:bodyPr/>
                    <a:lstStyle/>
                    <a:p>
                      <a:pPr algn="ctr"/>
                      <a:endParaRPr lang="ja-JP" sz="1800"/>
                    </a:p>
                  </a:txBody>
                  <a:tcPr marL="36000" marR="36000" marT="18000" marB="18000"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extLst>
                  <a:ext uri="{0D108BD9-81ED-4DB2-BD59-A6C34878D82A}">
                    <a16:rowId xmlns:a16="http://schemas.microsoft.com/office/drawing/2014/main" val="10000"/>
                  </a:ext>
                </a:extLst>
              </a:tr>
              <a:tr h="430000">
                <a:tc vMerge="1">
                  <a:txBody>
                    <a:bodyPr/>
                    <a:lstStyle/>
                    <a:p>
                      <a:pPr algn="ctr"/>
                      <a:endParaRPr lang="ja-JP" sz="1800"/>
                    </a:p>
                  </a:txBody>
                  <a:tcPr marL="36000" marR="36000" marT="18000" marB="18000"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vMerge="1">
                  <a:txBody>
                    <a:bodyPr/>
                    <a:lstStyle/>
                    <a:p>
                      <a:pPr algn="ctr"/>
                      <a:endParaRPr lang="ja-JP" sz="1800"/>
                    </a:p>
                  </a:txBody>
                  <a:tcPr marL="36000" marR="36000" marT="18000" marB="18000"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lang="ja-JP" altLang="en-US" sz="1800" b="1" dirty="0">
                          <a:solidFill>
                            <a:srgbClr val="000000"/>
                          </a:solidFill>
                          <a:latin typeface="ＭＳ Ｐゴシック"/>
                          <a:ea typeface="ＭＳ Ｐゴシック"/>
                          <a:cs typeface="ＭＳ Ｐゴシック"/>
                        </a:rPr>
                        <a:t>0～3日後</a:t>
                      </a:r>
                    </a:p>
                  </a:txBody>
                  <a:tcPr marL="36000" marR="36000" marT="18000" marB="18000"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lang="ja-JP" altLang="en-US" sz="1800" b="1" dirty="0">
                          <a:solidFill>
                            <a:srgbClr val="000000"/>
                          </a:solidFill>
                          <a:latin typeface="ＭＳ Ｐゴシック"/>
                          <a:ea typeface="ＭＳ Ｐゴシック"/>
                          <a:cs typeface="ＭＳ Ｐゴシック"/>
                        </a:rPr>
                        <a:t>3～7日後</a:t>
                      </a:r>
                    </a:p>
                  </a:txBody>
                  <a:tcPr marL="36000" marR="36000" marT="18000" marB="18000"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lang="ja-JP" altLang="en-US" sz="1800" b="1" dirty="0">
                          <a:solidFill>
                            <a:srgbClr val="000000"/>
                          </a:solidFill>
                          <a:latin typeface="ＭＳ Ｐゴシック"/>
                          <a:ea typeface="ＭＳ Ｐゴシック"/>
                          <a:cs typeface="ＭＳ Ｐゴシック"/>
                        </a:rPr>
                        <a:t>7～10日後</a:t>
                      </a:r>
                    </a:p>
                  </a:txBody>
                  <a:tcPr marL="36000" marR="36000" marT="18000" marB="18000"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lang="ja-JP" altLang="en-US" sz="1800" b="1" dirty="0">
                          <a:solidFill>
                            <a:srgbClr val="000000"/>
                          </a:solidFill>
                          <a:latin typeface="ＭＳ Ｐゴシック"/>
                          <a:ea typeface="ＭＳ Ｐゴシック"/>
                          <a:cs typeface="ＭＳ Ｐゴシック"/>
                        </a:rPr>
                        <a:t>10～14日後</a:t>
                      </a:r>
                    </a:p>
                  </a:txBody>
                  <a:tcPr marL="36000" marR="36000" marT="18000" marB="18000"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extLst>
                  <a:ext uri="{0D108BD9-81ED-4DB2-BD59-A6C34878D82A}">
                    <a16:rowId xmlns:a16="http://schemas.microsoft.com/office/drawing/2014/main" val="10001"/>
                  </a:ext>
                </a:extLst>
              </a:tr>
              <a:tr h="305000">
                <a:tc>
                  <a:txBody>
                    <a:bodyPr/>
                    <a:lstStyle/>
                    <a:p>
                      <a:pPr algn="ctr"/>
                      <a:r>
                        <a:rPr lang="ja-JP" altLang="en-US" sz="1800" b="0" dirty="0">
                          <a:solidFill>
                            <a:srgbClr val="000000"/>
                          </a:solidFill>
                          <a:latin typeface="ＭＳ Ｐゴシック"/>
                          <a:ea typeface="ＭＳ Ｐゴシック"/>
                          <a:cs typeface="ＭＳ Ｐゴシック"/>
                        </a:rPr>
                        <a:t>2025/4/13</a:t>
                      </a:r>
                    </a:p>
                  </a:txBody>
                  <a:tcPr marL="36000" marR="36000" marT="18000" marB="18000"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lang="ja-JP" altLang="en-US" sz="1800" b="0" dirty="0">
                          <a:solidFill>
                            <a:srgbClr val="000000"/>
                          </a:solidFill>
                          <a:latin typeface="ＭＳ Ｐゴシック"/>
                          <a:ea typeface="ＭＳ Ｐゴシック"/>
                          <a:cs typeface="ＭＳ Ｐゴシック"/>
                        </a:rPr>
                        <a:t>166.3</a:t>
                      </a:r>
                    </a:p>
                  </a:txBody>
                  <a:tcPr marL="36000" marR="36000" marT="18000" marB="18000"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lang="ja-JP" altLang="en-US" sz="1800" b="0" dirty="0">
                          <a:solidFill>
                            <a:srgbClr val="000000"/>
                          </a:solidFill>
                          <a:latin typeface="ＭＳ Ｐゴシック"/>
                          <a:ea typeface="ＭＳ Ｐゴシック"/>
                          <a:cs typeface="ＭＳ Ｐゴシック"/>
                        </a:rPr>
                        <a:t>99%</a:t>
                      </a:r>
                    </a:p>
                  </a:txBody>
                  <a:tcPr marL="36000" marR="36000" marT="18000" marB="18000"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C000"/>
                    </a:solidFill>
                  </a:tcPr>
                </a:tc>
                <a:tc>
                  <a:txBody>
                    <a:bodyPr/>
                    <a:lstStyle/>
                    <a:p>
                      <a:pPr algn="ctr"/>
                      <a:r>
                        <a:rPr lang="ja-JP" altLang="en-US" sz="1800" b="0" dirty="0">
                          <a:solidFill>
                            <a:srgbClr val="000000"/>
                          </a:solidFill>
                          <a:latin typeface="ＭＳ Ｐゴシック"/>
                          <a:ea typeface="ＭＳ Ｐゴシック"/>
                          <a:cs typeface="ＭＳ Ｐゴシック"/>
                        </a:rPr>
                        <a:t>99%</a:t>
                      </a:r>
                    </a:p>
                  </a:txBody>
                  <a:tcPr marL="36000" marR="36000" marT="18000" marB="18000"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C000"/>
                    </a:solidFill>
                  </a:tcPr>
                </a:tc>
                <a:tc>
                  <a:txBody>
                    <a:bodyPr/>
                    <a:lstStyle/>
                    <a:p>
                      <a:pPr algn="ctr"/>
                      <a:r>
                        <a:rPr lang="ja-JP" altLang="en-US" sz="1800" b="0" dirty="0">
                          <a:solidFill>
                            <a:srgbClr val="000000"/>
                          </a:solidFill>
                          <a:latin typeface="ＭＳ Ｐゴシック"/>
                          <a:ea typeface="ＭＳ Ｐゴシック"/>
                          <a:cs typeface="ＭＳ Ｐゴシック"/>
                        </a:rPr>
                        <a:t>99%</a:t>
                      </a:r>
                    </a:p>
                  </a:txBody>
                  <a:tcPr marL="36000" marR="36000" marT="18000" marB="18000"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C000"/>
                    </a:solidFill>
                  </a:tcPr>
                </a:tc>
                <a:tc>
                  <a:txBody>
                    <a:bodyPr/>
                    <a:lstStyle/>
                    <a:p>
                      <a:pPr algn="ctr"/>
                      <a:r>
                        <a:rPr lang="ja-JP" altLang="en-US" sz="1800" b="0" dirty="0">
                          <a:solidFill>
                            <a:srgbClr val="000000"/>
                          </a:solidFill>
                          <a:latin typeface="ＭＳ Ｐゴシック"/>
                          <a:ea typeface="ＭＳ Ｐゴシック"/>
                          <a:cs typeface="ＭＳ Ｐゴシック"/>
                        </a:rPr>
                        <a:t>99%</a:t>
                      </a:r>
                    </a:p>
                  </a:txBody>
                  <a:tcPr marL="36000" marR="36000" marT="18000" marB="18000"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C000"/>
                    </a:solidFill>
                  </a:tcPr>
                </a:tc>
                <a:extLst>
                  <a:ext uri="{0D108BD9-81ED-4DB2-BD59-A6C34878D82A}">
                    <a16:rowId xmlns:a16="http://schemas.microsoft.com/office/drawing/2014/main" val="10002"/>
                  </a:ext>
                </a:extLst>
              </a:tr>
              <a:tr h="305000">
                <a:tc>
                  <a:txBody>
                    <a:bodyPr/>
                    <a:lstStyle/>
                    <a:p>
                      <a:pPr algn="ctr"/>
                      <a:r>
                        <a:rPr lang="ja-JP" altLang="en-US" sz="1800" b="0" dirty="0">
                          <a:solidFill>
                            <a:srgbClr val="000000"/>
                          </a:solidFill>
                          <a:latin typeface="ＭＳ Ｐゴシック"/>
                          <a:ea typeface="ＭＳ Ｐゴシック"/>
                          <a:cs typeface="ＭＳ Ｐゴシック"/>
                        </a:rPr>
                        <a:t>2025/3/28</a:t>
                      </a:r>
                    </a:p>
                  </a:txBody>
                  <a:tcPr marL="36000" marR="36000" marT="18000" marB="18000"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lang="ja-JP" altLang="en-US" sz="1800" b="0" dirty="0">
                          <a:solidFill>
                            <a:srgbClr val="000000"/>
                          </a:solidFill>
                          <a:latin typeface="ＭＳ Ｐゴシック"/>
                          <a:ea typeface="ＭＳ Ｐゴシック"/>
                          <a:cs typeface="ＭＳ Ｐゴシック"/>
                        </a:rPr>
                        <a:t>121.1</a:t>
                      </a:r>
                    </a:p>
                  </a:txBody>
                  <a:tcPr marL="36000" marR="36000" marT="18000" marB="18000"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lang="ja-JP" altLang="en-US" sz="1800" b="0" dirty="0">
                          <a:solidFill>
                            <a:srgbClr val="000000"/>
                          </a:solidFill>
                          <a:latin typeface="ＭＳ Ｐゴシック"/>
                          <a:ea typeface="ＭＳ Ｐゴシック"/>
                          <a:cs typeface="ＭＳ Ｐゴシック"/>
                        </a:rPr>
                        <a:t>98%</a:t>
                      </a:r>
                    </a:p>
                  </a:txBody>
                  <a:tcPr marL="36000" marR="36000" marT="18000" marB="18000"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C000"/>
                    </a:solidFill>
                  </a:tcPr>
                </a:tc>
                <a:tc>
                  <a:txBody>
                    <a:bodyPr/>
                    <a:lstStyle/>
                    <a:p>
                      <a:pPr algn="ctr"/>
                      <a:r>
                        <a:rPr lang="ja-JP" altLang="en-US" sz="1800" b="0" dirty="0">
                          <a:solidFill>
                            <a:srgbClr val="000000"/>
                          </a:solidFill>
                          <a:latin typeface="ＭＳ Ｐゴシック"/>
                          <a:ea typeface="ＭＳ Ｐゴシック"/>
                          <a:cs typeface="ＭＳ Ｐゴシック"/>
                        </a:rPr>
                        <a:t>94%</a:t>
                      </a:r>
                    </a:p>
                  </a:txBody>
                  <a:tcPr marL="36000" marR="36000" marT="18000" marB="18000"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C000"/>
                    </a:solidFill>
                  </a:tcPr>
                </a:tc>
                <a:tc>
                  <a:txBody>
                    <a:bodyPr/>
                    <a:lstStyle/>
                    <a:p>
                      <a:pPr algn="ctr"/>
                      <a:r>
                        <a:rPr lang="ja-JP" altLang="en-US" sz="1800" b="0" dirty="0">
                          <a:solidFill>
                            <a:srgbClr val="000000"/>
                          </a:solidFill>
                          <a:latin typeface="ＭＳ Ｐゴシック"/>
                          <a:ea typeface="ＭＳ Ｐゴシック"/>
                          <a:cs typeface="ＭＳ Ｐゴシック"/>
                        </a:rPr>
                        <a:t>96%</a:t>
                      </a:r>
                    </a:p>
                  </a:txBody>
                  <a:tcPr marL="36000" marR="36000" marT="18000" marB="18000"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C000"/>
                    </a:solidFill>
                  </a:tcPr>
                </a:tc>
                <a:tc>
                  <a:txBody>
                    <a:bodyPr/>
                    <a:lstStyle/>
                    <a:p>
                      <a:pPr algn="ctr"/>
                      <a:r>
                        <a:rPr lang="ja-JP" altLang="en-US" sz="1800" b="0" dirty="0">
                          <a:solidFill>
                            <a:srgbClr val="000000"/>
                          </a:solidFill>
                          <a:latin typeface="ＭＳ Ｐゴシック"/>
                          <a:ea typeface="ＭＳ Ｐゴシック"/>
                          <a:cs typeface="ＭＳ Ｐゴシック"/>
                        </a:rPr>
                        <a:t>16%</a:t>
                      </a:r>
                    </a:p>
                  </a:txBody>
                  <a:tcPr marL="36000" marR="36000" marT="18000" marB="18000"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extLst>
                  <a:ext uri="{0D108BD9-81ED-4DB2-BD59-A6C34878D82A}">
                    <a16:rowId xmlns:a16="http://schemas.microsoft.com/office/drawing/2014/main" val="10003"/>
                  </a:ext>
                </a:extLst>
              </a:tr>
              <a:tr h="305000">
                <a:tc>
                  <a:txBody>
                    <a:bodyPr/>
                    <a:lstStyle/>
                    <a:p>
                      <a:pPr algn="ctr"/>
                      <a:r>
                        <a:rPr lang="ja-JP" altLang="en-US" sz="1800" b="0" dirty="0">
                          <a:solidFill>
                            <a:srgbClr val="000000"/>
                          </a:solidFill>
                          <a:latin typeface="ＭＳ Ｐゴシック"/>
                          <a:ea typeface="ＭＳ Ｐゴシック"/>
                          <a:cs typeface="ＭＳ Ｐゴシック"/>
                        </a:rPr>
                        <a:t>2025/4/23</a:t>
                      </a:r>
                    </a:p>
                  </a:txBody>
                  <a:tcPr marL="36000" marR="36000" marT="18000" marB="18000"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lang="ja-JP" altLang="en-US" sz="1800" b="0" dirty="0">
                          <a:solidFill>
                            <a:srgbClr val="000000"/>
                          </a:solidFill>
                          <a:latin typeface="ＭＳ Ｐゴシック"/>
                          <a:ea typeface="ＭＳ Ｐゴシック"/>
                          <a:cs typeface="ＭＳ Ｐゴシック"/>
                        </a:rPr>
                        <a:t>113.5</a:t>
                      </a:r>
                    </a:p>
                  </a:txBody>
                  <a:tcPr marL="36000" marR="36000" marT="18000" marB="18000"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lang="ja-JP" altLang="en-US" sz="1800" b="0" dirty="0">
                          <a:solidFill>
                            <a:srgbClr val="000000"/>
                          </a:solidFill>
                          <a:latin typeface="ＭＳ Ｐゴシック"/>
                          <a:ea typeface="ＭＳ Ｐゴシック"/>
                          <a:cs typeface="ＭＳ Ｐゴシック"/>
                        </a:rPr>
                        <a:t>52%</a:t>
                      </a:r>
                    </a:p>
                  </a:txBody>
                  <a:tcPr marL="36000" marR="36000" marT="18000" marB="18000"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00"/>
                    </a:solidFill>
                  </a:tcPr>
                </a:tc>
                <a:tc>
                  <a:txBody>
                    <a:bodyPr/>
                    <a:lstStyle/>
                    <a:p>
                      <a:pPr algn="ctr"/>
                      <a:r>
                        <a:rPr lang="ja-JP" altLang="en-US" sz="1800" b="0" dirty="0">
                          <a:solidFill>
                            <a:srgbClr val="000000"/>
                          </a:solidFill>
                          <a:latin typeface="ＭＳ Ｐゴシック"/>
                          <a:ea typeface="ＭＳ Ｐゴシック"/>
                          <a:cs typeface="ＭＳ Ｐゴシック"/>
                        </a:rPr>
                        <a:t>80%</a:t>
                      </a:r>
                    </a:p>
                  </a:txBody>
                  <a:tcPr marL="36000" marR="36000" marT="18000" marB="18000"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C000"/>
                    </a:solidFill>
                  </a:tcPr>
                </a:tc>
                <a:tc>
                  <a:txBody>
                    <a:bodyPr/>
                    <a:lstStyle/>
                    <a:p>
                      <a:pPr algn="ctr"/>
                      <a:r>
                        <a:rPr lang="ja-JP" altLang="en-US" sz="1800" b="0" dirty="0">
                          <a:solidFill>
                            <a:srgbClr val="000000"/>
                          </a:solidFill>
                          <a:latin typeface="ＭＳ Ｐゴシック"/>
                          <a:ea typeface="ＭＳ Ｐゴシック"/>
                          <a:cs typeface="ＭＳ Ｐゴシック"/>
                        </a:rPr>
                        <a:t>66%</a:t>
                      </a:r>
                    </a:p>
                  </a:txBody>
                  <a:tcPr marL="36000" marR="36000" marT="18000" marB="18000"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00"/>
                    </a:solidFill>
                  </a:tcPr>
                </a:tc>
                <a:tc>
                  <a:txBody>
                    <a:bodyPr/>
                    <a:lstStyle/>
                    <a:p>
                      <a:pPr algn="ctr"/>
                      <a:r>
                        <a:rPr lang="ja-JP" altLang="en-US" sz="1800" b="0" dirty="0">
                          <a:solidFill>
                            <a:srgbClr val="000000"/>
                          </a:solidFill>
                          <a:latin typeface="ＭＳ Ｐゴシック"/>
                          <a:ea typeface="ＭＳ Ｐゴシック"/>
                          <a:cs typeface="ＭＳ Ｐゴシック"/>
                        </a:rPr>
                        <a:t>97%</a:t>
                      </a:r>
                    </a:p>
                  </a:txBody>
                  <a:tcPr marL="36000" marR="36000" marT="18000" marB="18000"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C000"/>
                    </a:solidFill>
                  </a:tcPr>
                </a:tc>
                <a:extLst>
                  <a:ext uri="{0D108BD9-81ED-4DB2-BD59-A6C34878D82A}">
                    <a16:rowId xmlns:a16="http://schemas.microsoft.com/office/drawing/2014/main" val="10004"/>
                  </a:ext>
                </a:extLst>
              </a:tr>
              <a:tr h="305000">
                <a:tc>
                  <a:txBody>
                    <a:bodyPr/>
                    <a:lstStyle/>
                    <a:p>
                      <a:pPr algn="ctr"/>
                      <a:r>
                        <a:rPr lang="ja-JP" altLang="en-US" sz="1800" b="0" dirty="0">
                          <a:solidFill>
                            <a:srgbClr val="000000"/>
                          </a:solidFill>
                          <a:latin typeface="ＭＳ Ｐゴシック"/>
                          <a:ea typeface="ＭＳ Ｐゴシック"/>
                          <a:cs typeface="ＭＳ Ｐゴシック"/>
                        </a:rPr>
                        <a:t>2024/2/20</a:t>
                      </a:r>
                    </a:p>
                  </a:txBody>
                  <a:tcPr marL="36000" marR="36000" marT="18000" marB="18000"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lang="ja-JP" altLang="en-US" sz="1800" b="0" dirty="0">
                          <a:solidFill>
                            <a:srgbClr val="000000"/>
                          </a:solidFill>
                          <a:latin typeface="ＭＳ Ｐゴシック"/>
                          <a:ea typeface="ＭＳ Ｐゴシック"/>
                          <a:cs typeface="ＭＳ Ｐゴシック"/>
                        </a:rPr>
                        <a:t>84.8</a:t>
                      </a:r>
                    </a:p>
                  </a:txBody>
                  <a:tcPr marL="36000" marR="36000" marT="18000" marB="18000"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lang="ja-JP" altLang="en-US" sz="1800" b="0" dirty="0">
                          <a:solidFill>
                            <a:srgbClr val="000000"/>
                          </a:solidFill>
                          <a:latin typeface="ＭＳ Ｐゴシック"/>
                          <a:ea typeface="ＭＳ Ｐゴシック"/>
                          <a:cs typeface="ＭＳ Ｐゴシック"/>
                        </a:rPr>
                        <a:t>41%</a:t>
                      </a:r>
                    </a:p>
                  </a:txBody>
                  <a:tcPr marL="36000" marR="36000" marT="18000" marB="18000"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lang="ja-JP" altLang="en-US" sz="1800" b="0" dirty="0">
                          <a:solidFill>
                            <a:srgbClr val="000000"/>
                          </a:solidFill>
                          <a:latin typeface="ＭＳ Ｐゴシック"/>
                          <a:ea typeface="ＭＳ Ｐゴシック"/>
                          <a:cs typeface="ＭＳ Ｐゴシック"/>
                        </a:rPr>
                        <a:t>44%</a:t>
                      </a:r>
                    </a:p>
                  </a:txBody>
                  <a:tcPr marL="36000" marR="36000" marT="18000" marB="18000"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lang="ja-JP" altLang="en-US" sz="1800" b="0" dirty="0">
                          <a:solidFill>
                            <a:srgbClr val="000000"/>
                          </a:solidFill>
                          <a:latin typeface="ＭＳ Ｐゴシック"/>
                          <a:ea typeface="ＭＳ Ｐゴシック"/>
                          <a:cs typeface="ＭＳ Ｐゴシック"/>
                        </a:rPr>
                        <a:t>37%</a:t>
                      </a:r>
                    </a:p>
                  </a:txBody>
                  <a:tcPr marL="36000" marR="36000" marT="18000" marB="18000"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lang="ja-JP" altLang="en-US" sz="1800" b="0" dirty="0">
                          <a:solidFill>
                            <a:srgbClr val="000000"/>
                          </a:solidFill>
                          <a:latin typeface="ＭＳ Ｐゴシック"/>
                          <a:ea typeface="ＭＳ Ｐゴシック"/>
                          <a:cs typeface="ＭＳ Ｐゴシック"/>
                        </a:rPr>
                        <a:t>30%</a:t>
                      </a:r>
                    </a:p>
                  </a:txBody>
                  <a:tcPr marL="36000" marR="36000" marT="18000" marB="18000"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extLst>
                  <a:ext uri="{0D108BD9-81ED-4DB2-BD59-A6C34878D82A}">
                    <a16:rowId xmlns:a16="http://schemas.microsoft.com/office/drawing/2014/main" val="10005"/>
                  </a:ext>
                </a:extLst>
              </a:tr>
              <a:tr h="305000">
                <a:tc>
                  <a:txBody>
                    <a:bodyPr/>
                    <a:lstStyle/>
                    <a:p>
                      <a:pPr algn="ctr"/>
                      <a:r>
                        <a:rPr lang="ja-JP" altLang="en-US" sz="1800" b="0" dirty="0">
                          <a:solidFill>
                            <a:srgbClr val="000000"/>
                          </a:solidFill>
                          <a:latin typeface="ＭＳ Ｐゴシック"/>
                          <a:ea typeface="ＭＳ Ｐゴシック"/>
                          <a:cs typeface="ＭＳ Ｐゴシック"/>
                        </a:rPr>
                        <a:t>2023/3/24</a:t>
                      </a:r>
                    </a:p>
                  </a:txBody>
                  <a:tcPr marL="36000" marR="36000" marT="18000" marB="18000"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lang="ja-JP" altLang="en-US" sz="1800" b="0" dirty="0">
                          <a:solidFill>
                            <a:srgbClr val="000000"/>
                          </a:solidFill>
                          <a:latin typeface="ＭＳ Ｐゴシック"/>
                          <a:ea typeface="ＭＳ Ｐゴシック"/>
                          <a:cs typeface="ＭＳ Ｐゴシック"/>
                        </a:rPr>
                        <a:t>84.3</a:t>
                      </a:r>
                    </a:p>
                  </a:txBody>
                  <a:tcPr marL="36000" marR="36000" marT="18000" marB="18000"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lang="ja-JP" altLang="en-US" sz="1800" b="0" dirty="0">
                          <a:solidFill>
                            <a:srgbClr val="000000"/>
                          </a:solidFill>
                          <a:latin typeface="ＭＳ Ｐゴシック"/>
                          <a:ea typeface="ＭＳ Ｐゴシック"/>
                          <a:cs typeface="ＭＳ Ｐゴシック"/>
                        </a:rPr>
                        <a:t>72%</a:t>
                      </a:r>
                    </a:p>
                  </a:txBody>
                  <a:tcPr marL="36000" marR="36000" marT="18000" marB="18000"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00"/>
                    </a:solidFill>
                  </a:tcPr>
                </a:tc>
                <a:tc>
                  <a:txBody>
                    <a:bodyPr/>
                    <a:lstStyle/>
                    <a:p>
                      <a:pPr algn="ctr"/>
                      <a:r>
                        <a:rPr lang="ja-JP" altLang="en-US" sz="1800" b="0" dirty="0">
                          <a:solidFill>
                            <a:srgbClr val="000000"/>
                          </a:solidFill>
                          <a:latin typeface="ＭＳ Ｐゴシック"/>
                          <a:ea typeface="ＭＳ Ｐゴシック"/>
                          <a:cs typeface="ＭＳ Ｐゴシック"/>
                        </a:rPr>
                        <a:t>72%</a:t>
                      </a:r>
                    </a:p>
                  </a:txBody>
                  <a:tcPr marL="36000" marR="36000" marT="18000" marB="18000"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00"/>
                    </a:solidFill>
                  </a:tcPr>
                </a:tc>
                <a:tc>
                  <a:txBody>
                    <a:bodyPr/>
                    <a:lstStyle/>
                    <a:p>
                      <a:pPr algn="ctr"/>
                      <a:r>
                        <a:rPr lang="ja-JP" altLang="en-US" sz="1800" b="0" dirty="0">
                          <a:solidFill>
                            <a:srgbClr val="000000"/>
                          </a:solidFill>
                          <a:latin typeface="ＭＳ Ｐゴシック"/>
                          <a:ea typeface="ＭＳ Ｐゴシック"/>
                          <a:cs typeface="ＭＳ Ｐゴシック"/>
                        </a:rPr>
                        <a:t>91%</a:t>
                      </a:r>
                    </a:p>
                  </a:txBody>
                  <a:tcPr marL="36000" marR="36000" marT="18000" marB="18000"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C000"/>
                    </a:solidFill>
                  </a:tcPr>
                </a:tc>
                <a:tc>
                  <a:txBody>
                    <a:bodyPr/>
                    <a:lstStyle/>
                    <a:p>
                      <a:pPr algn="ctr"/>
                      <a:r>
                        <a:rPr lang="ja-JP" altLang="en-US" sz="1800" b="0" dirty="0">
                          <a:solidFill>
                            <a:srgbClr val="000000"/>
                          </a:solidFill>
                          <a:latin typeface="ＭＳ Ｐゴシック"/>
                          <a:ea typeface="ＭＳ Ｐゴシック"/>
                          <a:cs typeface="ＭＳ Ｐゴシック"/>
                        </a:rPr>
                        <a:t>96%</a:t>
                      </a:r>
                    </a:p>
                  </a:txBody>
                  <a:tcPr marL="36000" marR="36000" marT="18000" marB="18000"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C000"/>
                    </a:solidFill>
                  </a:tcPr>
                </a:tc>
                <a:extLst>
                  <a:ext uri="{0D108BD9-81ED-4DB2-BD59-A6C34878D82A}">
                    <a16:rowId xmlns:a16="http://schemas.microsoft.com/office/drawing/2014/main" val="10006"/>
                  </a:ext>
                </a:extLst>
              </a:tr>
              <a:tr h="305000">
                <a:tc>
                  <a:txBody>
                    <a:bodyPr/>
                    <a:lstStyle/>
                    <a:p>
                      <a:pPr algn="ctr"/>
                      <a:r>
                        <a:rPr lang="ja-JP" altLang="en-US" sz="1800" b="0" dirty="0">
                          <a:solidFill>
                            <a:srgbClr val="000000"/>
                          </a:solidFill>
                          <a:latin typeface="ＭＳ Ｐゴシック"/>
                          <a:ea typeface="ＭＳ Ｐゴシック"/>
                          <a:cs typeface="ＭＳ Ｐゴシック"/>
                        </a:rPr>
                        <a:t>2024/3/29</a:t>
                      </a:r>
                    </a:p>
                  </a:txBody>
                  <a:tcPr marL="36000" marR="36000" marT="18000" marB="18000"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lang="ja-JP" altLang="en-US" sz="1800" b="0" dirty="0">
                          <a:solidFill>
                            <a:srgbClr val="000000"/>
                          </a:solidFill>
                          <a:latin typeface="ＭＳ Ｐゴシック"/>
                          <a:ea typeface="ＭＳ Ｐゴシック"/>
                          <a:cs typeface="ＭＳ Ｐゴシック"/>
                        </a:rPr>
                        <a:t>83.2</a:t>
                      </a:r>
                    </a:p>
                  </a:txBody>
                  <a:tcPr marL="36000" marR="36000" marT="18000" marB="18000"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lang="ja-JP" altLang="en-US" sz="1800" b="0" dirty="0">
                          <a:solidFill>
                            <a:srgbClr val="000000"/>
                          </a:solidFill>
                          <a:latin typeface="ＭＳ Ｐゴシック"/>
                          <a:ea typeface="ＭＳ Ｐゴシック"/>
                          <a:cs typeface="ＭＳ Ｐゴシック"/>
                        </a:rPr>
                        <a:t>87%</a:t>
                      </a:r>
                    </a:p>
                  </a:txBody>
                  <a:tcPr marL="36000" marR="36000" marT="18000" marB="18000"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C000"/>
                    </a:solidFill>
                  </a:tcPr>
                </a:tc>
                <a:tc>
                  <a:txBody>
                    <a:bodyPr/>
                    <a:lstStyle/>
                    <a:p>
                      <a:pPr algn="ctr"/>
                      <a:r>
                        <a:rPr lang="ja-JP" altLang="en-US" sz="1800" b="0" dirty="0">
                          <a:solidFill>
                            <a:srgbClr val="000000"/>
                          </a:solidFill>
                          <a:latin typeface="ＭＳ Ｐゴシック"/>
                          <a:ea typeface="ＭＳ Ｐゴシック"/>
                          <a:cs typeface="ＭＳ Ｐゴシック"/>
                        </a:rPr>
                        <a:t>32%</a:t>
                      </a:r>
                    </a:p>
                  </a:txBody>
                  <a:tcPr marL="36000" marR="36000" marT="18000" marB="18000"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lang="ja-JP" altLang="en-US" sz="1800" b="0" dirty="0">
                          <a:solidFill>
                            <a:srgbClr val="000000"/>
                          </a:solidFill>
                          <a:latin typeface="ＭＳ Ｐゴシック"/>
                          <a:ea typeface="ＭＳ Ｐゴシック"/>
                          <a:cs typeface="ＭＳ Ｐゴシック"/>
                        </a:rPr>
                        <a:t>92%</a:t>
                      </a:r>
                    </a:p>
                  </a:txBody>
                  <a:tcPr marL="36000" marR="36000" marT="18000" marB="18000"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C000"/>
                    </a:solidFill>
                  </a:tcPr>
                </a:tc>
                <a:tc>
                  <a:txBody>
                    <a:bodyPr/>
                    <a:lstStyle/>
                    <a:p>
                      <a:pPr algn="ctr"/>
                      <a:r>
                        <a:rPr lang="ja-JP" altLang="en-US" sz="1800" b="0" dirty="0">
                          <a:solidFill>
                            <a:srgbClr val="000000"/>
                          </a:solidFill>
                          <a:latin typeface="ＭＳ Ｐゴシック"/>
                          <a:ea typeface="ＭＳ Ｐゴシック"/>
                          <a:cs typeface="ＭＳ Ｐゴシック"/>
                        </a:rPr>
                        <a:t>61%</a:t>
                      </a:r>
                    </a:p>
                  </a:txBody>
                  <a:tcPr marL="36000" marR="36000" marT="18000" marB="18000"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00"/>
                    </a:solidFill>
                  </a:tcPr>
                </a:tc>
                <a:extLst>
                  <a:ext uri="{0D108BD9-81ED-4DB2-BD59-A6C34878D82A}">
                    <a16:rowId xmlns:a16="http://schemas.microsoft.com/office/drawing/2014/main" val="10007"/>
                  </a:ext>
                </a:extLst>
              </a:tr>
              <a:tr h="305000">
                <a:tc>
                  <a:txBody>
                    <a:bodyPr/>
                    <a:lstStyle/>
                    <a:p>
                      <a:pPr algn="ctr"/>
                      <a:r>
                        <a:rPr lang="ja-JP" altLang="en-US" sz="1800" b="0" dirty="0">
                          <a:solidFill>
                            <a:srgbClr val="000000"/>
                          </a:solidFill>
                          <a:latin typeface="ＭＳ Ｐゴシック"/>
                          <a:ea typeface="ＭＳ Ｐゴシック"/>
                          <a:cs typeface="ＭＳ Ｐゴシック"/>
                        </a:rPr>
                        <a:t>2024/4/9</a:t>
                      </a:r>
                    </a:p>
                  </a:txBody>
                  <a:tcPr marL="36000" marR="36000" marT="18000" marB="18000"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lang="ja-JP" altLang="en-US" sz="1800" b="0" dirty="0">
                          <a:solidFill>
                            <a:srgbClr val="000000"/>
                          </a:solidFill>
                          <a:latin typeface="ＭＳ Ｐゴシック"/>
                          <a:ea typeface="ＭＳ Ｐゴシック"/>
                          <a:cs typeface="ＭＳ Ｐゴシック"/>
                        </a:rPr>
                        <a:t>78.4</a:t>
                      </a:r>
                    </a:p>
                  </a:txBody>
                  <a:tcPr marL="36000" marR="36000" marT="18000" marB="18000"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lang="ja-JP" altLang="en-US" sz="1800" b="0" dirty="0">
                          <a:solidFill>
                            <a:srgbClr val="000000"/>
                          </a:solidFill>
                          <a:latin typeface="ＭＳ Ｐゴシック"/>
                          <a:ea typeface="ＭＳ Ｐゴシック"/>
                          <a:cs typeface="ＭＳ Ｐゴシック"/>
                        </a:rPr>
                        <a:t>19%</a:t>
                      </a:r>
                    </a:p>
                  </a:txBody>
                  <a:tcPr marL="36000" marR="36000" marT="18000" marB="18000"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lang="ja-JP" altLang="en-US" sz="1800" b="0" dirty="0">
                          <a:solidFill>
                            <a:srgbClr val="000000"/>
                          </a:solidFill>
                          <a:latin typeface="ＭＳ Ｐゴシック"/>
                          <a:ea typeface="ＭＳ Ｐゴシック"/>
                          <a:cs typeface="ＭＳ Ｐゴシック"/>
                        </a:rPr>
                        <a:t>57%</a:t>
                      </a:r>
                    </a:p>
                  </a:txBody>
                  <a:tcPr marL="36000" marR="36000" marT="18000" marB="18000"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00"/>
                    </a:solidFill>
                  </a:tcPr>
                </a:tc>
                <a:tc>
                  <a:txBody>
                    <a:bodyPr/>
                    <a:lstStyle/>
                    <a:p>
                      <a:pPr algn="ctr"/>
                      <a:r>
                        <a:rPr lang="ja-JP" altLang="en-US" sz="1800" b="0" dirty="0">
                          <a:solidFill>
                            <a:srgbClr val="000000"/>
                          </a:solidFill>
                          <a:latin typeface="ＭＳ Ｐゴシック"/>
                          <a:ea typeface="ＭＳ Ｐゴシック"/>
                          <a:cs typeface="ＭＳ Ｐゴシック"/>
                        </a:rPr>
                        <a:t>29%</a:t>
                      </a:r>
                    </a:p>
                  </a:txBody>
                  <a:tcPr marL="36000" marR="36000" marT="18000" marB="18000"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lang="ja-JP" altLang="en-US" sz="1800" b="0" dirty="0">
                          <a:solidFill>
                            <a:srgbClr val="000000"/>
                          </a:solidFill>
                          <a:latin typeface="ＭＳ Ｐゴシック"/>
                          <a:ea typeface="ＭＳ Ｐゴシック"/>
                          <a:cs typeface="ＭＳ Ｐゴシック"/>
                        </a:rPr>
                        <a:t>8%</a:t>
                      </a:r>
                    </a:p>
                  </a:txBody>
                  <a:tcPr marL="36000" marR="36000" marT="18000" marB="18000"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extLst>
                  <a:ext uri="{0D108BD9-81ED-4DB2-BD59-A6C34878D82A}">
                    <a16:rowId xmlns:a16="http://schemas.microsoft.com/office/drawing/2014/main" val="10008"/>
                  </a:ext>
                </a:extLst>
              </a:tr>
              <a:tr h="305000">
                <a:tc>
                  <a:txBody>
                    <a:bodyPr/>
                    <a:lstStyle/>
                    <a:p>
                      <a:pPr algn="ctr"/>
                      <a:r>
                        <a:rPr lang="ja-JP" altLang="en-US" sz="1800" b="0" dirty="0">
                          <a:solidFill>
                            <a:srgbClr val="000000"/>
                          </a:solidFill>
                          <a:latin typeface="ＭＳ Ｐゴシック"/>
                          <a:ea typeface="ＭＳ Ｐゴシック"/>
                          <a:cs typeface="ＭＳ Ｐゴシック"/>
                        </a:rPr>
                        <a:t>2025/4/19</a:t>
                      </a:r>
                    </a:p>
                  </a:txBody>
                  <a:tcPr marL="36000" marR="36000" marT="18000" marB="18000"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lang="ja-JP" altLang="en-US" sz="1800" b="0" dirty="0">
                          <a:solidFill>
                            <a:srgbClr val="000000"/>
                          </a:solidFill>
                          <a:latin typeface="ＭＳ Ｐゴシック"/>
                          <a:ea typeface="ＭＳ Ｐゴシック"/>
                          <a:cs typeface="ＭＳ Ｐゴシック"/>
                        </a:rPr>
                        <a:t>75.2</a:t>
                      </a:r>
                    </a:p>
                  </a:txBody>
                  <a:tcPr marL="36000" marR="36000" marT="18000" marB="18000"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lang="ja-JP" altLang="en-US" sz="1800" b="0" dirty="0">
                          <a:solidFill>
                            <a:srgbClr val="000000"/>
                          </a:solidFill>
                          <a:latin typeface="ＭＳ Ｐゴシック"/>
                          <a:ea typeface="ＭＳ Ｐゴシック"/>
                          <a:cs typeface="ＭＳ Ｐゴシック"/>
                        </a:rPr>
                        <a:t>39%</a:t>
                      </a:r>
                    </a:p>
                  </a:txBody>
                  <a:tcPr marL="36000" marR="36000" marT="18000" marB="18000"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lang="ja-JP" altLang="en-US" sz="1800" b="0" dirty="0">
                          <a:solidFill>
                            <a:srgbClr val="000000"/>
                          </a:solidFill>
                          <a:latin typeface="ＭＳ Ｐゴシック"/>
                          <a:ea typeface="ＭＳ Ｐゴシック"/>
                          <a:cs typeface="ＭＳ Ｐゴシック"/>
                        </a:rPr>
                        <a:t>95%</a:t>
                      </a:r>
                    </a:p>
                  </a:txBody>
                  <a:tcPr marL="36000" marR="36000" marT="18000" marB="18000"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C000"/>
                    </a:solidFill>
                  </a:tcPr>
                </a:tc>
                <a:tc>
                  <a:txBody>
                    <a:bodyPr/>
                    <a:lstStyle/>
                    <a:p>
                      <a:pPr algn="ctr"/>
                      <a:r>
                        <a:rPr lang="ja-JP" altLang="en-US" sz="1800" b="0" dirty="0">
                          <a:solidFill>
                            <a:srgbClr val="000000"/>
                          </a:solidFill>
                          <a:latin typeface="ＭＳ Ｐゴシック"/>
                          <a:ea typeface="ＭＳ Ｐゴシック"/>
                          <a:cs typeface="ＭＳ Ｐゴシック"/>
                        </a:rPr>
                        <a:t>97%</a:t>
                      </a:r>
                    </a:p>
                  </a:txBody>
                  <a:tcPr marL="36000" marR="36000" marT="18000" marB="18000"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C000"/>
                    </a:solidFill>
                  </a:tcPr>
                </a:tc>
                <a:tc>
                  <a:txBody>
                    <a:bodyPr/>
                    <a:lstStyle/>
                    <a:p>
                      <a:pPr algn="ctr"/>
                      <a:r>
                        <a:rPr lang="ja-JP" altLang="en-US" sz="1800" b="0" dirty="0">
                          <a:solidFill>
                            <a:srgbClr val="000000"/>
                          </a:solidFill>
                          <a:latin typeface="ＭＳ Ｐゴシック"/>
                          <a:ea typeface="ＭＳ Ｐゴシック"/>
                          <a:cs typeface="ＭＳ Ｐゴシック"/>
                        </a:rPr>
                        <a:t>95%</a:t>
                      </a:r>
                    </a:p>
                  </a:txBody>
                  <a:tcPr marL="36000" marR="36000" marT="18000" marB="18000"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C000"/>
                    </a:solidFill>
                  </a:tcPr>
                </a:tc>
                <a:extLst>
                  <a:ext uri="{0D108BD9-81ED-4DB2-BD59-A6C34878D82A}">
                    <a16:rowId xmlns:a16="http://schemas.microsoft.com/office/drawing/2014/main" val="10009"/>
                  </a:ext>
                </a:extLst>
              </a:tr>
              <a:tr h="305000">
                <a:tc>
                  <a:txBody>
                    <a:bodyPr/>
                    <a:lstStyle/>
                    <a:p>
                      <a:pPr algn="ctr"/>
                      <a:r>
                        <a:rPr lang="ja-JP" altLang="en-US" sz="1800" b="0" dirty="0">
                          <a:solidFill>
                            <a:srgbClr val="000000"/>
                          </a:solidFill>
                          <a:latin typeface="ＭＳ Ｐゴシック"/>
                          <a:ea typeface="ＭＳ Ｐゴシック"/>
                          <a:cs typeface="ＭＳ Ｐゴシック"/>
                        </a:rPr>
                        <a:t>2023/3/10</a:t>
                      </a:r>
                    </a:p>
                  </a:txBody>
                  <a:tcPr marL="36000" marR="36000" marT="18000" marB="18000"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lang="ja-JP" altLang="en-US" sz="1800" b="0" dirty="0">
                          <a:solidFill>
                            <a:srgbClr val="000000"/>
                          </a:solidFill>
                          <a:latin typeface="ＭＳ Ｐゴシック"/>
                          <a:ea typeface="ＭＳ Ｐゴシック"/>
                          <a:cs typeface="ＭＳ Ｐゴシック"/>
                        </a:rPr>
                        <a:t>68.3</a:t>
                      </a:r>
                    </a:p>
                  </a:txBody>
                  <a:tcPr marL="36000" marR="36000" marT="18000" marB="18000"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lang="ja-JP" altLang="en-US" sz="1800" b="0" dirty="0">
                          <a:solidFill>
                            <a:srgbClr val="000000"/>
                          </a:solidFill>
                          <a:latin typeface="ＭＳ Ｐゴシック"/>
                          <a:ea typeface="ＭＳ Ｐゴシック"/>
                          <a:cs typeface="ＭＳ Ｐゴシック"/>
                        </a:rPr>
                        <a:t>78%</a:t>
                      </a:r>
                    </a:p>
                  </a:txBody>
                  <a:tcPr marL="36000" marR="36000" marT="18000" marB="18000"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00"/>
                    </a:solidFill>
                  </a:tcPr>
                </a:tc>
                <a:tc>
                  <a:txBody>
                    <a:bodyPr/>
                    <a:lstStyle/>
                    <a:p>
                      <a:pPr algn="ctr"/>
                      <a:r>
                        <a:rPr lang="ja-JP" altLang="en-US" sz="1800" b="0" dirty="0">
                          <a:solidFill>
                            <a:srgbClr val="000000"/>
                          </a:solidFill>
                          <a:latin typeface="ＭＳ Ｐゴシック"/>
                          <a:ea typeface="ＭＳ Ｐゴシック"/>
                          <a:cs typeface="ＭＳ Ｐゴシック"/>
                        </a:rPr>
                        <a:t>79%</a:t>
                      </a:r>
                    </a:p>
                  </a:txBody>
                  <a:tcPr marL="36000" marR="36000" marT="18000" marB="18000"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00"/>
                    </a:solidFill>
                  </a:tcPr>
                </a:tc>
                <a:tc>
                  <a:txBody>
                    <a:bodyPr/>
                    <a:lstStyle/>
                    <a:p>
                      <a:pPr algn="ctr"/>
                      <a:r>
                        <a:rPr lang="ja-JP" altLang="en-US" sz="1800" b="0" dirty="0">
                          <a:solidFill>
                            <a:srgbClr val="000000"/>
                          </a:solidFill>
                          <a:latin typeface="ＭＳ Ｐゴシック"/>
                          <a:ea typeface="ＭＳ Ｐゴシック"/>
                          <a:cs typeface="ＭＳ Ｐゴシック"/>
                        </a:rPr>
                        <a:t>88%</a:t>
                      </a:r>
                    </a:p>
                  </a:txBody>
                  <a:tcPr marL="36000" marR="36000" marT="18000" marB="18000"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C000"/>
                    </a:solidFill>
                  </a:tcPr>
                </a:tc>
                <a:tc>
                  <a:txBody>
                    <a:bodyPr/>
                    <a:lstStyle/>
                    <a:p>
                      <a:pPr algn="ctr"/>
                      <a:r>
                        <a:rPr lang="ja-JP" altLang="en-US" sz="1800" b="0" dirty="0">
                          <a:solidFill>
                            <a:srgbClr val="000000"/>
                          </a:solidFill>
                          <a:latin typeface="ＭＳ Ｐゴシック"/>
                          <a:ea typeface="ＭＳ Ｐゴシック"/>
                          <a:cs typeface="ＭＳ Ｐゴシック"/>
                        </a:rPr>
                        <a:t>54%</a:t>
                      </a:r>
                    </a:p>
                  </a:txBody>
                  <a:tcPr marL="36000" marR="36000" marT="18000" marB="18000"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00"/>
                    </a:solidFill>
                  </a:tcPr>
                </a:tc>
                <a:extLst>
                  <a:ext uri="{0D108BD9-81ED-4DB2-BD59-A6C34878D82A}">
                    <a16:rowId xmlns:a16="http://schemas.microsoft.com/office/drawing/2014/main" val="10010"/>
                  </a:ext>
                </a:extLst>
              </a:tr>
            </a:tbl>
          </a:graphicData>
        </a:graphic>
      </p:graphicFrame>
      <p:sp>
        <p:nvSpPr>
          <p:cNvPr id="2002" name="テキスト ボックス 2001">
            <a:extLst>
              <a:ext uri="{FF2B5EF4-FFF2-40B4-BE49-F238E27FC236}">
                <a16:creationId xmlns:a16="http://schemas.microsoft.com/office/drawing/2014/main" id="{7301E290-5660-95B0-56E2-610CEFFF4724}"/>
              </a:ext>
            </a:extLst>
          </p:cNvPr>
          <p:cNvSpPr txBox="1"/>
          <p:nvPr/>
        </p:nvSpPr>
        <p:spPr>
          <a:xfrm>
            <a:off x="464294" y="5415528"/>
            <a:ext cx="4738642" cy="707886"/>
          </a:xfrm>
          <a:prstGeom prst="rect">
            <a:avLst/>
          </a:prstGeom>
          <a:noFill/>
        </p:spPr>
        <p:txBody>
          <a:bodyPr wrap="square">
            <a:spAutoFit/>
          </a:bodyPr>
          <a:lstStyle/>
          <a:p>
            <a:pPr indent="114300">
              <a:buNone/>
              <a:tabLst>
                <a:tab pos="608965" algn="l"/>
                <a:tab pos="1217930" algn="l"/>
                <a:tab pos="1826895" algn="l"/>
                <a:tab pos="2435860" algn="l"/>
                <a:tab pos="3044825" algn="l"/>
                <a:tab pos="3653790" algn="l"/>
                <a:tab pos="4262755" algn="l"/>
                <a:tab pos="4871720" algn="l"/>
                <a:tab pos="5480685" algn="l"/>
                <a:tab pos="6089650" algn="l"/>
                <a:tab pos="608965" algn="l"/>
                <a:tab pos="1217930" algn="l"/>
                <a:tab pos="1826895" algn="l"/>
                <a:tab pos="2435860" algn="l"/>
                <a:tab pos="3044825" algn="l"/>
                <a:tab pos="3653790" algn="l"/>
                <a:tab pos="4262755" algn="l"/>
                <a:tab pos="4871720" algn="l"/>
                <a:tab pos="5480685" algn="l"/>
              </a:tabLst>
            </a:pPr>
            <a:r>
              <a:rPr lang="ja-JP" altLang="ja-JP" sz="2000" dirty="0">
                <a:solidFill>
                  <a:srgbClr val="FFC000"/>
                </a:solidFill>
                <a:effectLst/>
                <a:latin typeface="+mn-ea"/>
                <a:cs typeface="Times New Roman" panose="02020603050405020304" pitchFamily="18" charset="0"/>
              </a:rPr>
              <a:t>■</a:t>
            </a:r>
            <a:r>
              <a:rPr lang="ja-JP" altLang="ja-JP" sz="2000" dirty="0">
                <a:solidFill>
                  <a:srgbClr val="000000"/>
                </a:solidFill>
                <a:effectLst/>
                <a:latin typeface="+mn-ea"/>
                <a:cs typeface="Times New Roman" panose="02020603050405020304" pitchFamily="18" charset="0"/>
              </a:rPr>
              <a:t>：</a:t>
            </a:r>
            <a:r>
              <a:rPr lang="en-US" altLang="ja-JP" sz="2000" dirty="0">
                <a:solidFill>
                  <a:srgbClr val="000000"/>
                </a:solidFill>
                <a:effectLst/>
                <a:latin typeface="+mn-ea"/>
                <a:cs typeface="Times New Roman" panose="02020603050405020304" pitchFamily="18" charset="0"/>
              </a:rPr>
              <a:t>80%</a:t>
            </a:r>
            <a:r>
              <a:rPr lang="ja-JP" altLang="ja-JP" sz="2000" dirty="0">
                <a:solidFill>
                  <a:srgbClr val="000000"/>
                </a:solidFill>
                <a:effectLst/>
                <a:latin typeface="+mn-ea"/>
                <a:cs typeface="Times New Roman" panose="02020603050405020304" pitchFamily="18" charset="0"/>
              </a:rPr>
              <a:t>以上</a:t>
            </a:r>
            <a:endParaRPr lang="en-US" altLang="ja-JP" sz="2000" dirty="0">
              <a:solidFill>
                <a:srgbClr val="000000"/>
              </a:solidFill>
              <a:effectLst/>
              <a:latin typeface="+mn-ea"/>
              <a:cs typeface="Times New Roman" panose="02020603050405020304" pitchFamily="18" charset="0"/>
            </a:endParaRPr>
          </a:p>
          <a:p>
            <a:pPr indent="114300">
              <a:buNone/>
              <a:tabLst>
                <a:tab pos="608965" algn="l"/>
                <a:tab pos="1217930" algn="l"/>
                <a:tab pos="1826895" algn="l"/>
                <a:tab pos="2435860" algn="l"/>
                <a:tab pos="3044825" algn="l"/>
                <a:tab pos="3653790" algn="l"/>
                <a:tab pos="4262755" algn="l"/>
                <a:tab pos="4871720" algn="l"/>
                <a:tab pos="5480685" algn="l"/>
                <a:tab pos="6089650" algn="l"/>
                <a:tab pos="608965" algn="l"/>
                <a:tab pos="1217930" algn="l"/>
                <a:tab pos="1826895" algn="l"/>
                <a:tab pos="2435860" algn="l"/>
                <a:tab pos="3044825" algn="l"/>
                <a:tab pos="3653790" algn="l"/>
                <a:tab pos="4262755" algn="l"/>
                <a:tab pos="4871720" algn="l"/>
                <a:tab pos="5480685" algn="l"/>
              </a:tabLst>
            </a:pPr>
            <a:r>
              <a:rPr lang="ja-JP" altLang="ja-JP" sz="2000" dirty="0">
                <a:solidFill>
                  <a:srgbClr val="FFFF00"/>
                </a:solidFill>
                <a:effectLst/>
                <a:latin typeface="+mn-ea"/>
                <a:cs typeface="Times New Roman" panose="02020603050405020304" pitchFamily="18" charset="0"/>
              </a:rPr>
              <a:t>■</a:t>
            </a:r>
            <a:r>
              <a:rPr lang="ja-JP" altLang="ja-JP" sz="2000" dirty="0">
                <a:solidFill>
                  <a:srgbClr val="000000"/>
                </a:solidFill>
                <a:effectLst/>
                <a:latin typeface="+mn-ea"/>
                <a:cs typeface="Times New Roman" panose="02020603050405020304" pitchFamily="18" charset="0"/>
              </a:rPr>
              <a:t>：</a:t>
            </a:r>
            <a:r>
              <a:rPr lang="en-US" altLang="ja-JP" sz="2000" dirty="0">
                <a:solidFill>
                  <a:srgbClr val="000000"/>
                </a:solidFill>
                <a:effectLst/>
                <a:latin typeface="+mn-ea"/>
                <a:cs typeface="Times New Roman" panose="02020603050405020304" pitchFamily="18" charset="0"/>
              </a:rPr>
              <a:t>50%</a:t>
            </a:r>
            <a:r>
              <a:rPr lang="ja-JP" altLang="ja-JP" sz="2000" dirty="0">
                <a:solidFill>
                  <a:srgbClr val="000000"/>
                </a:solidFill>
                <a:effectLst/>
                <a:latin typeface="+mn-ea"/>
                <a:cs typeface="Times New Roman" panose="02020603050405020304" pitchFamily="18" charset="0"/>
              </a:rPr>
              <a:t>以上</a:t>
            </a:r>
            <a:r>
              <a:rPr lang="en-US" altLang="ja-JP" sz="2000" dirty="0">
                <a:solidFill>
                  <a:srgbClr val="000000"/>
                </a:solidFill>
                <a:effectLst/>
                <a:latin typeface="+mn-ea"/>
                <a:cs typeface="Times New Roman" panose="02020603050405020304" pitchFamily="18" charset="0"/>
              </a:rPr>
              <a:t>80%</a:t>
            </a:r>
            <a:r>
              <a:rPr lang="ja-JP" altLang="ja-JP" sz="2000" dirty="0">
                <a:solidFill>
                  <a:srgbClr val="000000"/>
                </a:solidFill>
                <a:effectLst/>
                <a:latin typeface="+mn-ea"/>
                <a:cs typeface="Times New Roman" panose="02020603050405020304" pitchFamily="18" charset="0"/>
              </a:rPr>
              <a:t>未満</a:t>
            </a:r>
            <a:endParaRPr lang="ja-JP" altLang="ja-JP" sz="2400" dirty="0">
              <a:effectLst/>
              <a:latin typeface="+mn-ea"/>
              <a:cs typeface="Times New Roman" panose="02020603050405020304" pitchFamily="18" charset="0"/>
            </a:endParaRPr>
          </a:p>
        </p:txBody>
      </p:sp>
    </p:spTree>
    <p:extLst>
      <p:ext uri="{BB962C8B-B14F-4D97-AF65-F5344CB8AC3E}">
        <p14:creationId xmlns:p14="http://schemas.microsoft.com/office/powerpoint/2010/main" val="398094457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706BFD-819F-6298-C2DF-ECB6CD16BE24}"/>
            </a:ext>
          </a:extLst>
        </p:cNvPr>
        <p:cNvGrpSpPr/>
        <p:nvPr/>
      </p:nvGrpSpPr>
      <p:grpSpPr>
        <a:xfrm>
          <a:off x="0" y="0"/>
          <a:ext cx="0" cy="0"/>
          <a:chOff x="0" y="0"/>
          <a:chExt cx="0" cy="0"/>
        </a:xfrm>
      </p:grpSpPr>
      <p:pic>
        <p:nvPicPr>
          <p:cNvPr id="3" name="ヘッダー">
            <a:extLst>
              <a:ext uri="{FF2B5EF4-FFF2-40B4-BE49-F238E27FC236}">
                <a16:creationId xmlns:a16="http://schemas.microsoft.com/office/drawing/2014/main" id="{712778C4-11CC-0B59-A978-77BF34B03829}"/>
              </a:ext>
            </a:extLst>
          </p:cNvPr>
          <p:cNvPicPr>
            <a:picLocks noGrp="1" noRot="1" noChangeAspect="1" noMove="1" noResize="1" noEditPoints="1" noAdjustHandles="1" noChangeArrowheads="1" noChangeShapeType="1" noCrop="1"/>
          </p:cNvPicPr>
          <p:nvPr/>
        </p:nvPicPr>
        <p:blipFill>
          <a:blip r:embed="rId3"/>
          <a:stretch>
            <a:fillRect/>
          </a:stretch>
        </p:blipFill>
        <p:spPr>
          <a:xfrm flipH="1">
            <a:off x="-6350" y="-5178"/>
            <a:ext cx="9144000" cy="1153355"/>
          </a:xfrm>
          <a:prstGeom prst="rect">
            <a:avLst/>
          </a:prstGeom>
        </p:spPr>
      </p:pic>
      <p:sp>
        <p:nvSpPr>
          <p:cNvPr id="8" name="スライド番号プレースホルダー 12">
            <a:extLst>
              <a:ext uri="{FF2B5EF4-FFF2-40B4-BE49-F238E27FC236}">
                <a16:creationId xmlns:a16="http://schemas.microsoft.com/office/drawing/2014/main" id="{8AC2401F-92F3-8EF1-90CB-5F34116659A6}"/>
              </a:ext>
            </a:extLst>
          </p:cNvPr>
          <p:cNvSpPr txBox="1">
            <a:spLocks/>
          </p:cNvSpPr>
          <p:nvPr/>
        </p:nvSpPr>
        <p:spPr>
          <a:xfrm>
            <a:off x="8550226" y="6399102"/>
            <a:ext cx="481012" cy="365125"/>
          </a:xfrm>
          <a:prstGeom prst="rect">
            <a:avLst/>
          </a:prstGeom>
        </p:spPr>
        <p:txBody>
          <a:bodyPr vert="horz" anchor="b"/>
          <a:lstStyle>
            <a:defPPr>
              <a:defRPr lang="ja-JP"/>
            </a:defPPr>
            <a:lvl1pPr marL="0" algn="r" defTabSz="914400" rtl="0" eaLnBrk="1" fontAlgn="auto" latinLnBrk="0" hangingPunct="1">
              <a:spcBef>
                <a:spcPts val="0"/>
              </a:spcBef>
              <a:spcAft>
                <a:spcPts val="0"/>
              </a:spcAft>
              <a:defRPr kumimoji="1" lang="ja-JP" sz="1200" b="0" kern="1200">
                <a:solidFill>
                  <a:srgbClr val="FFFFFF"/>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fld id="{A2C7198B-0AA7-4B5B-AD43-FCED5591912C}" type="slidenum">
              <a:rPr lang="en-US" altLang="ja-JP" sz="1400" b="1" smtClean="0">
                <a:latin typeface="+mj-lt"/>
              </a:rPr>
              <a:pPr/>
              <a:t>21</a:t>
            </a:fld>
            <a:endParaRPr lang="ja-JP" altLang="en-US" sz="1400" b="1" dirty="0">
              <a:latin typeface="+mj-lt"/>
            </a:endParaRPr>
          </a:p>
        </p:txBody>
      </p:sp>
      <p:sp>
        <p:nvSpPr>
          <p:cNvPr id="5" name="タイトル 2">
            <a:extLst>
              <a:ext uri="{FF2B5EF4-FFF2-40B4-BE49-F238E27FC236}">
                <a16:creationId xmlns:a16="http://schemas.microsoft.com/office/drawing/2014/main" id="{19AF9BAB-9AC0-75A7-451B-4F1C9B8A7BF2}"/>
              </a:ext>
            </a:extLst>
          </p:cNvPr>
          <p:cNvSpPr txBox="1">
            <a:spLocks noGrp="1" noRot="1" noMove="1" noResize="1" noEditPoints="1" noAdjustHandles="1" noChangeArrowheads="1" noChangeShapeType="1"/>
          </p:cNvSpPr>
          <p:nvPr/>
        </p:nvSpPr>
        <p:spPr>
          <a:xfrm>
            <a:off x="0" y="145661"/>
            <a:ext cx="9144000" cy="791419"/>
          </a:xfrm>
          <a:prstGeom prst="rect">
            <a:avLst/>
          </a:prstGeom>
        </p:spPr>
        <p:txBody>
          <a:bodyPr anchor="t"/>
          <a:lstStyle>
            <a:lvl1pPr algn="l" rtl="0" eaLnBrk="0" fontAlgn="base" hangingPunct="0">
              <a:spcBef>
                <a:spcPct val="0"/>
              </a:spcBef>
              <a:spcAft>
                <a:spcPct val="0"/>
              </a:spcAft>
              <a:defRPr kumimoji="1" lang="ja-JP" sz="3200" b="1" kern="1200">
                <a:solidFill>
                  <a:srgbClr val="639729"/>
                </a:solidFill>
                <a:effectLst>
                  <a:outerShdw blurRad="31750" dist="25400" dir="5400000" algn="tl" rotWithShape="0">
                    <a:srgbClr val="000000">
                      <a:alpha val="25000"/>
                    </a:srgbClr>
                  </a:outerShdw>
                </a:effectLst>
                <a:latin typeface="+mj-lt"/>
                <a:ea typeface="+mj-ea"/>
                <a:cs typeface="+mj-cs"/>
              </a:defRPr>
            </a:lvl1pPr>
            <a:lvl2pPr algn="l" rtl="0" eaLnBrk="0" fontAlgn="base" hangingPunct="0">
              <a:spcBef>
                <a:spcPct val="0"/>
              </a:spcBef>
              <a:spcAft>
                <a:spcPct val="0"/>
              </a:spcAft>
              <a:defRPr kumimoji="1" sz="3200" b="1">
                <a:solidFill>
                  <a:srgbClr val="639729"/>
                </a:solidFill>
                <a:latin typeface="ＭＳ Ｐゴシック" charset="-128"/>
                <a:ea typeface="ＭＳ Ｐゴシック" charset="-128"/>
              </a:defRPr>
            </a:lvl2pPr>
            <a:lvl3pPr algn="l" rtl="0" eaLnBrk="0" fontAlgn="base" hangingPunct="0">
              <a:spcBef>
                <a:spcPct val="0"/>
              </a:spcBef>
              <a:spcAft>
                <a:spcPct val="0"/>
              </a:spcAft>
              <a:defRPr kumimoji="1" sz="3200" b="1">
                <a:solidFill>
                  <a:srgbClr val="639729"/>
                </a:solidFill>
                <a:latin typeface="ＭＳ Ｐゴシック" charset="-128"/>
                <a:ea typeface="ＭＳ Ｐゴシック" charset="-128"/>
              </a:defRPr>
            </a:lvl3pPr>
            <a:lvl4pPr algn="l" rtl="0" eaLnBrk="0" fontAlgn="base" hangingPunct="0">
              <a:spcBef>
                <a:spcPct val="0"/>
              </a:spcBef>
              <a:spcAft>
                <a:spcPct val="0"/>
              </a:spcAft>
              <a:defRPr kumimoji="1" sz="3200" b="1">
                <a:solidFill>
                  <a:srgbClr val="639729"/>
                </a:solidFill>
                <a:latin typeface="ＭＳ Ｐゴシック" charset="-128"/>
                <a:ea typeface="ＭＳ Ｐゴシック" charset="-128"/>
              </a:defRPr>
            </a:lvl4pPr>
            <a:lvl5pPr algn="l" rtl="0" eaLnBrk="0" fontAlgn="base" hangingPunct="0">
              <a:spcBef>
                <a:spcPct val="0"/>
              </a:spcBef>
              <a:spcAft>
                <a:spcPct val="0"/>
              </a:spcAft>
              <a:defRPr kumimoji="1" sz="3200" b="1">
                <a:solidFill>
                  <a:srgbClr val="639729"/>
                </a:solidFill>
                <a:latin typeface="ＭＳ Ｐゴシック" charset="-128"/>
                <a:ea typeface="ＭＳ Ｐゴシック" charset="-128"/>
              </a:defRPr>
            </a:lvl5pPr>
            <a:lvl6pPr marL="457189" algn="l" rtl="0" fontAlgn="base">
              <a:spcBef>
                <a:spcPct val="0"/>
              </a:spcBef>
              <a:spcAft>
                <a:spcPct val="0"/>
              </a:spcAft>
              <a:defRPr kumimoji="1" sz="3200" b="1">
                <a:solidFill>
                  <a:srgbClr val="639729"/>
                </a:solidFill>
                <a:latin typeface="ＭＳ Ｐゴシック" charset="-128"/>
                <a:ea typeface="ＭＳ Ｐゴシック" charset="-128"/>
              </a:defRPr>
            </a:lvl6pPr>
            <a:lvl7pPr marL="914377" algn="l" rtl="0" fontAlgn="base">
              <a:spcBef>
                <a:spcPct val="0"/>
              </a:spcBef>
              <a:spcAft>
                <a:spcPct val="0"/>
              </a:spcAft>
              <a:defRPr kumimoji="1" sz="3200" b="1">
                <a:solidFill>
                  <a:srgbClr val="639729"/>
                </a:solidFill>
                <a:latin typeface="ＭＳ Ｐゴシック" charset="-128"/>
                <a:ea typeface="ＭＳ Ｐゴシック" charset="-128"/>
              </a:defRPr>
            </a:lvl7pPr>
            <a:lvl8pPr marL="1371566" algn="l" rtl="0" fontAlgn="base">
              <a:spcBef>
                <a:spcPct val="0"/>
              </a:spcBef>
              <a:spcAft>
                <a:spcPct val="0"/>
              </a:spcAft>
              <a:defRPr kumimoji="1" sz="3200" b="1">
                <a:solidFill>
                  <a:srgbClr val="639729"/>
                </a:solidFill>
                <a:latin typeface="ＭＳ Ｐゴシック" charset="-128"/>
                <a:ea typeface="ＭＳ Ｐゴシック" charset="-128"/>
              </a:defRPr>
            </a:lvl8pPr>
            <a:lvl9pPr marL="1828754" algn="l" rtl="0" fontAlgn="base">
              <a:spcBef>
                <a:spcPct val="0"/>
              </a:spcBef>
              <a:spcAft>
                <a:spcPct val="0"/>
              </a:spcAft>
              <a:defRPr kumimoji="1" sz="3200" b="1">
                <a:solidFill>
                  <a:srgbClr val="639729"/>
                </a:solidFill>
                <a:latin typeface="ＭＳ Ｐゴシック" charset="-128"/>
                <a:ea typeface="ＭＳ Ｐゴシック" charset="-128"/>
              </a:defRPr>
            </a:lvl9pPr>
            <a:extLst/>
          </a:lstStyle>
          <a:p>
            <a:r>
              <a:rPr lang="ja-JP" altLang="en-US" b="0" spc="-300" dirty="0">
                <a:solidFill>
                  <a:srgbClr val="065218"/>
                </a:solidFill>
                <a:effectLst/>
                <a:latin typeface="HGS創英角ｺﾞｼｯｸUB" panose="020B0900000000000000" pitchFamily="50" charset="-128"/>
                <a:ea typeface="HGS創英角ｺﾞｼｯｸUB" panose="020B0900000000000000" pitchFamily="50" charset="-128"/>
              </a:rPr>
              <a:t>３</a:t>
            </a:r>
            <a:r>
              <a:rPr lang="en-US" altLang="ja-JP" b="0" spc="-300" dirty="0">
                <a:solidFill>
                  <a:srgbClr val="065218"/>
                </a:solidFill>
                <a:effectLst/>
                <a:latin typeface="HGS創英角ｺﾞｼｯｸUB" panose="020B0900000000000000" pitchFamily="50" charset="-128"/>
                <a:ea typeface="HGS創英角ｺﾞｼｯｸUB" panose="020B0900000000000000" pitchFamily="50" charset="-128"/>
              </a:rPr>
              <a:t>.</a:t>
            </a:r>
            <a:r>
              <a:rPr lang="en-US" altLang="ja-JP" b="0" spc="-150" dirty="0">
                <a:solidFill>
                  <a:srgbClr val="065218"/>
                </a:solidFill>
                <a:effectLst/>
                <a:latin typeface="HGS創英角ｺﾞｼｯｸUB" panose="020B0900000000000000" pitchFamily="50" charset="-128"/>
                <a:ea typeface="HGS創英角ｺﾞｼｯｸUB" panose="020B0900000000000000" pitchFamily="50" charset="-128"/>
              </a:rPr>
              <a:t>  </a:t>
            </a:r>
            <a:r>
              <a:rPr lang="ja-JP" altLang="en-US" b="0" spc="-150" dirty="0">
                <a:solidFill>
                  <a:srgbClr val="065218"/>
                </a:solidFill>
                <a:effectLst/>
                <a:latin typeface="HGS創英角ｺﾞｼｯｸUB" panose="020B0900000000000000" pitchFamily="50" charset="-128"/>
                <a:ea typeface="HGS創英角ｺﾞｼｯｸUB" panose="020B0900000000000000" pitchFamily="50" charset="-128"/>
              </a:rPr>
              <a:t>精度検証  </a:t>
            </a:r>
            <a:r>
              <a:rPr lang="en-US" altLang="ja-JP" b="0" spc="-150" dirty="0">
                <a:solidFill>
                  <a:srgbClr val="065218"/>
                </a:solidFill>
                <a:effectLst/>
                <a:latin typeface="HGS創英角ｺﾞｼｯｸUB" panose="020B0900000000000000" pitchFamily="50" charset="-128"/>
                <a:ea typeface="HGS創英角ｺﾞｼｯｸUB" panose="020B0900000000000000" pitchFamily="50" charset="-128"/>
              </a:rPr>
              <a:t>(1)</a:t>
            </a:r>
            <a:r>
              <a:rPr lang="ja-JP" altLang="en-US" b="0" spc="-150" dirty="0">
                <a:solidFill>
                  <a:srgbClr val="065218"/>
                </a:solidFill>
                <a:effectLst/>
                <a:latin typeface="HGS創英角ｺﾞｼｯｸUB" panose="020B0900000000000000" pitchFamily="50" charset="-128"/>
                <a:ea typeface="HGS創英角ｺﾞｼｯｸUB" panose="020B0900000000000000" pitchFamily="50" charset="-128"/>
              </a:rPr>
              <a:t>融雪出水発生確率モデル </a:t>
            </a:r>
            <a:endParaRPr lang="ja-JP" altLang="en-US" sz="6000" dirty="0">
              <a:solidFill>
                <a:srgbClr val="065218"/>
              </a:solidFill>
              <a:effectLst/>
              <a:latin typeface="HGS創英角ｺﾞｼｯｸUB" panose="020B0900000000000000" pitchFamily="50" charset="-128"/>
              <a:ea typeface="HGS創英角ｺﾞｼｯｸUB" panose="020B0900000000000000" pitchFamily="50" charset="-128"/>
            </a:endParaRPr>
          </a:p>
        </p:txBody>
      </p:sp>
      <p:sp>
        <p:nvSpPr>
          <p:cNvPr id="4" name="コンテンツ プレースホルダー 6">
            <a:extLst>
              <a:ext uri="{FF2B5EF4-FFF2-40B4-BE49-F238E27FC236}">
                <a16:creationId xmlns:a16="http://schemas.microsoft.com/office/drawing/2014/main" id="{9612C412-1A17-6E4F-2CD8-BE2B9CC7C9B4}"/>
              </a:ext>
            </a:extLst>
          </p:cNvPr>
          <p:cNvSpPr txBox="1">
            <a:spLocks/>
          </p:cNvSpPr>
          <p:nvPr/>
        </p:nvSpPr>
        <p:spPr bwMode="auto">
          <a:xfrm>
            <a:off x="157571" y="931480"/>
            <a:ext cx="8633161" cy="524311"/>
          </a:xfrm>
          <a:prstGeom prst="rect">
            <a:avLst/>
          </a:prstGeom>
          <a:noFill/>
          <a:ln w="28575" cap="rnd">
            <a:noFill/>
          </a:ln>
          <a:extLst>
            <a:ext uri="{909E8E84-426E-40DD-AFC4-6F175D3DCCD1}">
              <a14:hiddenFill xmlns:a14="http://schemas.microsoft.com/office/drawing/2010/main">
                <a:solidFill>
                  <a:srgbClr val="FFFFFF"/>
                </a:solidFill>
              </a14:hiddenFill>
            </a:ext>
          </a:extLst>
        </p:spPr>
        <p:txBody>
          <a:bodyPr vert="horz" wrap="square" lIns="91440" tIns="46800" rIns="91440" bIns="45720" numCol="1" anchor="t" anchorCtr="0" compatLnSpc="1">
            <a:prstTxWarp prst="textNoShape">
              <a:avLst/>
            </a:prstTxWarp>
            <a:spAutoFit/>
          </a:bodyPr>
          <a:lstStyle>
            <a:lvl1pPr marL="342900" indent="-342900" algn="l" rtl="0" eaLnBrk="0" fontAlgn="base" hangingPunct="0">
              <a:spcBef>
                <a:spcPct val="20000"/>
              </a:spcBef>
              <a:spcAft>
                <a:spcPct val="0"/>
              </a:spcAft>
              <a:buFont typeface="Arial" charset="0"/>
              <a:buChar char="•"/>
              <a:defRPr kumimoji="1" sz="24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kumimoji="1" sz="24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kumimoji="1" sz="22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kumimoji="1"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a:lstStyle>
          <a:p>
            <a:pPr marL="0" indent="0" eaLnBrk="1" hangingPunct="1">
              <a:buNone/>
            </a:pPr>
            <a:r>
              <a:rPr lang="en-US" altLang="ja-JP" sz="2800" dirty="0">
                <a:solidFill>
                  <a:srgbClr val="639729"/>
                </a:solidFill>
                <a:latin typeface="HGS創英角ｺﾞｼｯｸUB" panose="020B0900000000000000" pitchFamily="50" charset="-128"/>
                <a:ea typeface="HGS創英角ｺﾞｼｯｸUB" panose="020B0900000000000000" pitchFamily="50" charset="-128"/>
                <a:cs typeface="+mj-cs"/>
              </a:rPr>
              <a:t>【</a:t>
            </a:r>
            <a:r>
              <a:rPr lang="ja-JP" altLang="en-US" sz="2800" dirty="0">
                <a:solidFill>
                  <a:srgbClr val="639729"/>
                </a:solidFill>
                <a:latin typeface="HGS創英角ｺﾞｼｯｸUB" panose="020B0900000000000000" pitchFamily="50" charset="-128"/>
                <a:ea typeface="HGS創英角ｺﾞｼｯｸUB" panose="020B0900000000000000" pitchFamily="50" charset="-128"/>
                <a:cs typeface="+mj-cs"/>
              </a:rPr>
              <a:t>検証結果</a:t>
            </a:r>
            <a:r>
              <a:rPr lang="en-US" altLang="ja-JP" sz="2800" dirty="0">
                <a:solidFill>
                  <a:srgbClr val="639729"/>
                </a:solidFill>
                <a:latin typeface="HGS創英角ｺﾞｼｯｸUB" panose="020B0900000000000000" pitchFamily="50" charset="-128"/>
                <a:ea typeface="HGS創英角ｺﾞｼｯｸUB" panose="020B0900000000000000" pitchFamily="50" charset="-128"/>
                <a:cs typeface="+mj-cs"/>
              </a:rPr>
              <a:t>】</a:t>
            </a:r>
            <a:r>
              <a:rPr lang="ja-JP" altLang="en-US" sz="2800" dirty="0"/>
              <a:t>真名川ダム・</a:t>
            </a:r>
            <a:r>
              <a:rPr lang="en-US" altLang="ja-JP" sz="2800" dirty="0"/>
              <a:t> </a:t>
            </a:r>
            <a:r>
              <a:rPr lang="ja-JP" altLang="en-US" sz="2800" dirty="0"/>
              <a:t>融雪出水前の最大予測確率</a:t>
            </a:r>
            <a:endParaRPr lang="en-US" altLang="ja-JP" dirty="0"/>
          </a:p>
        </p:txBody>
      </p:sp>
      <p:graphicFrame>
        <p:nvGraphicFramePr>
          <p:cNvPr id="9001" name="表10a 真名川ダム">
            <a:extLst>
              <a:ext uri="{FF2B5EF4-FFF2-40B4-BE49-F238E27FC236}">
                <a16:creationId xmlns:a16="http://schemas.microsoft.com/office/drawing/2014/main" id="{AEA013F6-71A8-7439-11A8-422331221A9D}"/>
              </a:ext>
            </a:extLst>
          </p:cNvPr>
          <p:cNvGraphicFramePr>
            <a:graphicFrameLocks noGrp="1"/>
          </p:cNvGraphicFramePr>
          <p:nvPr/>
        </p:nvGraphicFramePr>
        <p:xfrm>
          <a:off x="649224" y="1602296"/>
          <a:ext cx="7132320" cy="3652880"/>
        </p:xfrm>
        <a:graphic>
          <a:graphicData uri="http://schemas.openxmlformats.org/drawingml/2006/table">
            <a:tbl>
              <a:tblPr>
                <a:tableStyleId>{2D5ABB26-0587-4C30-8999-92F81FD0307C}</a:tableStyleId>
              </a:tblPr>
              <a:tblGrid>
                <a:gridCol w="1280160">
                  <a:extLst>
                    <a:ext uri="{9D8B030D-6E8A-4147-A177-3AD203B41FA5}">
                      <a16:colId xmlns:a16="http://schemas.microsoft.com/office/drawing/2014/main" val="20000"/>
                    </a:ext>
                  </a:extLst>
                </a:gridCol>
                <a:gridCol w="1280160">
                  <a:extLst>
                    <a:ext uri="{9D8B030D-6E8A-4147-A177-3AD203B41FA5}">
                      <a16:colId xmlns:a16="http://schemas.microsoft.com/office/drawing/2014/main" val="20001"/>
                    </a:ext>
                  </a:extLst>
                </a:gridCol>
                <a:gridCol w="1005840">
                  <a:extLst>
                    <a:ext uri="{9D8B030D-6E8A-4147-A177-3AD203B41FA5}">
                      <a16:colId xmlns:a16="http://schemas.microsoft.com/office/drawing/2014/main" val="20002"/>
                    </a:ext>
                  </a:extLst>
                </a:gridCol>
                <a:gridCol w="1005840">
                  <a:extLst>
                    <a:ext uri="{9D8B030D-6E8A-4147-A177-3AD203B41FA5}">
                      <a16:colId xmlns:a16="http://schemas.microsoft.com/office/drawing/2014/main" val="20003"/>
                    </a:ext>
                  </a:extLst>
                </a:gridCol>
                <a:gridCol w="1252728">
                  <a:extLst>
                    <a:ext uri="{9D8B030D-6E8A-4147-A177-3AD203B41FA5}">
                      <a16:colId xmlns:a16="http://schemas.microsoft.com/office/drawing/2014/main" val="20004"/>
                    </a:ext>
                  </a:extLst>
                </a:gridCol>
                <a:gridCol w="1307592">
                  <a:extLst>
                    <a:ext uri="{9D8B030D-6E8A-4147-A177-3AD203B41FA5}">
                      <a16:colId xmlns:a16="http://schemas.microsoft.com/office/drawing/2014/main" val="20005"/>
                    </a:ext>
                  </a:extLst>
                </a:gridCol>
              </a:tblGrid>
              <a:tr h="430000">
                <a:tc rowSpan="2">
                  <a:txBody>
                    <a:bodyPr/>
                    <a:lstStyle/>
                    <a:p>
                      <a:pPr algn="ctr"/>
                      <a:r>
                        <a:rPr lang="ja-JP" altLang="en-US" sz="1800" b="1" dirty="0">
                          <a:solidFill>
                            <a:srgbClr val="000000"/>
                          </a:solidFill>
                          <a:latin typeface="ＭＳ Ｐゴシック"/>
                          <a:ea typeface="ＭＳ Ｐゴシック"/>
                          <a:cs typeface="ＭＳ Ｐゴシック"/>
                        </a:rPr>
                        <a:t>出水日</a:t>
                      </a:r>
                    </a:p>
                  </a:txBody>
                  <a:tcPr marL="36000" marR="36000" marT="18000" marB="18000"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rowSpan="2">
                  <a:txBody>
                    <a:bodyPr/>
                    <a:lstStyle/>
                    <a:p>
                      <a:pPr algn="ctr"/>
                      <a:r>
                        <a:rPr lang="ja-JP" altLang="en-US" sz="1800" b="1" dirty="0">
                          <a:solidFill>
                            <a:srgbClr val="000000"/>
                          </a:solidFill>
                          <a:latin typeface="ＭＳ Ｐゴシック"/>
                          <a:ea typeface="ＭＳ Ｐゴシック"/>
                          <a:cs typeface="ＭＳ Ｐゴシック"/>
                        </a:rPr>
                        <a:t>ピーク</a:t>
                      </a:r>
                      <a:endParaRPr lang="en-US" altLang="ja-JP" sz="1800" b="1" dirty="0">
                        <a:solidFill>
                          <a:srgbClr val="000000"/>
                        </a:solidFill>
                        <a:latin typeface="ＭＳ Ｐゴシック"/>
                        <a:ea typeface="ＭＳ Ｐゴシック"/>
                        <a:cs typeface="ＭＳ Ｐゴシック"/>
                      </a:endParaRPr>
                    </a:p>
                    <a:p>
                      <a:pPr algn="ctr"/>
                      <a:r>
                        <a:rPr lang="ja-JP" altLang="en-US" sz="1800" b="1" dirty="0">
                          <a:solidFill>
                            <a:srgbClr val="000000"/>
                          </a:solidFill>
                          <a:latin typeface="ＭＳ Ｐゴシック"/>
                          <a:ea typeface="ＭＳ Ｐゴシック"/>
                          <a:cs typeface="ＭＳ Ｐゴシック"/>
                        </a:rPr>
                        <a:t>流入量 (m³/s)</a:t>
                      </a:r>
                    </a:p>
                  </a:txBody>
                  <a:tcPr marL="36000" marR="36000" marT="18000" marB="18000"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gridSpan="4">
                  <a:txBody>
                    <a:bodyPr/>
                    <a:lstStyle/>
                    <a:p>
                      <a:pPr algn="ctr"/>
                      <a:r>
                        <a:rPr lang="ja-JP" altLang="en-US" sz="1800" b="1" dirty="0">
                          <a:solidFill>
                            <a:srgbClr val="000000"/>
                          </a:solidFill>
                          <a:latin typeface="ＭＳ Ｐゴシック"/>
                          <a:ea typeface="ＭＳ Ｐゴシック"/>
                          <a:cs typeface="ＭＳ Ｐゴシック"/>
                        </a:rPr>
                        <a:t>最大予測確率(%)</a:t>
                      </a:r>
                    </a:p>
                  </a:txBody>
                  <a:tcPr marL="36000" marR="36000" marT="18000" marB="18000"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hMerge="1">
                  <a:txBody>
                    <a:bodyPr/>
                    <a:lstStyle/>
                    <a:p>
                      <a:pPr algn="ctr"/>
                      <a:endParaRPr lang="ja-JP" sz="1800"/>
                    </a:p>
                  </a:txBody>
                  <a:tcPr marL="36000" marR="36000" marT="18000" marB="18000"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hMerge="1">
                  <a:txBody>
                    <a:bodyPr/>
                    <a:lstStyle/>
                    <a:p>
                      <a:pPr algn="ctr"/>
                      <a:endParaRPr lang="ja-JP" sz="1800"/>
                    </a:p>
                  </a:txBody>
                  <a:tcPr marL="36000" marR="36000" marT="18000" marB="18000"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hMerge="1">
                  <a:txBody>
                    <a:bodyPr/>
                    <a:lstStyle/>
                    <a:p>
                      <a:pPr algn="ctr"/>
                      <a:endParaRPr lang="ja-JP" sz="1800"/>
                    </a:p>
                  </a:txBody>
                  <a:tcPr marL="36000" marR="36000" marT="18000" marB="18000"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extLst>
                  <a:ext uri="{0D108BD9-81ED-4DB2-BD59-A6C34878D82A}">
                    <a16:rowId xmlns:a16="http://schemas.microsoft.com/office/drawing/2014/main" val="10000"/>
                  </a:ext>
                </a:extLst>
              </a:tr>
              <a:tr h="430000">
                <a:tc vMerge="1">
                  <a:txBody>
                    <a:bodyPr/>
                    <a:lstStyle/>
                    <a:p>
                      <a:pPr algn="ctr"/>
                      <a:endParaRPr lang="ja-JP" sz="1800"/>
                    </a:p>
                  </a:txBody>
                  <a:tcPr marL="36000" marR="36000" marT="18000" marB="18000"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vMerge="1">
                  <a:txBody>
                    <a:bodyPr/>
                    <a:lstStyle/>
                    <a:p>
                      <a:pPr algn="ctr"/>
                      <a:endParaRPr lang="ja-JP" sz="1800"/>
                    </a:p>
                  </a:txBody>
                  <a:tcPr marL="36000" marR="36000" marT="18000" marB="18000"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lang="ja-JP" altLang="en-US" sz="1800" b="1" dirty="0">
                          <a:solidFill>
                            <a:srgbClr val="000000"/>
                          </a:solidFill>
                          <a:latin typeface="ＭＳ Ｐゴシック"/>
                          <a:ea typeface="ＭＳ Ｐゴシック"/>
                          <a:cs typeface="ＭＳ Ｐゴシック"/>
                        </a:rPr>
                        <a:t>0～3日後</a:t>
                      </a:r>
                    </a:p>
                  </a:txBody>
                  <a:tcPr marL="36000" marR="36000" marT="18000" marB="18000"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lang="ja-JP" altLang="en-US" sz="1800" b="1" dirty="0">
                          <a:solidFill>
                            <a:srgbClr val="000000"/>
                          </a:solidFill>
                          <a:latin typeface="ＭＳ Ｐゴシック"/>
                          <a:ea typeface="ＭＳ Ｐゴシック"/>
                          <a:cs typeface="ＭＳ Ｐゴシック"/>
                        </a:rPr>
                        <a:t>3～7日後</a:t>
                      </a:r>
                    </a:p>
                  </a:txBody>
                  <a:tcPr marL="36000" marR="36000" marT="18000" marB="18000"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lang="ja-JP" altLang="en-US" sz="1800" b="1" dirty="0">
                          <a:solidFill>
                            <a:srgbClr val="000000"/>
                          </a:solidFill>
                          <a:latin typeface="ＭＳ Ｐゴシック"/>
                          <a:ea typeface="ＭＳ Ｐゴシック"/>
                          <a:cs typeface="ＭＳ Ｐゴシック"/>
                        </a:rPr>
                        <a:t>7～10日後</a:t>
                      </a:r>
                    </a:p>
                  </a:txBody>
                  <a:tcPr marL="36000" marR="36000" marT="18000" marB="18000"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lang="ja-JP" altLang="en-US" sz="1800" b="1" dirty="0">
                          <a:solidFill>
                            <a:srgbClr val="000000"/>
                          </a:solidFill>
                          <a:latin typeface="ＭＳ Ｐゴシック"/>
                          <a:ea typeface="ＭＳ Ｐゴシック"/>
                          <a:cs typeface="ＭＳ Ｐゴシック"/>
                        </a:rPr>
                        <a:t>10～14日後</a:t>
                      </a:r>
                    </a:p>
                  </a:txBody>
                  <a:tcPr marL="36000" marR="36000" marT="18000" marB="18000"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extLst>
                  <a:ext uri="{0D108BD9-81ED-4DB2-BD59-A6C34878D82A}">
                    <a16:rowId xmlns:a16="http://schemas.microsoft.com/office/drawing/2014/main" val="10001"/>
                  </a:ext>
                </a:extLst>
              </a:tr>
              <a:tr h="305000">
                <a:tc>
                  <a:txBody>
                    <a:bodyPr/>
                    <a:lstStyle/>
                    <a:p>
                      <a:pPr algn="ctr"/>
                      <a:r>
                        <a:rPr lang="ja-JP" altLang="en-US" sz="1800" b="0" dirty="0">
                          <a:solidFill>
                            <a:srgbClr val="000000"/>
                          </a:solidFill>
                          <a:latin typeface="ＭＳ Ｐゴシック"/>
                          <a:ea typeface="ＭＳ Ｐゴシック"/>
                          <a:cs typeface="ＭＳ Ｐゴシック"/>
                        </a:rPr>
                        <a:t>2025/4/13</a:t>
                      </a:r>
                    </a:p>
                  </a:txBody>
                  <a:tcPr marL="36000" marR="36000" marT="18000" marB="18000"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lang="ja-JP" altLang="en-US" sz="1800" b="0" dirty="0">
                          <a:solidFill>
                            <a:srgbClr val="000000"/>
                          </a:solidFill>
                          <a:latin typeface="ＭＳ Ｐゴシック"/>
                          <a:ea typeface="ＭＳ Ｐゴシック"/>
                          <a:cs typeface="ＭＳ Ｐゴシック"/>
                        </a:rPr>
                        <a:t>166.3</a:t>
                      </a:r>
                    </a:p>
                  </a:txBody>
                  <a:tcPr marL="36000" marR="36000" marT="18000" marB="18000"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lang="ja-JP" altLang="en-US" sz="1800" b="0" dirty="0">
                          <a:solidFill>
                            <a:srgbClr val="000000"/>
                          </a:solidFill>
                          <a:latin typeface="ＭＳ Ｐゴシック"/>
                          <a:ea typeface="ＭＳ Ｐゴシック"/>
                          <a:cs typeface="ＭＳ Ｐゴシック"/>
                        </a:rPr>
                        <a:t>99%</a:t>
                      </a:r>
                    </a:p>
                  </a:txBody>
                  <a:tcPr marL="36000" marR="36000" marT="18000" marB="18000"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C000"/>
                    </a:solidFill>
                  </a:tcPr>
                </a:tc>
                <a:tc>
                  <a:txBody>
                    <a:bodyPr/>
                    <a:lstStyle/>
                    <a:p>
                      <a:pPr algn="ctr"/>
                      <a:r>
                        <a:rPr lang="ja-JP" altLang="en-US" sz="1800" b="0" dirty="0">
                          <a:solidFill>
                            <a:srgbClr val="000000"/>
                          </a:solidFill>
                          <a:latin typeface="ＭＳ Ｐゴシック"/>
                          <a:ea typeface="ＭＳ Ｐゴシック"/>
                          <a:cs typeface="ＭＳ Ｐゴシック"/>
                        </a:rPr>
                        <a:t>99%</a:t>
                      </a:r>
                    </a:p>
                  </a:txBody>
                  <a:tcPr marL="36000" marR="36000" marT="18000" marB="18000"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C000"/>
                    </a:solidFill>
                  </a:tcPr>
                </a:tc>
                <a:tc>
                  <a:txBody>
                    <a:bodyPr/>
                    <a:lstStyle/>
                    <a:p>
                      <a:pPr algn="ctr"/>
                      <a:r>
                        <a:rPr lang="ja-JP" altLang="en-US" sz="1800" b="0" dirty="0">
                          <a:solidFill>
                            <a:srgbClr val="000000"/>
                          </a:solidFill>
                          <a:latin typeface="ＭＳ Ｐゴシック"/>
                          <a:ea typeface="ＭＳ Ｐゴシック"/>
                          <a:cs typeface="ＭＳ Ｐゴシック"/>
                        </a:rPr>
                        <a:t>99%</a:t>
                      </a:r>
                    </a:p>
                  </a:txBody>
                  <a:tcPr marL="36000" marR="36000" marT="18000" marB="18000"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C000"/>
                    </a:solidFill>
                  </a:tcPr>
                </a:tc>
                <a:tc>
                  <a:txBody>
                    <a:bodyPr/>
                    <a:lstStyle/>
                    <a:p>
                      <a:pPr algn="ctr"/>
                      <a:r>
                        <a:rPr lang="ja-JP" altLang="en-US" sz="1800" b="0" dirty="0">
                          <a:solidFill>
                            <a:srgbClr val="000000"/>
                          </a:solidFill>
                          <a:latin typeface="ＭＳ Ｐゴシック"/>
                          <a:ea typeface="ＭＳ Ｐゴシック"/>
                          <a:cs typeface="ＭＳ Ｐゴシック"/>
                        </a:rPr>
                        <a:t>99%</a:t>
                      </a:r>
                    </a:p>
                  </a:txBody>
                  <a:tcPr marL="36000" marR="36000" marT="18000" marB="18000"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C000"/>
                    </a:solidFill>
                  </a:tcPr>
                </a:tc>
                <a:extLst>
                  <a:ext uri="{0D108BD9-81ED-4DB2-BD59-A6C34878D82A}">
                    <a16:rowId xmlns:a16="http://schemas.microsoft.com/office/drawing/2014/main" val="10002"/>
                  </a:ext>
                </a:extLst>
              </a:tr>
              <a:tr h="305000">
                <a:tc>
                  <a:txBody>
                    <a:bodyPr/>
                    <a:lstStyle/>
                    <a:p>
                      <a:pPr algn="ctr"/>
                      <a:r>
                        <a:rPr lang="ja-JP" altLang="en-US" sz="1800" b="0" dirty="0">
                          <a:solidFill>
                            <a:srgbClr val="000000"/>
                          </a:solidFill>
                          <a:latin typeface="ＭＳ Ｐゴシック"/>
                          <a:ea typeface="ＭＳ Ｐゴシック"/>
                          <a:cs typeface="ＭＳ Ｐゴシック"/>
                        </a:rPr>
                        <a:t>2025/3/28</a:t>
                      </a:r>
                    </a:p>
                  </a:txBody>
                  <a:tcPr marL="36000" marR="36000" marT="18000" marB="18000"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lang="ja-JP" altLang="en-US" sz="1800" b="0" dirty="0">
                          <a:solidFill>
                            <a:srgbClr val="000000"/>
                          </a:solidFill>
                          <a:latin typeface="ＭＳ Ｐゴシック"/>
                          <a:ea typeface="ＭＳ Ｐゴシック"/>
                          <a:cs typeface="ＭＳ Ｐゴシック"/>
                        </a:rPr>
                        <a:t>121.1</a:t>
                      </a:r>
                    </a:p>
                  </a:txBody>
                  <a:tcPr marL="36000" marR="36000" marT="18000" marB="18000"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lang="ja-JP" altLang="en-US" sz="1800" b="0" dirty="0">
                          <a:solidFill>
                            <a:srgbClr val="000000"/>
                          </a:solidFill>
                          <a:latin typeface="ＭＳ Ｐゴシック"/>
                          <a:ea typeface="ＭＳ Ｐゴシック"/>
                          <a:cs typeface="ＭＳ Ｐゴシック"/>
                        </a:rPr>
                        <a:t>98%</a:t>
                      </a:r>
                    </a:p>
                  </a:txBody>
                  <a:tcPr marL="36000" marR="36000" marT="18000" marB="18000"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C000"/>
                    </a:solidFill>
                  </a:tcPr>
                </a:tc>
                <a:tc>
                  <a:txBody>
                    <a:bodyPr/>
                    <a:lstStyle/>
                    <a:p>
                      <a:pPr algn="ctr"/>
                      <a:r>
                        <a:rPr lang="ja-JP" altLang="en-US" sz="1800" b="0" dirty="0">
                          <a:solidFill>
                            <a:srgbClr val="000000"/>
                          </a:solidFill>
                          <a:latin typeface="ＭＳ Ｐゴシック"/>
                          <a:ea typeface="ＭＳ Ｐゴシック"/>
                          <a:cs typeface="ＭＳ Ｐゴシック"/>
                        </a:rPr>
                        <a:t>94%</a:t>
                      </a:r>
                    </a:p>
                  </a:txBody>
                  <a:tcPr marL="36000" marR="36000" marT="18000" marB="18000"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C000"/>
                    </a:solidFill>
                  </a:tcPr>
                </a:tc>
                <a:tc>
                  <a:txBody>
                    <a:bodyPr/>
                    <a:lstStyle/>
                    <a:p>
                      <a:pPr algn="ctr"/>
                      <a:r>
                        <a:rPr lang="ja-JP" altLang="en-US" sz="1800" b="0" dirty="0">
                          <a:solidFill>
                            <a:srgbClr val="000000"/>
                          </a:solidFill>
                          <a:latin typeface="ＭＳ Ｐゴシック"/>
                          <a:ea typeface="ＭＳ Ｐゴシック"/>
                          <a:cs typeface="ＭＳ Ｐゴシック"/>
                        </a:rPr>
                        <a:t>96%</a:t>
                      </a:r>
                    </a:p>
                  </a:txBody>
                  <a:tcPr marL="36000" marR="36000" marT="18000" marB="18000"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C000"/>
                    </a:solidFill>
                  </a:tcPr>
                </a:tc>
                <a:tc>
                  <a:txBody>
                    <a:bodyPr/>
                    <a:lstStyle/>
                    <a:p>
                      <a:pPr algn="ctr"/>
                      <a:r>
                        <a:rPr lang="ja-JP" altLang="en-US" sz="1800" b="0" dirty="0">
                          <a:solidFill>
                            <a:srgbClr val="000000"/>
                          </a:solidFill>
                          <a:latin typeface="ＭＳ Ｐゴシック"/>
                          <a:ea typeface="ＭＳ Ｐゴシック"/>
                          <a:cs typeface="ＭＳ Ｐゴシック"/>
                        </a:rPr>
                        <a:t>16%</a:t>
                      </a:r>
                    </a:p>
                  </a:txBody>
                  <a:tcPr marL="36000" marR="36000" marT="18000" marB="18000"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extLst>
                  <a:ext uri="{0D108BD9-81ED-4DB2-BD59-A6C34878D82A}">
                    <a16:rowId xmlns:a16="http://schemas.microsoft.com/office/drawing/2014/main" val="10003"/>
                  </a:ext>
                </a:extLst>
              </a:tr>
              <a:tr h="305000">
                <a:tc>
                  <a:txBody>
                    <a:bodyPr/>
                    <a:lstStyle/>
                    <a:p>
                      <a:pPr algn="ctr"/>
                      <a:r>
                        <a:rPr lang="ja-JP" altLang="en-US" sz="1800" b="0" dirty="0">
                          <a:solidFill>
                            <a:srgbClr val="000000"/>
                          </a:solidFill>
                          <a:latin typeface="ＭＳ Ｐゴシック"/>
                          <a:ea typeface="ＭＳ Ｐゴシック"/>
                          <a:cs typeface="ＭＳ Ｐゴシック"/>
                        </a:rPr>
                        <a:t>2025/4/23</a:t>
                      </a:r>
                    </a:p>
                  </a:txBody>
                  <a:tcPr marL="36000" marR="36000" marT="18000" marB="18000"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lang="ja-JP" altLang="en-US" sz="1800" b="0" dirty="0">
                          <a:solidFill>
                            <a:srgbClr val="000000"/>
                          </a:solidFill>
                          <a:latin typeface="ＭＳ Ｐゴシック"/>
                          <a:ea typeface="ＭＳ Ｐゴシック"/>
                          <a:cs typeface="ＭＳ Ｐゴシック"/>
                        </a:rPr>
                        <a:t>113.5</a:t>
                      </a:r>
                    </a:p>
                  </a:txBody>
                  <a:tcPr marL="36000" marR="36000" marT="18000" marB="18000"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lang="ja-JP" altLang="en-US" sz="1800" b="0" dirty="0">
                          <a:solidFill>
                            <a:srgbClr val="000000"/>
                          </a:solidFill>
                          <a:latin typeface="ＭＳ Ｐゴシック"/>
                          <a:ea typeface="ＭＳ Ｐゴシック"/>
                          <a:cs typeface="ＭＳ Ｐゴシック"/>
                        </a:rPr>
                        <a:t>52%</a:t>
                      </a:r>
                    </a:p>
                  </a:txBody>
                  <a:tcPr marL="36000" marR="36000" marT="18000" marB="18000"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00"/>
                    </a:solidFill>
                  </a:tcPr>
                </a:tc>
                <a:tc>
                  <a:txBody>
                    <a:bodyPr/>
                    <a:lstStyle/>
                    <a:p>
                      <a:pPr algn="ctr"/>
                      <a:r>
                        <a:rPr lang="ja-JP" altLang="en-US" sz="1800" b="0" dirty="0">
                          <a:solidFill>
                            <a:srgbClr val="000000"/>
                          </a:solidFill>
                          <a:latin typeface="ＭＳ Ｐゴシック"/>
                          <a:ea typeface="ＭＳ Ｐゴシック"/>
                          <a:cs typeface="ＭＳ Ｐゴシック"/>
                        </a:rPr>
                        <a:t>80%</a:t>
                      </a:r>
                    </a:p>
                  </a:txBody>
                  <a:tcPr marL="36000" marR="36000" marT="18000" marB="18000"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C000"/>
                    </a:solidFill>
                  </a:tcPr>
                </a:tc>
                <a:tc>
                  <a:txBody>
                    <a:bodyPr/>
                    <a:lstStyle/>
                    <a:p>
                      <a:pPr algn="ctr"/>
                      <a:r>
                        <a:rPr lang="ja-JP" altLang="en-US" sz="1800" b="0" dirty="0">
                          <a:solidFill>
                            <a:srgbClr val="000000"/>
                          </a:solidFill>
                          <a:latin typeface="ＭＳ Ｐゴシック"/>
                          <a:ea typeface="ＭＳ Ｐゴシック"/>
                          <a:cs typeface="ＭＳ Ｐゴシック"/>
                        </a:rPr>
                        <a:t>66%</a:t>
                      </a:r>
                    </a:p>
                  </a:txBody>
                  <a:tcPr marL="36000" marR="36000" marT="18000" marB="18000"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00"/>
                    </a:solidFill>
                  </a:tcPr>
                </a:tc>
                <a:tc>
                  <a:txBody>
                    <a:bodyPr/>
                    <a:lstStyle/>
                    <a:p>
                      <a:pPr algn="ctr"/>
                      <a:r>
                        <a:rPr lang="ja-JP" altLang="en-US" sz="1800" b="0" dirty="0">
                          <a:solidFill>
                            <a:srgbClr val="000000"/>
                          </a:solidFill>
                          <a:latin typeface="ＭＳ Ｐゴシック"/>
                          <a:ea typeface="ＭＳ Ｐゴシック"/>
                          <a:cs typeface="ＭＳ Ｐゴシック"/>
                        </a:rPr>
                        <a:t>97%</a:t>
                      </a:r>
                    </a:p>
                  </a:txBody>
                  <a:tcPr marL="36000" marR="36000" marT="18000" marB="18000"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C000"/>
                    </a:solidFill>
                  </a:tcPr>
                </a:tc>
                <a:extLst>
                  <a:ext uri="{0D108BD9-81ED-4DB2-BD59-A6C34878D82A}">
                    <a16:rowId xmlns:a16="http://schemas.microsoft.com/office/drawing/2014/main" val="10004"/>
                  </a:ext>
                </a:extLst>
              </a:tr>
              <a:tr h="305000">
                <a:tc>
                  <a:txBody>
                    <a:bodyPr/>
                    <a:lstStyle/>
                    <a:p>
                      <a:pPr algn="ctr"/>
                      <a:r>
                        <a:rPr lang="ja-JP" altLang="en-US" sz="1800" b="0" dirty="0">
                          <a:solidFill>
                            <a:srgbClr val="000000"/>
                          </a:solidFill>
                          <a:latin typeface="ＭＳ Ｐゴシック"/>
                          <a:ea typeface="ＭＳ Ｐゴシック"/>
                          <a:cs typeface="ＭＳ Ｐゴシック"/>
                        </a:rPr>
                        <a:t>2024/2/20</a:t>
                      </a:r>
                    </a:p>
                  </a:txBody>
                  <a:tcPr marL="36000" marR="36000" marT="18000" marB="18000"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lang="ja-JP" altLang="en-US" sz="1800" b="0" dirty="0">
                          <a:solidFill>
                            <a:srgbClr val="000000"/>
                          </a:solidFill>
                          <a:latin typeface="ＭＳ Ｐゴシック"/>
                          <a:ea typeface="ＭＳ Ｐゴシック"/>
                          <a:cs typeface="ＭＳ Ｐゴシック"/>
                        </a:rPr>
                        <a:t>84.8</a:t>
                      </a:r>
                    </a:p>
                  </a:txBody>
                  <a:tcPr marL="36000" marR="36000" marT="18000" marB="18000"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lang="ja-JP" altLang="en-US" sz="1800" b="0" dirty="0">
                          <a:solidFill>
                            <a:srgbClr val="000000"/>
                          </a:solidFill>
                          <a:latin typeface="ＭＳ Ｐゴシック"/>
                          <a:ea typeface="ＭＳ Ｐゴシック"/>
                          <a:cs typeface="ＭＳ Ｐゴシック"/>
                        </a:rPr>
                        <a:t>41%</a:t>
                      </a:r>
                    </a:p>
                  </a:txBody>
                  <a:tcPr marL="36000" marR="36000" marT="18000" marB="18000"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lang="ja-JP" altLang="en-US" sz="1800" b="0" dirty="0">
                          <a:solidFill>
                            <a:srgbClr val="000000"/>
                          </a:solidFill>
                          <a:latin typeface="ＭＳ Ｐゴシック"/>
                          <a:ea typeface="ＭＳ Ｐゴシック"/>
                          <a:cs typeface="ＭＳ Ｐゴシック"/>
                        </a:rPr>
                        <a:t>44%</a:t>
                      </a:r>
                    </a:p>
                  </a:txBody>
                  <a:tcPr marL="36000" marR="36000" marT="18000" marB="18000"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lang="ja-JP" altLang="en-US" sz="1800" b="0" dirty="0">
                          <a:solidFill>
                            <a:srgbClr val="000000"/>
                          </a:solidFill>
                          <a:latin typeface="ＭＳ Ｐゴシック"/>
                          <a:ea typeface="ＭＳ Ｐゴシック"/>
                          <a:cs typeface="ＭＳ Ｐゴシック"/>
                        </a:rPr>
                        <a:t>37%</a:t>
                      </a:r>
                    </a:p>
                  </a:txBody>
                  <a:tcPr marL="36000" marR="36000" marT="18000" marB="18000"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lang="ja-JP" altLang="en-US" sz="1800" b="0" dirty="0">
                          <a:solidFill>
                            <a:srgbClr val="000000"/>
                          </a:solidFill>
                          <a:latin typeface="ＭＳ Ｐゴシック"/>
                          <a:ea typeface="ＭＳ Ｐゴシック"/>
                          <a:cs typeface="ＭＳ Ｐゴシック"/>
                        </a:rPr>
                        <a:t>30%</a:t>
                      </a:r>
                    </a:p>
                  </a:txBody>
                  <a:tcPr marL="36000" marR="36000" marT="18000" marB="18000"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extLst>
                  <a:ext uri="{0D108BD9-81ED-4DB2-BD59-A6C34878D82A}">
                    <a16:rowId xmlns:a16="http://schemas.microsoft.com/office/drawing/2014/main" val="10005"/>
                  </a:ext>
                </a:extLst>
              </a:tr>
              <a:tr h="305000">
                <a:tc>
                  <a:txBody>
                    <a:bodyPr/>
                    <a:lstStyle/>
                    <a:p>
                      <a:pPr algn="ctr"/>
                      <a:r>
                        <a:rPr lang="ja-JP" altLang="en-US" sz="1800" b="0" dirty="0">
                          <a:solidFill>
                            <a:srgbClr val="000000"/>
                          </a:solidFill>
                          <a:latin typeface="ＭＳ Ｐゴシック"/>
                          <a:ea typeface="ＭＳ Ｐゴシック"/>
                          <a:cs typeface="ＭＳ Ｐゴシック"/>
                        </a:rPr>
                        <a:t>2023/3/24</a:t>
                      </a:r>
                    </a:p>
                  </a:txBody>
                  <a:tcPr marL="36000" marR="36000" marT="18000" marB="18000"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lang="ja-JP" altLang="en-US" sz="1800" b="0" dirty="0">
                          <a:solidFill>
                            <a:srgbClr val="000000"/>
                          </a:solidFill>
                          <a:latin typeface="ＭＳ Ｐゴシック"/>
                          <a:ea typeface="ＭＳ Ｐゴシック"/>
                          <a:cs typeface="ＭＳ Ｐゴシック"/>
                        </a:rPr>
                        <a:t>84.3</a:t>
                      </a:r>
                    </a:p>
                  </a:txBody>
                  <a:tcPr marL="36000" marR="36000" marT="18000" marB="18000"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lang="ja-JP" altLang="en-US" sz="1800" b="0" dirty="0">
                          <a:solidFill>
                            <a:srgbClr val="000000"/>
                          </a:solidFill>
                          <a:latin typeface="ＭＳ Ｐゴシック"/>
                          <a:ea typeface="ＭＳ Ｐゴシック"/>
                          <a:cs typeface="ＭＳ Ｐゴシック"/>
                        </a:rPr>
                        <a:t>72%</a:t>
                      </a:r>
                    </a:p>
                  </a:txBody>
                  <a:tcPr marL="36000" marR="36000" marT="18000" marB="18000"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00"/>
                    </a:solidFill>
                  </a:tcPr>
                </a:tc>
                <a:tc>
                  <a:txBody>
                    <a:bodyPr/>
                    <a:lstStyle/>
                    <a:p>
                      <a:pPr algn="ctr"/>
                      <a:r>
                        <a:rPr lang="ja-JP" altLang="en-US" sz="1800" b="0" dirty="0">
                          <a:solidFill>
                            <a:srgbClr val="000000"/>
                          </a:solidFill>
                          <a:latin typeface="ＭＳ Ｐゴシック"/>
                          <a:ea typeface="ＭＳ Ｐゴシック"/>
                          <a:cs typeface="ＭＳ Ｐゴシック"/>
                        </a:rPr>
                        <a:t>72%</a:t>
                      </a:r>
                    </a:p>
                  </a:txBody>
                  <a:tcPr marL="36000" marR="36000" marT="18000" marB="18000"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00"/>
                    </a:solidFill>
                  </a:tcPr>
                </a:tc>
                <a:tc>
                  <a:txBody>
                    <a:bodyPr/>
                    <a:lstStyle/>
                    <a:p>
                      <a:pPr algn="ctr"/>
                      <a:r>
                        <a:rPr lang="ja-JP" altLang="en-US" sz="1800" b="0" dirty="0">
                          <a:solidFill>
                            <a:srgbClr val="000000"/>
                          </a:solidFill>
                          <a:latin typeface="ＭＳ Ｐゴシック"/>
                          <a:ea typeface="ＭＳ Ｐゴシック"/>
                          <a:cs typeface="ＭＳ Ｐゴシック"/>
                        </a:rPr>
                        <a:t>91%</a:t>
                      </a:r>
                    </a:p>
                  </a:txBody>
                  <a:tcPr marL="36000" marR="36000" marT="18000" marB="18000"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C000"/>
                    </a:solidFill>
                  </a:tcPr>
                </a:tc>
                <a:tc>
                  <a:txBody>
                    <a:bodyPr/>
                    <a:lstStyle/>
                    <a:p>
                      <a:pPr algn="ctr"/>
                      <a:r>
                        <a:rPr lang="ja-JP" altLang="en-US" sz="1800" b="0" dirty="0">
                          <a:solidFill>
                            <a:srgbClr val="000000"/>
                          </a:solidFill>
                          <a:latin typeface="ＭＳ Ｐゴシック"/>
                          <a:ea typeface="ＭＳ Ｐゴシック"/>
                          <a:cs typeface="ＭＳ Ｐゴシック"/>
                        </a:rPr>
                        <a:t>96%</a:t>
                      </a:r>
                    </a:p>
                  </a:txBody>
                  <a:tcPr marL="36000" marR="36000" marT="18000" marB="18000"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C000"/>
                    </a:solidFill>
                  </a:tcPr>
                </a:tc>
                <a:extLst>
                  <a:ext uri="{0D108BD9-81ED-4DB2-BD59-A6C34878D82A}">
                    <a16:rowId xmlns:a16="http://schemas.microsoft.com/office/drawing/2014/main" val="10006"/>
                  </a:ext>
                </a:extLst>
              </a:tr>
              <a:tr h="305000">
                <a:tc>
                  <a:txBody>
                    <a:bodyPr/>
                    <a:lstStyle/>
                    <a:p>
                      <a:pPr algn="ctr"/>
                      <a:r>
                        <a:rPr lang="ja-JP" altLang="en-US" sz="1800" b="0" dirty="0">
                          <a:solidFill>
                            <a:srgbClr val="000000"/>
                          </a:solidFill>
                          <a:latin typeface="ＭＳ Ｐゴシック"/>
                          <a:ea typeface="ＭＳ Ｐゴシック"/>
                          <a:cs typeface="ＭＳ Ｐゴシック"/>
                        </a:rPr>
                        <a:t>2024/3/29</a:t>
                      </a:r>
                    </a:p>
                  </a:txBody>
                  <a:tcPr marL="36000" marR="36000" marT="18000" marB="18000"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lang="ja-JP" altLang="en-US" sz="1800" b="0" dirty="0">
                          <a:solidFill>
                            <a:srgbClr val="000000"/>
                          </a:solidFill>
                          <a:latin typeface="ＭＳ Ｐゴシック"/>
                          <a:ea typeface="ＭＳ Ｐゴシック"/>
                          <a:cs typeface="ＭＳ Ｐゴシック"/>
                        </a:rPr>
                        <a:t>83.2</a:t>
                      </a:r>
                    </a:p>
                  </a:txBody>
                  <a:tcPr marL="36000" marR="36000" marT="18000" marB="18000"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lang="ja-JP" altLang="en-US" sz="1800" b="0" dirty="0">
                          <a:solidFill>
                            <a:srgbClr val="000000"/>
                          </a:solidFill>
                          <a:latin typeface="ＭＳ Ｐゴシック"/>
                          <a:ea typeface="ＭＳ Ｐゴシック"/>
                          <a:cs typeface="ＭＳ Ｐゴシック"/>
                        </a:rPr>
                        <a:t>87%</a:t>
                      </a:r>
                    </a:p>
                  </a:txBody>
                  <a:tcPr marL="36000" marR="36000" marT="18000" marB="18000"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C000"/>
                    </a:solidFill>
                  </a:tcPr>
                </a:tc>
                <a:tc>
                  <a:txBody>
                    <a:bodyPr/>
                    <a:lstStyle/>
                    <a:p>
                      <a:pPr algn="ctr"/>
                      <a:r>
                        <a:rPr lang="ja-JP" altLang="en-US" sz="1800" b="0" dirty="0">
                          <a:solidFill>
                            <a:srgbClr val="000000"/>
                          </a:solidFill>
                          <a:latin typeface="ＭＳ Ｐゴシック"/>
                          <a:ea typeface="ＭＳ Ｐゴシック"/>
                          <a:cs typeface="ＭＳ Ｐゴシック"/>
                        </a:rPr>
                        <a:t>32%</a:t>
                      </a:r>
                    </a:p>
                  </a:txBody>
                  <a:tcPr marL="36000" marR="36000" marT="18000" marB="18000"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lang="ja-JP" altLang="en-US" sz="1800" b="0" dirty="0">
                          <a:solidFill>
                            <a:srgbClr val="000000"/>
                          </a:solidFill>
                          <a:latin typeface="ＭＳ Ｐゴシック"/>
                          <a:ea typeface="ＭＳ Ｐゴシック"/>
                          <a:cs typeface="ＭＳ Ｐゴシック"/>
                        </a:rPr>
                        <a:t>92%</a:t>
                      </a:r>
                    </a:p>
                  </a:txBody>
                  <a:tcPr marL="36000" marR="36000" marT="18000" marB="18000"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C000"/>
                    </a:solidFill>
                  </a:tcPr>
                </a:tc>
                <a:tc>
                  <a:txBody>
                    <a:bodyPr/>
                    <a:lstStyle/>
                    <a:p>
                      <a:pPr algn="ctr"/>
                      <a:r>
                        <a:rPr lang="ja-JP" altLang="en-US" sz="1800" b="0" dirty="0">
                          <a:solidFill>
                            <a:srgbClr val="000000"/>
                          </a:solidFill>
                          <a:latin typeface="ＭＳ Ｐゴシック"/>
                          <a:ea typeface="ＭＳ Ｐゴシック"/>
                          <a:cs typeface="ＭＳ Ｐゴシック"/>
                        </a:rPr>
                        <a:t>61%</a:t>
                      </a:r>
                    </a:p>
                  </a:txBody>
                  <a:tcPr marL="36000" marR="36000" marT="18000" marB="18000"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00"/>
                    </a:solidFill>
                  </a:tcPr>
                </a:tc>
                <a:extLst>
                  <a:ext uri="{0D108BD9-81ED-4DB2-BD59-A6C34878D82A}">
                    <a16:rowId xmlns:a16="http://schemas.microsoft.com/office/drawing/2014/main" val="10007"/>
                  </a:ext>
                </a:extLst>
              </a:tr>
              <a:tr h="305000">
                <a:tc>
                  <a:txBody>
                    <a:bodyPr/>
                    <a:lstStyle/>
                    <a:p>
                      <a:pPr algn="ctr"/>
                      <a:r>
                        <a:rPr lang="ja-JP" altLang="en-US" sz="1800" b="0" dirty="0">
                          <a:solidFill>
                            <a:srgbClr val="000000"/>
                          </a:solidFill>
                          <a:latin typeface="ＭＳ Ｐゴシック"/>
                          <a:ea typeface="ＭＳ Ｐゴシック"/>
                          <a:cs typeface="ＭＳ Ｐゴシック"/>
                        </a:rPr>
                        <a:t>2024/4/9</a:t>
                      </a:r>
                    </a:p>
                  </a:txBody>
                  <a:tcPr marL="36000" marR="36000" marT="18000" marB="18000"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lang="ja-JP" altLang="en-US" sz="1800" b="0" dirty="0">
                          <a:solidFill>
                            <a:srgbClr val="000000"/>
                          </a:solidFill>
                          <a:latin typeface="ＭＳ Ｐゴシック"/>
                          <a:ea typeface="ＭＳ Ｐゴシック"/>
                          <a:cs typeface="ＭＳ Ｐゴシック"/>
                        </a:rPr>
                        <a:t>78.4</a:t>
                      </a:r>
                    </a:p>
                  </a:txBody>
                  <a:tcPr marL="36000" marR="36000" marT="18000" marB="18000"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lang="ja-JP" altLang="en-US" sz="1800" b="0" dirty="0">
                          <a:solidFill>
                            <a:srgbClr val="000000"/>
                          </a:solidFill>
                          <a:latin typeface="ＭＳ Ｐゴシック"/>
                          <a:ea typeface="ＭＳ Ｐゴシック"/>
                          <a:cs typeface="ＭＳ Ｐゴシック"/>
                        </a:rPr>
                        <a:t>19%</a:t>
                      </a:r>
                    </a:p>
                  </a:txBody>
                  <a:tcPr marL="36000" marR="36000" marT="18000" marB="18000"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lang="ja-JP" altLang="en-US" sz="1800" b="0" dirty="0">
                          <a:solidFill>
                            <a:srgbClr val="000000"/>
                          </a:solidFill>
                          <a:latin typeface="ＭＳ Ｐゴシック"/>
                          <a:ea typeface="ＭＳ Ｐゴシック"/>
                          <a:cs typeface="ＭＳ Ｐゴシック"/>
                        </a:rPr>
                        <a:t>57%</a:t>
                      </a:r>
                    </a:p>
                  </a:txBody>
                  <a:tcPr marL="36000" marR="36000" marT="18000" marB="18000"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00"/>
                    </a:solidFill>
                  </a:tcPr>
                </a:tc>
                <a:tc>
                  <a:txBody>
                    <a:bodyPr/>
                    <a:lstStyle/>
                    <a:p>
                      <a:pPr algn="ctr"/>
                      <a:r>
                        <a:rPr lang="ja-JP" altLang="en-US" sz="1800" b="0" dirty="0">
                          <a:solidFill>
                            <a:srgbClr val="000000"/>
                          </a:solidFill>
                          <a:latin typeface="ＭＳ Ｐゴシック"/>
                          <a:ea typeface="ＭＳ Ｐゴシック"/>
                          <a:cs typeface="ＭＳ Ｐゴシック"/>
                        </a:rPr>
                        <a:t>29%</a:t>
                      </a:r>
                    </a:p>
                  </a:txBody>
                  <a:tcPr marL="36000" marR="36000" marT="18000" marB="18000"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lang="ja-JP" altLang="en-US" sz="1800" b="0" dirty="0">
                          <a:solidFill>
                            <a:srgbClr val="000000"/>
                          </a:solidFill>
                          <a:latin typeface="ＭＳ Ｐゴシック"/>
                          <a:ea typeface="ＭＳ Ｐゴシック"/>
                          <a:cs typeface="ＭＳ Ｐゴシック"/>
                        </a:rPr>
                        <a:t>8%</a:t>
                      </a:r>
                    </a:p>
                  </a:txBody>
                  <a:tcPr marL="36000" marR="36000" marT="18000" marB="18000"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extLst>
                  <a:ext uri="{0D108BD9-81ED-4DB2-BD59-A6C34878D82A}">
                    <a16:rowId xmlns:a16="http://schemas.microsoft.com/office/drawing/2014/main" val="10008"/>
                  </a:ext>
                </a:extLst>
              </a:tr>
              <a:tr h="305000">
                <a:tc>
                  <a:txBody>
                    <a:bodyPr/>
                    <a:lstStyle/>
                    <a:p>
                      <a:pPr algn="ctr"/>
                      <a:r>
                        <a:rPr lang="ja-JP" altLang="en-US" sz="1800" b="0" dirty="0">
                          <a:solidFill>
                            <a:srgbClr val="000000"/>
                          </a:solidFill>
                          <a:latin typeface="ＭＳ Ｐゴシック"/>
                          <a:ea typeface="ＭＳ Ｐゴシック"/>
                          <a:cs typeface="ＭＳ Ｐゴシック"/>
                        </a:rPr>
                        <a:t>2025/4/19</a:t>
                      </a:r>
                    </a:p>
                  </a:txBody>
                  <a:tcPr marL="36000" marR="36000" marT="18000" marB="18000"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lang="ja-JP" altLang="en-US" sz="1800" b="0" dirty="0">
                          <a:solidFill>
                            <a:srgbClr val="000000"/>
                          </a:solidFill>
                          <a:latin typeface="ＭＳ Ｐゴシック"/>
                          <a:ea typeface="ＭＳ Ｐゴシック"/>
                          <a:cs typeface="ＭＳ Ｐゴシック"/>
                        </a:rPr>
                        <a:t>75.2</a:t>
                      </a:r>
                    </a:p>
                  </a:txBody>
                  <a:tcPr marL="36000" marR="36000" marT="18000" marB="18000"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lang="ja-JP" altLang="en-US" sz="1800" b="0" dirty="0">
                          <a:solidFill>
                            <a:srgbClr val="000000"/>
                          </a:solidFill>
                          <a:latin typeface="ＭＳ Ｐゴシック"/>
                          <a:ea typeface="ＭＳ Ｐゴシック"/>
                          <a:cs typeface="ＭＳ Ｐゴシック"/>
                        </a:rPr>
                        <a:t>39%</a:t>
                      </a:r>
                    </a:p>
                  </a:txBody>
                  <a:tcPr marL="36000" marR="36000" marT="18000" marB="18000"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lang="ja-JP" altLang="en-US" sz="1800" b="0" dirty="0">
                          <a:solidFill>
                            <a:srgbClr val="000000"/>
                          </a:solidFill>
                          <a:latin typeface="ＭＳ Ｐゴシック"/>
                          <a:ea typeface="ＭＳ Ｐゴシック"/>
                          <a:cs typeface="ＭＳ Ｐゴシック"/>
                        </a:rPr>
                        <a:t>95%</a:t>
                      </a:r>
                    </a:p>
                  </a:txBody>
                  <a:tcPr marL="36000" marR="36000" marT="18000" marB="18000"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C000"/>
                    </a:solidFill>
                  </a:tcPr>
                </a:tc>
                <a:tc>
                  <a:txBody>
                    <a:bodyPr/>
                    <a:lstStyle/>
                    <a:p>
                      <a:pPr algn="ctr"/>
                      <a:r>
                        <a:rPr lang="ja-JP" altLang="en-US" sz="1800" b="0" dirty="0">
                          <a:solidFill>
                            <a:srgbClr val="000000"/>
                          </a:solidFill>
                          <a:latin typeface="ＭＳ Ｐゴシック"/>
                          <a:ea typeface="ＭＳ Ｐゴシック"/>
                          <a:cs typeface="ＭＳ Ｐゴシック"/>
                        </a:rPr>
                        <a:t>97%</a:t>
                      </a:r>
                    </a:p>
                  </a:txBody>
                  <a:tcPr marL="36000" marR="36000" marT="18000" marB="18000"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C000"/>
                    </a:solidFill>
                  </a:tcPr>
                </a:tc>
                <a:tc>
                  <a:txBody>
                    <a:bodyPr/>
                    <a:lstStyle/>
                    <a:p>
                      <a:pPr algn="ctr"/>
                      <a:r>
                        <a:rPr lang="ja-JP" altLang="en-US" sz="1800" b="0" dirty="0">
                          <a:solidFill>
                            <a:srgbClr val="000000"/>
                          </a:solidFill>
                          <a:latin typeface="ＭＳ Ｐゴシック"/>
                          <a:ea typeface="ＭＳ Ｐゴシック"/>
                          <a:cs typeface="ＭＳ Ｐゴシック"/>
                        </a:rPr>
                        <a:t>95%</a:t>
                      </a:r>
                    </a:p>
                  </a:txBody>
                  <a:tcPr marL="36000" marR="36000" marT="18000" marB="18000"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C000"/>
                    </a:solidFill>
                  </a:tcPr>
                </a:tc>
                <a:extLst>
                  <a:ext uri="{0D108BD9-81ED-4DB2-BD59-A6C34878D82A}">
                    <a16:rowId xmlns:a16="http://schemas.microsoft.com/office/drawing/2014/main" val="10009"/>
                  </a:ext>
                </a:extLst>
              </a:tr>
              <a:tr h="305000">
                <a:tc>
                  <a:txBody>
                    <a:bodyPr/>
                    <a:lstStyle/>
                    <a:p>
                      <a:pPr algn="ctr"/>
                      <a:r>
                        <a:rPr lang="ja-JP" altLang="en-US" sz="1800" b="0" dirty="0">
                          <a:solidFill>
                            <a:srgbClr val="000000"/>
                          </a:solidFill>
                          <a:latin typeface="ＭＳ Ｐゴシック"/>
                          <a:ea typeface="ＭＳ Ｐゴシック"/>
                          <a:cs typeface="ＭＳ Ｐゴシック"/>
                        </a:rPr>
                        <a:t>2023/3/10</a:t>
                      </a:r>
                    </a:p>
                  </a:txBody>
                  <a:tcPr marL="36000" marR="36000" marT="18000" marB="18000"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lang="ja-JP" altLang="en-US" sz="1800" b="0" dirty="0">
                          <a:solidFill>
                            <a:srgbClr val="000000"/>
                          </a:solidFill>
                          <a:latin typeface="ＭＳ Ｐゴシック"/>
                          <a:ea typeface="ＭＳ Ｐゴシック"/>
                          <a:cs typeface="ＭＳ Ｐゴシック"/>
                        </a:rPr>
                        <a:t>68.3</a:t>
                      </a:r>
                    </a:p>
                  </a:txBody>
                  <a:tcPr marL="36000" marR="36000" marT="18000" marB="18000"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lang="ja-JP" altLang="en-US" sz="1800" b="0" dirty="0">
                          <a:solidFill>
                            <a:srgbClr val="000000"/>
                          </a:solidFill>
                          <a:latin typeface="ＭＳ Ｐゴシック"/>
                          <a:ea typeface="ＭＳ Ｐゴシック"/>
                          <a:cs typeface="ＭＳ Ｐゴシック"/>
                        </a:rPr>
                        <a:t>78%</a:t>
                      </a:r>
                    </a:p>
                  </a:txBody>
                  <a:tcPr marL="36000" marR="36000" marT="18000" marB="18000"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00"/>
                    </a:solidFill>
                  </a:tcPr>
                </a:tc>
                <a:tc>
                  <a:txBody>
                    <a:bodyPr/>
                    <a:lstStyle/>
                    <a:p>
                      <a:pPr algn="ctr"/>
                      <a:r>
                        <a:rPr lang="ja-JP" altLang="en-US" sz="1800" b="0" dirty="0">
                          <a:solidFill>
                            <a:srgbClr val="000000"/>
                          </a:solidFill>
                          <a:latin typeface="ＭＳ Ｐゴシック"/>
                          <a:ea typeface="ＭＳ Ｐゴシック"/>
                          <a:cs typeface="ＭＳ Ｐゴシック"/>
                        </a:rPr>
                        <a:t>79%</a:t>
                      </a:r>
                    </a:p>
                  </a:txBody>
                  <a:tcPr marL="36000" marR="36000" marT="18000" marB="18000"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00"/>
                    </a:solidFill>
                  </a:tcPr>
                </a:tc>
                <a:tc>
                  <a:txBody>
                    <a:bodyPr/>
                    <a:lstStyle/>
                    <a:p>
                      <a:pPr algn="ctr"/>
                      <a:r>
                        <a:rPr lang="ja-JP" altLang="en-US" sz="1800" b="0" dirty="0">
                          <a:solidFill>
                            <a:srgbClr val="000000"/>
                          </a:solidFill>
                          <a:latin typeface="ＭＳ Ｐゴシック"/>
                          <a:ea typeface="ＭＳ Ｐゴシック"/>
                          <a:cs typeface="ＭＳ Ｐゴシック"/>
                        </a:rPr>
                        <a:t>88%</a:t>
                      </a:r>
                    </a:p>
                  </a:txBody>
                  <a:tcPr marL="36000" marR="36000" marT="18000" marB="18000"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C000"/>
                    </a:solidFill>
                  </a:tcPr>
                </a:tc>
                <a:tc>
                  <a:txBody>
                    <a:bodyPr/>
                    <a:lstStyle/>
                    <a:p>
                      <a:pPr algn="ctr"/>
                      <a:r>
                        <a:rPr lang="ja-JP" altLang="en-US" sz="1800" b="0" dirty="0">
                          <a:solidFill>
                            <a:srgbClr val="000000"/>
                          </a:solidFill>
                          <a:latin typeface="ＭＳ Ｐゴシック"/>
                          <a:ea typeface="ＭＳ Ｐゴシック"/>
                          <a:cs typeface="ＭＳ Ｐゴシック"/>
                        </a:rPr>
                        <a:t>54%</a:t>
                      </a:r>
                    </a:p>
                  </a:txBody>
                  <a:tcPr marL="36000" marR="36000" marT="18000" marB="18000"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00"/>
                    </a:solidFill>
                  </a:tcPr>
                </a:tc>
                <a:extLst>
                  <a:ext uri="{0D108BD9-81ED-4DB2-BD59-A6C34878D82A}">
                    <a16:rowId xmlns:a16="http://schemas.microsoft.com/office/drawing/2014/main" val="10010"/>
                  </a:ext>
                </a:extLst>
              </a:tr>
            </a:tbl>
          </a:graphicData>
        </a:graphic>
      </p:graphicFrame>
      <p:sp>
        <p:nvSpPr>
          <p:cNvPr id="2002" name="テキスト ボックス 2001">
            <a:extLst>
              <a:ext uri="{FF2B5EF4-FFF2-40B4-BE49-F238E27FC236}">
                <a16:creationId xmlns:a16="http://schemas.microsoft.com/office/drawing/2014/main" id="{505F3340-F04A-164A-1C44-CD7CAB1D6553}"/>
              </a:ext>
            </a:extLst>
          </p:cNvPr>
          <p:cNvSpPr txBox="1"/>
          <p:nvPr/>
        </p:nvSpPr>
        <p:spPr>
          <a:xfrm>
            <a:off x="464294" y="5415528"/>
            <a:ext cx="4738642" cy="707886"/>
          </a:xfrm>
          <a:prstGeom prst="rect">
            <a:avLst/>
          </a:prstGeom>
          <a:noFill/>
        </p:spPr>
        <p:txBody>
          <a:bodyPr wrap="square">
            <a:spAutoFit/>
          </a:bodyPr>
          <a:lstStyle/>
          <a:p>
            <a:pPr indent="114300">
              <a:buNone/>
              <a:tabLst>
                <a:tab pos="608965" algn="l"/>
                <a:tab pos="1217930" algn="l"/>
                <a:tab pos="1826895" algn="l"/>
                <a:tab pos="2435860" algn="l"/>
                <a:tab pos="3044825" algn="l"/>
                <a:tab pos="3653790" algn="l"/>
                <a:tab pos="4262755" algn="l"/>
                <a:tab pos="4871720" algn="l"/>
                <a:tab pos="5480685" algn="l"/>
                <a:tab pos="6089650" algn="l"/>
                <a:tab pos="608965" algn="l"/>
                <a:tab pos="1217930" algn="l"/>
                <a:tab pos="1826895" algn="l"/>
                <a:tab pos="2435860" algn="l"/>
                <a:tab pos="3044825" algn="l"/>
                <a:tab pos="3653790" algn="l"/>
                <a:tab pos="4262755" algn="l"/>
                <a:tab pos="4871720" algn="l"/>
                <a:tab pos="5480685" algn="l"/>
              </a:tabLst>
            </a:pPr>
            <a:r>
              <a:rPr lang="ja-JP" altLang="ja-JP" sz="2000" dirty="0">
                <a:solidFill>
                  <a:srgbClr val="FFC000"/>
                </a:solidFill>
                <a:effectLst/>
                <a:latin typeface="+mn-ea"/>
                <a:cs typeface="Times New Roman" panose="02020603050405020304" pitchFamily="18" charset="0"/>
              </a:rPr>
              <a:t>■</a:t>
            </a:r>
            <a:r>
              <a:rPr lang="ja-JP" altLang="ja-JP" sz="2000" dirty="0">
                <a:solidFill>
                  <a:srgbClr val="000000"/>
                </a:solidFill>
                <a:effectLst/>
                <a:latin typeface="+mn-ea"/>
                <a:cs typeface="Times New Roman" panose="02020603050405020304" pitchFamily="18" charset="0"/>
              </a:rPr>
              <a:t>：</a:t>
            </a:r>
            <a:r>
              <a:rPr lang="en-US" altLang="ja-JP" sz="2000" dirty="0">
                <a:solidFill>
                  <a:srgbClr val="000000"/>
                </a:solidFill>
                <a:effectLst/>
                <a:latin typeface="+mn-ea"/>
                <a:cs typeface="Times New Roman" panose="02020603050405020304" pitchFamily="18" charset="0"/>
              </a:rPr>
              <a:t>80%</a:t>
            </a:r>
            <a:r>
              <a:rPr lang="ja-JP" altLang="ja-JP" sz="2000" dirty="0">
                <a:solidFill>
                  <a:srgbClr val="000000"/>
                </a:solidFill>
                <a:effectLst/>
                <a:latin typeface="+mn-ea"/>
                <a:cs typeface="Times New Roman" panose="02020603050405020304" pitchFamily="18" charset="0"/>
              </a:rPr>
              <a:t>以上</a:t>
            </a:r>
            <a:endParaRPr lang="en-US" altLang="ja-JP" sz="2000" dirty="0">
              <a:solidFill>
                <a:srgbClr val="000000"/>
              </a:solidFill>
              <a:effectLst/>
              <a:latin typeface="+mn-ea"/>
              <a:cs typeface="Times New Roman" panose="02020603050405020304" pitchFamily="18" charset="0"/>
            </a:endParaRPr>
          </a:p>
          <a:p>
            <a:pPr indent="114300">
              <a:buNone/>
              <a:tabLst>
                <a:tab pos="608965" algn="l"/>
                <a:tab pos="1217930" algn="l"/>
                <a:tab pos="1826895" algn="l"/>
                <a:tab pos="2435860" algn="l"/>
                <a:tab pos="3044825" algn="l"/>
                <a:tab pos="3653790" algn="l"/>
                <a:tab pos="4262755" algn="l"/>
                <a:tab pos="4871720" algn="l"/>
                <a:tab pos="5480685" algn="l"/>
                <a:tab pos="6089650" algn="l"/>
                <a:tab pos="608965" algn="l"/>
                <a:tab pos="1217930" algn="l"/>
                <a:tab pos="1826895" algn="l"/>
                <a:tab pos="2435860" algn="l"/>
                <a:tab pos="3044825" algn="l"/>
                <a:tab pos="3653790" algn="l"/>
                <a:tab pos="4262755" algn="l"/>
                <a:tab pos="4871720" algn="l"/>
                <a:tab pos="5480685" algn="l"/>
              </a:tabLst>
            </a:pPr>
            <a:r>
              <a:rPr lang="ja-JP" altLang="ja-JP" sz="2000" dirty="0">
                <a:solidFill>
                  <a:srgbClr val="FFFF00"/>
                </a:solidFill>
                <a:effectLst/>
                <a:latin typeface="+mn-ea"/>
                <a:cs typeface="Times New Roman" panose="02020603050405020304" pitchFamily="18" charset="0"/>
              </a:rPr>
              <a:t>■</a:t>
            </a:r>
            <a:r>
              <a:rPr lang="ja-JP" altLang="ja-JP" sz="2000" dirty="0">
                <a:solidFill>
                  <a:srgbClr val="000000"/>
                </a:solidFill>
                <a:effectLst/>
                <a:latin typeface="+mn-ea"/>
                <a:cs typeface="Times New Roman" panose="02020603050405020304" pitchFamily="18" charset="0"/>
              </a:rPr>
              <a:t>：</a:t>
            </a:r>
            <a:r>
              <a:rPr lang="en-US" altLang="ja-JP" sz="2000" dirty="0">
                <a:solidFill>
                  <a:srgbClr val="000000"/>
                </a:solidFill>
                <a:effectLst/>
                <a:latin typeface="+mn-ea"/>
                <a:cs typeface="Times New Roman" panose="02020603050405020304" pitchFamily="18" charset="0"/>
              </a:rPr>
              <a:t>50%</a:t>
            </a:r>
            <a:r>
              <a:rPr lang="ja-JP" altLang="ja-JP" sz="2000" dirty="0">
                <a:solidFill>
                  <a:srgbClr val="000000"/>
                </a:solidFill>
                <a:effectLst/>
                <a:latin typeface="+mn-ea"/>
                <a:cs typeface="Times New Roman" panose="02020603050405020304" pitchFamily="18" charset="0"/>
              </a:rPr>
              <a:t>以上</a:t>
            </a:r>
            <a:r>
              <a:rPr lang="en-US" altLang="ja-JP" sz="2000" dirty="0">
                <a:solidFill>
                  <a:srgbClr val="000000"/>
                </a:solidFill>
                <a:effectLst/>
                <a:latin typeface="+mn-ea"/>
                <a:cs typeface="Times New Roman" panose="02020603050405020304" pitchFamily="18" charset="0"/>
              </a:rPr>
              <a:t>80%</a:t>
            </a:r>
            <a:r>
              <a:rPr lang="ja-JP" altLang="ja-JP" sz="2000" dirty="0">
                <a:solidFill>
                  <a:srgbClr val="000000"/>
                </a:solidFill>
                <a:effectLst/>
                <a:latin typeface="+mn-ea"/>
                <a:cs typeface="Times New Roman" panose="02020603050405020304" pitchFamily="18" charset="0"/>
              </a:rPr>
              <a:t>未満</a:t>
            </a:r>
            <a:endParaRPr lang="ja-JP" altLang="ja-JP" sz="2400" dirty="0">
              <a:effectLst/>
              <a:latin typeface="+mn-ea"/>
              <a:cs typeface="Times New Roman" panose="02020603050405020304" pitchFamily="18" charset="0"/>
            </a:endParaRPr>
          </a:p>
        </p:txBody>
      </p:sp>
      <p:sp>
        <p:nvSpPr>
          <p:cNvPr id="2" name="テキスト ボックス 1">
            <a:extLst>
              <a:ext uri="{FF2B5EF4-FFF2-40B4-BE49-F238E27FC236}">
                <a16:creationId xmlns:a16="http://schemas.microsoft.com/office/drawing/2014/main" id="{73CEAC54-AC5F-C3E3-133B-8C2575F476BD}"/>
              </a:ext>
            </a:extLst>
          </p:cNvPr>
          <p:cNvSpPr txBox="1"/>
          <p:nvPr/>
        </p:nvSpPr>
        <p:spPr>
          <a:xfrm>
            <a:off x="649224" y="2455283"/>
            <a:ext cx="7132320" cy="923330"/>
          </a:xfrm>
          <a:prstGeom prst="rect">
            <a:avLst/>
          </a:prstGeom>
          <a:noFill/>
          <a:ln w="57150">
            <a:solidFill>
              <a:srgbClr val="0000FF"/>
            </a:solidFill>
          </a:ln>
        </p:spPr>
        <p:txBody>
          <a:bodyPr wrap="square" rtlCol="0">
            <a:spAutoFit/>
          </a:bodyPr>
          <a:lstStyle/>
          <a:p>
            <a:r>
              <a:rPr lang="ja-JP" altLang="en-US" dirty="0"/>
              <a:t>　</a:t>
            </a:r>
            <a:endParaRPr kumimoji="1" lang="en-US" altLang="ja-JP" dirty="0"/>
          </a:p>
          <a:p>
            <a:endParaRPr kumimoji="1" lang="en-US" altLang="ja-JP" dirty="0"/>
          </a:p>
          <a:p>
            <a:endParaRPr kumimoji="1" lang="ja-JP" altLang="en-US" dirty="0"/>
          </a:p>
        </p:txBody>
      </p:sp>
      <p:sp>
        <p:nvSpPr>
          <p:cNvPr id="6" name="テキスト ボックス 5">
            <a:extLst>
              <a:ext uri="{FF2B5EF4-FFF2-40B4-BE49-F238E27FC236}">
                <a16:creationId xmlns:a16="http://schemas.microsoft.com/office/drawing/2014/main" id="{097DF0BC-B3FF-E134-5DAA-263DCFE6A357}"/>
              </a:ext>
            </a:extLst>
          </p:cNvPr>
          <p:cNvSpPr txBox="1"/>
          <p:nvPr/>
        </p:nvSpPr>
        <p:spPr>
          <a:xfrm>
            <a:off x="3320719" y="5415528"/>
            <a:ext cx="5358987" cy="830997"/>
          </a:xfrm>
          <a:prstGeom prst="rect">
            <a:avLst/>
          </a:prstGeom>
          <a:noFill/>
        </p:spPr>
        <p:txBody>
          <a:bodyPr wrap="square" rtlCol="0">
            <a:spAutoFit/>
          </a:bodyPr>
          <a:lstStyle/>
          <a:p>
            <a:r>
              <a:rPr kumimoji="1" lang="ja-JP" altLang="en-US" sz="2400" b="1" dirty="0">
                <a:solidFill>
                  <a:srgbClr val="0000FF"/>
                </a:solidFill>
              </a:rPr>
              <a:t>大規模な出水</a:t>
            </a:r>
            <a:r>
              <a:rPr lang="ja-JP" altLang="en-US" sz="2400" b="1" dirty="0">
                <a:solidFill>
                  <a:srgbClr val="0000FF"/>
                </a:solidFill>
              </a:rPr>
              <a:t>は正しく捕捉できている</a:t>
            </a:r>
            <a:endParaRPr kumimoji="1" lang="en-US" altLang="ja-JP" sz="2400" b="1" dirty="0">
              <a:solidFill>
                <a:srgbClr val="0000FF"/>
              </a:solidFill>
            </a:endParaRPr>
          </a:p>
          <a:p>
            <a:r>
              <a:rPr lang="ja-JP" altLang="en-US" sz="2400" b="1" dirty="0">
                <a:solidFill>
                  <a:srgbClr val="0000FF"/>
                </a:solidFill>
              </a:rPr>
              <a:t>（</a:t>
            </a:r>
            <a:r>
              <a:rPr lang="en-US" altLang="ja-JP" sz="2400" b="1" dirty="0">
                <a:solidFill>
                  <a:srgbClr val="0000FF"/>
                </a:solidFill>
              </a:rPr>
              <a:t>&gt;100</a:t>
            </a:r>
            <a:r>
              <a:rPr lang="ja-JP" altLang="en-US" sz="2400" b="1" dirty="0">
                <a:solidFill>
                  <a:srgbClr val="0000FF"/>
                </a:solidFill>
                <a:cs typeface="ＭＳ Ｐゴシック"/>
              </a:rPr>
              <a:t>m³/s</a:t>
            </a:r>
            <a:r>
              <a:rPr lang="ja-JP" altLang="en-US" sz="2400" b="1" dirty="0">
                <a:solidFill>
                  <a:srgbClr val="0000FF"/>
                </a:solidFill>
              </a:rPr>
              <a:t>）</a:t>
            </a:r>
            <a:endParaRPr kumimoji="1" lang="ja-JP" altLang="en-US" sz="2400" b="1" dirty="0">
              <a:solidFill>
                <a:srgbClr val="0000FF"/>
              </a:solidFill>
            </a:endParaRPr>
          </a:p>
        </p:txBody>
      </p:sp>
    </p:spTree>
    <p:extLst>
      <p:ext uri="{BB962C8B-B14F-4D97-AF65-F5344CB8AC3E}">
        <p14:creationId xmlns:p14="http://schemas.microsoft.com/office/powerpoint/2010/main" val="96583184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0A4581-96A4-C4A4-0754-C5864445A8A2}"/>
            </a:ext>
          </a:extLst>
        </p:cNvPr>
        <p:cNvGrpSpPr/>
        <p:nvPr/>
      </p:nvGrpSpPr>
      <p:grpSpPr>
        <a:xfrm>
          <a:off x="0" y="0"/>
          <a:ext cx="0" cy="0"/>
          <a:chOff x="0" y="0"/>
          <a:chExt cx="0" cy="0"/>
        </a:xfrm>
      </p:grpSpPr>
      <p:pic>
        <p:nvPicPr>
          <p:cNvPr id="3" name="ヘッダー">
            <a:extLst>
              <a:ext uri="{FF2B5EF4-FFF2-40B4-BE49-F238E27FC236}">
                <a16:creationId xmlns:a16="http://schemas.microsoft.com/office/drawing/2014/main" id="{9BF9E12C-2F04-93B8-1EA2-D9AC13CE2AE0}"/>
              </a:ext>
            </a:extLst>
          </p:cNvPr>
          <p:cNvPicPr>
            <a:picLocks noGrp="1" noRot="1" noChangeAspect="1" noMove="1" noResize="1" noEditPoints="1" noAdjustHandles="1" noChangeArrowheads="1" noChangeShapeType="1" noCrop="1"/>
          </p:cNvPicPr>
          <p:nvPr/>
        </p:nvPicPr>
        <p:blipFill>
          <a:blip r:embed="rId3"/>
          <a:stretch>
            <a:fillRect/>
          </a:stretch>
        </p:blipFill>
        <p:spPr>
          <a:xfrm flipH="1">
            <a:off x="-6350" y="-5178"/>
            <a:ext cx="9144000" cy="1153355"/>
          </a:xfrm>
          <a:prstGeom prst="rect">
            <a:avLst/>
          </a:prstGeom>
        </p:spPr>
      </p:pic>
      <p:sp>
        <p:nvSpPr>
          <p:cNvPr id="8" name="スライド番号プレースホルダー 12">
            <a:extLst>
              <a:ext uri="{FF2B5EF4-FFF2-40B4-BE49-F238E27FC236}">
                <a16:creationId xmlns:a16="http://schemas.microsoft.com/office/drawing/2014/main" id="{B6BD3D97-2443-DA42-A31C-5B287F94A787}"/>
              </a:ext>
            </a:extLst>
          </p:cNvPr>
          <p:cNvSpPr txBox="1">
            <a:spLocks/>
          </p:cNvSpPr>
          <p:nvPr/>
        </p:nvSpPr>
        <p:spPr>
          <a:xfrm>
            <a:off x="8550226" y="6399102"/>
            <a:ext cx="481012" cy="365125"/>
          </a:xfrm>
          <a:prstGeom prst="rect">
            <a:avLst/>
          </a:prstGeom>
        </p:spPr>
        <p:txBody>
          <a:bodyPr vert="horz" anchor="b"/>
          <a:lstStyle>
            <a:defPPr>
              <a:defRPr lang="ja-JP"/>
            </a:defPPr>
            <a:lvl1pPr marL="0" algn="r" defTabSz="914400" rtl="0" eaLnBrk="1" fontAlgn="auto" latinLnBrk="0" hangingPunct="1">
              <a:spcBef>
                <a:spcPts val="0"/>
              </a:spcBef>
              <a:spcAft>
                <a:spcPts val="0"/>
              </a:spcAft>
              <a:defRPr kumimoji="1" lang="ja-JP" sz="1200" b="0" kern="1200">
                <a:solidFill>
                  <a:srgbClr val="FFFFFF"/>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fld id="{A2C7198B-0AA7-4B5B-AD43-FCED5591912C}" type="slidenum">
              <a:rPr lang="en-US" altLang="ja-JP" sz="1400" b="1" smtClean="0">
                <a:latin typeface="+mj-lt"/>
              </a:rPr>
              <a:pPr/>
              <a:t>22</a:t>
            </a:fld>
            <a:endParaRPr lang="ja-JP" altLang="en-US" sz="1400" b="1" dirty="0">
              <a:latin typeface="+mj-lt"/>
            </a:endParaRPr>
          </a:p>
        </p:txBody>
      </p:sp>
      <p:sp>
        <p:nvSpPr>
          <p:cNvPr id="5" name="タイトル 2">
            <a:extLst>
              <a:ext uri="{FF2B5EF4-FFF2-40B4-BE49-F238E27FC236}">
                <a16:creationId xmlns:a16="http://schemas.microsoft.com/office/drawing/2014/main" id="{7CED378C-6AB3-61C3-79F9-261E1D42B47F}"/>
              </a:ext>
            </a:extLst>
          </p:cNvPr>
          <p:cNvSpPr txBox="1">
            <a:spLocks noGrp="1" noRot="1" noMove="1" noResize="1" noEditPoints="1" noAdjustHandles="1" noChangeArrowheads="1" noChangeShapeType="1"/>
          </p:cNvSpPr>
          <p:nvPr/>
        </p:nvSpPr>
        <p:spPr>
          <a:xfrm>
            <a:off x="0" y="145661"/>
            <a:ext cx="9144000" cy="791419"/>
          </a:xfrm>
          <a:prstGeom prst="rect">
            <a:avLst/>
          </a:prstGeom>
        </p:spPr>
        <p:txBody>
          <a:bodyPr anchor="t"/>
          <a:lstStyle>
            <a:lvl1pPr algn="l" rtl="0" eaLnBrk="0" fontAlgn="base" hangingPunct="0">
              <a:spcBef>
                <a:spcPct val="0"/>
              </a:spcBef>
              <a:spcAft>
                <a:spcPct val="0"/>
              </a:spcAft>
              <a:defRPr kumimoji="1" lang="ja-JP" sz="3200" b="1" kern="1200">
                <a:solidFill>
                  <a:srgbClr val="639729"/>
                </a:solidFill>
                <a:effectLst>
                  <a:outerShdw blurRad="31750" dist="25400" dir="5400000" algn="tl" rotWithShape="0">
                    <a:srgbClr val="000000">
                      <a:alpha val="25000"/>
                    </a:srgbClr>
                  </a:outerShdw>
                </a:effectLst>
                <a:latin typeface="+mj-lt"/>
                <a:ea typeface="+mj-ea"/>
                <a:cs typeface="+mj-cs"/>
              </a:defRPr>
            </a:lvl1pPr>
            <a:lvl2pPr algn="l" rtl="0" eaLnBrk="0" fontAlgn="base" hangingPunct="0">
              <a:spcBef>
                <a:spcPct val="0"/>
              </a:spcBef>
              <a:spcAft>
                <a:spcPct val="0"/>
              </a:spcAft>
              <a:defRPr kumimoji="1" sz="3200" b="1">
                <a:solidFill>
                  <a:srgbClr val="639729"/>
                </a:solidFill>
                <a:latin typeface="ＭＳ Ｐゴシック" charset="-128"/>
                <a:ea typeface="ＭＳ Ｐゴシック" charset="-128"/>
              </a:defRPr>
            </a:lvl2pPr>
            <a:lvl3pPr algn="l" rtl="0" eaLnBrk="0" fontAlgn="base" hangingPunct="0">
              <a:spcBef>
                <a:spcPct val="0"/>
              </a:spcBef>
              <a:spcAft>
                <a:spcPct val="0"/>
              </a:spcAft>
              <a:defRPr kumimoji="1" sz="3200" b="1">
                <a:solidFill>
                  <a:srgbClr val="639729"/>
                </a:solidFill>
                <a:latin typeface="ＭＳ Ｐゴシック" charset="-128"/>
                <a:ea typeface="ＭＳ Ｐゴシック" charset="-128"/>
              </a:defRPr>
            </a:lvl3pPr>
            <a:lvl4pPr algn="l" rtl="0" eaLnBrk="0" fontAlgn="base" hangingPunct="0">
              <a:spcBef>
                <a:spcPct val="0"/>
              </a:spcBef>
              <a:spcAft>
                <a:spcPct val="0"/>
              </a:spcAft>
              <a:defRPr kumimoji="1" sz="3200" b="1">
                <a:solidFill>
                  <a:srgbClr val="639729"/>
                </a:solidFill>
                <a:latin typeface="ＭＳ Ｐゴシック" charset="-128"/>
                <a:ea typeface="ＭＳ Ｐゴシック" charset="-128"/>
              </a:defRPr>
            </a:lvl4pPr>
            <a:lvl5pPr algn="l" rtl="0" eaLnBrk="0" fontAlgn="base" hangingPunct="0">
              <a:spcBef>
                <a:spcPct val="0"/>
              </a:spcBef>
              <a:spcAft>
                <a:spcPct val="0"/>
              </a:spcAft>
              <a:defRPr kumimoji="1" sz="3200" b="1">
                <a:solidFill>
                  <a:srgbClr val="639729"/>
                </a:solidFill>
                <a:latin typeface="ＭＳ Ｐゴシック" charset="-128"/>
                <a:ea typeface="ＭＳ Ｐゴシック" charset="-128"/>
              </a:defRPr>
            </a:lvl5pPr>
            <a:lvl6pPr marL="457189" algn="l" rtl="0" fontAlgn="base">
              <a:spcBef>
                <a:spcPct val="0"/>
              </a:spcBef>
              <a:spcAft>
                <a:spcPct val="0"/>
              </a:spcAft>
              <a:defRPr kumimoji="1" sz="3200" b="1">
                <a:solidFill>
                  <a:srgbClr val="639729"/>
                </a:solidFill>
                <a:latin typeface="ＭＳ Ｐゴシック" charset="-128"/>
                <a:ea typeface="ＭＳ Ｐゴシック" charset="-128"/>
              </a:defRPr>
            </a:lvl6pPr>
            <a:lvl7pPr marL="914377" algn="l" rtl="0" fontAlgn="base">
              <a:spcBef>
                <a:spcPct val="0"/>
              </a:spcBef>
              <a:spcAft>
                <a:spcPct val="0"/>
              </a:spcAft>
              <a:defRPr kumimoji="1" sz="3200" b="1">
                <a:solidFill>
                  <a:srgbClr val="639729"/>
                </a:solidFill>
                <a:latin typeface="ＭＳ Ｐゴシック" charset="-128"/>
                <a:ea typeface="ＭＳ Ｐゴシック" charset="-128"/>
              </a:defRPr>
            </a:lvl7pPr>
            <a:lvl8pPr marL="1371566" algn="l" rtl="0" fontAlgn="base">
              <a:spcBef>
                <a:spcPct val="0"/>
              </a:spcBef>
              <a:spcAft>
                <a:spcPct val="0"/>
              </a:spcAft>
              <a:defRPr kumimoji="1" sz="3200" b="1">
                <a:solidFill>
                  <a:srgbClr val="639729"/>
                </a:solidFill>
                <a:latin typeface="ＭＳ Ｐゴシック" charset="-128"/>
                <a:ea typeface="ＭＳ Ｐゴシック" charset="-128"/>
              </a:defRPr>
            </a:lvl8pPr>
            <a:lvl9pPr marL="1828754" algn="l" rtl="0" fontAlgn="base">
              <a:spcBef>
                <a:spcPct val="0"/>
              </a:spcBef>
              <a:spcAft>
                <a:spcPct val="0"/>
              </a:spcAft>
              <a:defRPr kumimoji="1" sz="3200" b="1">
                <a:solidFill>
                  <a:srgbClr val="639729"/>
                </a:solidFill>
                <a:latin typeface="ＭＳ Ｐゴシック" charset="-128"/>
                <a:ea typeface="ＭＳ Ｐゴシック" charset="-128"/>
              </a:defRPr>
            </a:lvl9pPr>
            <a:extLst/>
          </a:lstStyle>
          <a:p>
            <a:r>
              <a:rPr lang="ja-JP" altLang="en-US" b="0" spc="-300" dirty="0">
                <a:solidFill>
                  <a:srgbClr val="065218"/>
                </a:solidFill>
                <a:effectLst/>
                <a:latin typeface="HGS創英角ｺﾞｼｯｸUB" panose="020B0900000000000000" pitchFamily="50" charset="-128"/>
                <a:ea typeface="HGS創英角ｺﾞｼｯｸUB" panose="020B0900000000000000" pitchFamily="50" charset="-128"/>
              </a:rPr>
              <a:t>３</a:t>
            </a:r>
            <a:r>
              <a:rPr lang="en-US" altLang="ja-JP" b="0" spc="-300" dirty="0">
                <a:solidFill>
                  <a:srgbClr val="065218"/>
                </a:solidFill>
                <a:effectLst/>
                <a:latin typeface="HGS創英角ｺﾞｼｯｸUB" panose="020B0900000000000000" pitchFamily="50" charset="-128"/>
                <a:ea typeface="HGS創英角ｺﾞｼｯｸUB" panose="020B0900000000000000" pitchFamily="50" charset="-128"/>
              </a:rPr>
              <a:t>.</a:t>
            </a:r>
            <a:r>
              <a:rPr lang="en-US" altLang="ja-JP" b="0" spc="-150" dirty="0">
                <a:solidFill>
                  <a:srgbClr val="065218"/>
                </a:solidFill>
                <a:effectLst/>
                <a:latin typeface="HGS創英角ｺﾞｼｯｸUB" panose="020B0900000000000000" pitchFamily="50" charset="-128"/>
                <a:ea typeface="HGS創英角ｺﾞｼｯｸUB" panose="020B0900000000000000" pitchFamily="50" charset="-128"/>
              </a:rPr>
              <a:t>  </a:t>
            </a:r>
            <a:r>
              <a:rPr lang="ja-JP" altLang="en-US" b="0" spc="-150" dirty="0">
                <a:solidFill>
                  <a:srgbClr val="065218"/>
                </a:solidFill>
                <a:effectLst/>
                <a:latin typeface="HGS創英角ｺﾞｼｯｸUB" panose="020B0900000000000000" pitchFamily="50" charset="-128"/>
                <a:ea typeface="HGS創英角ｺﾞｼｯｸUB" panose="020B0900000000000000" pitchFamily="50" charset="-128"/>
              </a:rPr>
              <a:t>精度検証  </a:t>
            </a:r>
            <a:r>
              <a:rPr lang="en-US" altLang="ja-JP" b="0" spc="-150" dirty="0">
                <a:solidFill>
                  <a:srgbClr val="065218"/>
                </a:solidFill>
                <a:effectLst/>
                <a:latin typeface="HGS創英角ｺﾞｼｯｸUB" panose="020B0900000000000000" pitchFamily="50" charset="-128"/>
                <a:ea typeface="HGS創英角ｺﾞｼｯｸUB" panose="020B0900000000000000" pitchFamily="50" charset="-128"/>
              </a:rPr>
              <a:t>(1)</a:t>
            </a:r>
            <a:r>
              <a:rPr lang="ja-JP" altLang="en-US" b="0" spc="-150" dirty="0">
                <a:solidFill>
                  <a:srgbClr val="065218"/>
                </a:solidFill>
                <a:effectLst/>
                <a:latin typeface="HGS創英角ｺﾞｼｯｸUB" panose="020B0900000000000000" pitchFamily="50" charset="-128"/>
                <a:ea typeface="HGS創英角ｺﾞｼｯｸUB" panose="020B0900000000000000" pitchFamily="50" charset="-128"/>
              </a:rPr>
              <a:t>融雪出水発生確率モデル </a:t>
            </a:r>
            <a:endParaRPr lang="ja-JP" altLang="en-US" sz="6000" dirty="0">
              <a:solidFill>
                <a:srgbClr val="065218"/>
              </a:solidFill>
              <a:effectLst/>
              <a:latin typeface="HGS創英角ｺﾞｼｯｸUB" panose="020B0900000000000000" pitchFamily="50" charset="-128"/>
              <a:ea typeface="HGS創英角ｺﾞｼｯｸUB" panose="020B0900000000000000" pitchFamily="50" charset="-128"/>
            </a:endParaRPr>
          </a:p>
        </p:txBody>
      </p:sp>
      <p:sp>
        <p:nvSpPr>
          <p:cNvPr id="4" name="コンテンツ プレースホルダー 6">
            <a:extLst>
              <a:ext uri="{FF2B5EF4-FFF2-40B4-BE49-F238E27FC236}">
                <a16:creationId xmlns:a16="http://schemas.microsoft.com/office/drawing/2014/main" id="{B37387F1-0D5F-46D5-7CE9-90423A8538AF}"/>
              </a:ext>
            </a:extLst>
          </p:cNvPr>
          <p:cNvSpPr txBox="1">
            <a:spLocks/>
          </p:cNvSpPr>
          <p:nvPr/>
        </p:nvSpPr>
        <p:spPr bwMode="auto">
          <a:xfrm>
            <a:off x="157571" y="931480"/>
            <a:ext cx="8633161" cy="524311"/>
          </a:xfrm>
          <a:prstGeom prst="rect">
            <a:avLst/>
          </a:prstGeom>
          <a:noFill/>
          <a:ln w="28575" cap="rnd">
            <a:noFill/>
          </a:ln>
          <a:extLst>
            <a:ext uri="{909E8E84-426E-40DD-AFC4-6F175D3DCCD1}">
              <a14:hiddenFill xmlns:a14="http://schemas.microsoft.com/office/drawing/2010/main">
                <a:solidFill>
                  <a:srgbClr val="FFFFFF"/>
                </a:solidFill>
              </a14:hiddenFill>
            </a:ext>
          </a:extLst>
        </p:spPr>
        <p:txBody>
          <a:bodyPr vert="horz" wrap="square" lIns="91440" tIns="46800" rIns="91440" bIns="45720" numCol="1" anchor="t" anchorCtr="0" compatLnSpc="1">
            <a:prstTxWarp prst="textNoShape">
              <a:avLst/>
            </a:prstTxWarp>
            <a:spAutoFit/>
          </a:bodyPr>
          <a:lstStyle>
            <a:lvl1pPr marL="342900" indent="-342900" algn="l" rtl="0" eaLnBrk="0" fontAlgn="base" hangingPunct="0">
              <a:spcBef>
                <a:spcPct val="20000"/>
              </a:spcBef>
              <a:spcAft>
                <a:spcPct val="0"/>
              </a:spcAft>
              <a:buFont typeface="Arial" charset="0"/>
              <a:buChar char="•"/>
              <a:defRPr kumimoji="1" sz="24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kumimoji="1" sz="24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kumimoji="1" sz="22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kumimoji="1"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a:lstStyle>
          <a:p>
            <a:pPr marL="0" indent="0" eaLnBrk="1" hangingPunct="1">
              <a:buNone/>
            </a:pPr>
            <a:r>
              <a:rPr lang="en-US" altLang="ja-JP" sz="2800" dirty="0">
                <a:solidFill>
                  <a:srgbClr val="639729"/>
                </a:solidFill>
                <a:latin typeface="HGS創英角ｺﾞｼｯｸUB" panose="020B0900000000000000" pitchFamily="50" charset="-128"/>
                <a:ea typeface="HGS創英角ｺﾞｼｯｸUB" panose="020B0900000000000000" pitchFamily="50" charset="-128"/>
                <a:cs typeface="+mj-cs"/>
              </a:rPr>
              <a:t>【</a:t>
            </a:r>
            <a:r>
              <a:rPr lang="ja-JP" altLang="en-US" sz="2800" dirty="0">
                <a:solidFill>
                  <a:srgbClr val="639729"/>
                </a:solidFill>
                <a:latin typeface="HGS創英角ｺﾞｼｯｸUB" panose="020B0900000000000000" pitchFamily="50" charset="-128"/>
                <a:ea typeface="HGS創英角ｺﾞｼｯｸUB" panose="020B0900000000000000" pitchFamily="50" charset="-128"/>
                <a:cs typeface="+mj-cs"/>
              </a:rPr>
              <a:t>検証結果</a:t>
            </a:r>
            <a:r>
              <a:rPr lang="en-US" altLang="ja-JP" sz="2800" dirty="0">
                <a:solidFill>
                  <a:srgbClr val="639729"/>
                </a:solidFill>
                <a:latin typeface="HGS創英角ｺﾞｼｯｸUB" panose="020B0900000000000000" pitchFamily="50" charset="-128"/>
                <a:ea typeface="HGS創英角ｺﾞｼｯｸUB" panose="020B0900000000000000" pitchFamily="50" charset="-128"/>
                <a:cs typeface="+mj-cs"/>
              </a:rPr>
              <a:t>】</a:t>
            </a:r>
            <a:r>
              <a:rPr lang="ja-JP" altLang="en-US" sz="2800" dirty="0"/>
              <a:t>真名川ダム・</a:t>
            </a:r>
            <a:r>
              <a:rPr lang="en-US" altLang="ja-JP" sz="2800" dirty="0"/>
              <a:t> </a:t>
            </a:r>
            <a:r>
              <a:rPr lang="ja-JP" altLang="en-US" sz="2800" dirty="0"/>
              <a:t>融雪出水前の最大予測確率</a:t>
            </a:r>
            <a:endParaRPr lang="en-US" altLang="ja-JP" dirty="0"/>
          </a:p>
        </p:txBody>
      </p:sp>
      <p:graphicFrame>
        <p:nvGraphicFramePr>
          <p:cNvPr id="9001" name="表10a 真名川ダム">
            <a:extLst>
              <a:ext uri="{FF2B5EF4-FFF2-40B4-BE49-F238E27FC236}">
                <a16:creationId xmlns:a16="http://schemas.microsoft.com/office/drawing/2014/main" id="{193756C1-5FFA-F49F-3F00-86AA18588D32}"/>
              </a:ext>
            </a:extLst>
          </p:cNvPr>
          <p:cNvGraphicFramePr>
            <a:graphicFrameLocks noGrp="1"/>
          </p:cNvGraphicFramePr>
          <p:nvPr/>
        </p:nvGraphicFramePr>
        <p:xfrm>
          <a:off x="649224" y="1602296"/>
          <a:ext cx="7132320" cy="3652880"/>
        </p:xfrm>
        <a:graphic>
          <a:graphicData uri="http://schemas.openxmlformats.org/drawingml/2006/table">
            <a:tbl>
              <a:tblPr>
                <a:tableStyleId>{2D5ABB26-0587-4C30-8999-92F81FD0307C}</a:tableStyleId>
              </a:tblPr>
              <a:tblGrid>
                <a:gridCol w="1280160">
                  <a:extLst>
                    <a:ext uri="{9D8B030D-6E8A-4147-A177-3AD203B41FA5}">
                      <a16:colId xmlns:a16="http://schemas.microsoft.com/office/drawing/2014/main" val="20000"/>
                    </a:ext>
                  </a:extLst>
                </a:gridCol>
                <a:gridCol w="1280160">
                  <a:extLst>
                    <a:ext uri="{9D8B030D-6E8A-4147-A177-3AD203B41FA5}">
                      <a16:colId xmlns:a16="http://schemas.microsoft.com/office/drawing/2014/main" val="20001"/>
                    </a:ext>
                  </a:extLst>
                </a:gridCol>
                <a:gridCol w="1005840">
                  <a:extLst>
                    <a:ext uri="{9D8B030D-6E8A-4147-A177-3AD203B41FA5}">
                      <a16:colId xmlns:a16="http://schemas.microsoft.com/office/drawing/2014/main" val="20002"/>
                    </a:ext>
                  </a:extLst>
                </a:gridCol>
                <a:gridCol w="1005840">
                  <a:extLst>
                    <a:ext uri="{9D8B030D-6E8A-4147-A177-3AD203B41FA5}">
                      <a16:colId xmlns:a16="http://schemas.microsoft.com/office/drawing/2014/main" val="20003"/>
                    </a:ext>
                  </a:extLst>
                </a:gridCol>
                <a:gridCol w="1252728">
                  <a:extLst>
                    <a:ext uri="{9D8B030D-6E8A-4147-A177-3AD203B41FA5}">
                      <a16:colId xmlns:a16="http://schemas.microsoft.com/office/drawing/2014/main" val="20004"/>
                    </a:ext>
                  </a:extLst>
                </a:gridCol>
                <a:gridCol w="1307592">
                  <a:extLst>
                    <a:ext uri="{9D8B030D-6E8A-4147-A177-3AD203B41FA5}">
                      <a16:colId xmlns:a16="http://schemas.microsoft.com/office/drawing/2014/main" val="20005"/>
                    </a:ext>
                  </a:extLst>
                </a:gridCol>
              </a:tblGrid>
              <a:tr h="430000">
                <a:tc rowSpan="2">
                  <a:txBody>
                    <a:bodyPr/>
                    <a:lstStyle/>
                    <a:p>
                      <a:pPr algn="ctr"/>
                      <a:r>
                        <a:rPr lang="ja-JP" altLang="en-US" sz="1800" b="1" dirty="0">
                          <a:solidFill>
                            <a:srgbClr val="000000"/>
                          </a:solidFill>
                          <a:latin typeface="ＭＳ Ｐゴシック"/>
                          <a:ea typeface="ＭＳ Ｐゴシック"/>
                          <a:cs typeface="ＭＳ Ｐゴシック"/>
                        </a:rPr>
                        <a:t>出水日</a:t>
                      </a:r>
                    </a:p>
                  </a:txBody>
                  <a:tcPr marL="36000" marR="36000" marT="18000" marB="18000"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rowSpan="2">
                  <a:txBody>
                    <a:bodyPr/>
                    <a:lstStyle/>
                    <a:p>
                      <a:pPr algn="ctr"/>
                      <a:r>
                        <a:rPr lang="ja-JP" altLang="en-US" sz="1800" b="1" dirty="0">
                          <a:solidFill>
                            <a:srgbClr val="000000"/>
                          </a:solidFill>
                          <a:latin typeface="ＭＳ Ｐゴシック"/>
                          <a:ea typeface="ＭＳ Ｐゴシック"/>
                          <a:cs typeface="ＭＳ Ｐゴシック"/>
                        </a:rPr>
                        <a:t>ピーク</a:t>
                      </a:r>
                      <a:endParaRPr lang="en-US" altLang="ja-JP" sz="1800" b="1" dirty="0">
                        <a:solidFill>
                          <a:srgbClr val="000000"/>
                        </a:solidFill>
                        <a:latin typeface="ＭＳ Ｐゴシック"/>
                        <a:ea typeface="ＭＳ Ｐゴシック"/>
                        <a:cs typeface="ＭＳ Ｐゴシック"/>
                      </a:endParaRPr>
                    </a:p>
                    <a:p>
                      <a:pPr algn="ctr"/>
                      <a:r>
                        <a:rPr lang="ja-JP" altLang="en-US" sz="1800" b="1" dirty="0">
                          <a:solidFill>
                            <a:srgbClr val="000000"/>
                          </a:solidFill>
                          <a:latin typeface="ＭＳ Ｐゴシック"/>
                          <a:ea typeface="ＭＳ Ｐゴシック"/>
                          <a:cs typeface="ＭＳ Ｐゴシック"/>
                        </a:rPr>
                        <a:t>流入量 (m³/s)</a:t>
                      </a:r>
                    </a:p>
                  </a:txBody>
                  <a:tcPr marL="36000" marR="36000" marT="18000" marB="18000"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gridSpan="4">
                  <a:txBody>
                    <a:bodyPr/>
                    <a:lstStyle/>
                    <a:p>
                      <a:pPr algn="ctr"/>
                      <a:r>
                        <a:rPr lang="ja-JP" altLang="en-US" sz="1800" b="1" dirty="0">
                          <a:solidFill>
                            <a:srgbClr val="000000"/>
                          </a:solidFill>
                          <a:latin typeface="ＭＳ Ｐゴシック"/>
                          <a:ea typeface="ＭＳ Ｐゴシック"/>
                          <a:cs typeface="ＭＳ Ｐゴシック"/>
                        </a:rPr>
                        <a:t>最大予測確率(%)</a:t>
                      </a:r>
                    </a:p>
                  </a:txBody>
                  <a:tcPr marL="36000" marR="36000" marT="18000" marB="18000"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hMerge="1">
                  <a:txBody>
                    <a:bodyPr/>
                    <a:lstStyle/>
                    <a:p>
                      <a:pPr algn="ctr"/>
                      <a:endParaRPr lang="ja-JP" sz="1800"/>
                    </a:p>
                  </a:txBody>
                  <a:tcPr marL="36000" marR="36000" marT="18000" marB="18000"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hMerge="1">
                  <a:txBody>
                    <a:bodyPr/>
                    <a:lstStyle/>
                    <a:p>
                      <a:pPr algn="ctr"/>
                      <a:endParaRPr lang="ja-JP" sz="1800"/>
                    </a:p>
                  </a:txBody>
                  <a:tcPr marL="36000" marR="36000" marT="18000" marB="18000"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hMerge="1">
                  <a:txBody>
                    <a:bodyPr/>
                    <a:lstStyle/>
                    <a:p>
                      <a:pPr algn="ctr"/>
                      <a:endParaRPr lang="ja-JP" sz="1800"/>
                    </a:p>
                  </a:txBody>
                  <a:tcPr marL="36000" marR="36000" marT="18000" marB="18000"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extLst>
                  <a:ext uri="{0D108BD9-81ED-4DB2-BD59-A6C34878D82A}">
                    <a16:rowId xmlns:a16="http://schemas.microsoft.com/office/drawing/2014/main" val="10000"/>
                  </a:ext>
                </a:extLst>
              </a:tr>
              <a:tr h="430000">
                <a:tc vMerge="1">
                  <a:txBody>
                    <a:bodyPr/>
                    <a:lstStyle/>
                    <a:p>
                      <a:pPr algn="ctr"/>
                      <a:endParaRPr lang="ja-JP" sz="1800"/>
                    </a:p>
                  </a:txBody>
                  <a:tcPr marL="36000" marR="36000" marT="18000" marB="18000"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vMerge="1">
                  <a:txBody>
                    <a:bodyPr/>
                    <a:lstStyle/>
                    <a:p>
                      <a:pPr algn="ctr"/>
                      <a:endParaRPr lang="ja-JP" sz="1800"/>
                    </a:p>
                  </a:txBody>
                  <a:tcPr marL="36000" marR="36000" marT="18000" marB="18000"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lang="ja-JP" altLang="en-US" sz="1800" b="1" dirty="0">
                          <a:solidFill>
                            <a:srgbClr val="000000"/>
                          </a:solidFill>
                          <a:latin typeface="ＭＳ Ｐゴシック"/>
                          <a:ea typeface="ＭＳ Ｐゴシック"/>
                          <a:cs typeface="ＭＳ Ｐゴシック"/>
                        </a:rPr>
                        <a:t>0～3日後</a:t>
                      </a:r>
                    </a:p>
                  </a:txBody>
                  <a:tcPr marL="36000" marR="36000" marT="18000" marB="18000"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lang="ja-JP" altLang="en-US" sz="1800" b="1" dirty="0">
                          <a:solidFill>
                            <a:srgbClr val="000000"/>
                          </a:solidFill>
                          <a:latin typeface="ＭＳ Ｐゴシック"/>
                          <a:ea typeface="ＭＳ Ｐゴシック"/>
                          <a:cs typeface="ＭＳ Ｐゴシック"/>
                        </a:rPr>
                        <a:t>3～7日後</a:t>
                      </a:r>
                    </a:p>
                  </a:txBody>
                  <a:tcPr marL="36000" marR="36000" marT="18000" marB="18000"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lang="ja-JP" altLang="en-US" sz="1800" b="1" dirty="0">
                          <a:solidFill>
                            <a:srgbClr val="000000"/>
                          </a:solidFill>
                          <a:latin typeface="ＭＳ Ｐゴシック"/>
                          <a:ea typeface="ＭＳ Ｐゴシック"/>
                          <a:cs typeface="ＭＳ Ｐゴシック"/>
                        </a:rPr>
                        <a:t>7～10日後</a:t>
                      </a:r>
                    </a:p>
                  </a:txBody>
                  <a:tcPr marL="36000" marR="36000" marT="18000" marB="18000"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lang="ja-JP" altLang="en-US" sz="1800" b="1" dirty="0">
                          <a:solidFill>
                            <a:srgbClr val="000000"/>
                          </a:solidFill>
                          <a:latin typeface="ＭＳ Ｐゴシック"/>
                          <a:ea typeface="ＭＳ Ｐゴシック"/>
                          <a:cs typeface="ＭＳ Ｐゴシック"/>
                        </a:rPr>
                        <a:t>10～14日後</a:t>
                      </a:r>
                    </a:p>
                  </a:txBody>
                  <a:tcPr marL="36000" marR="36000" marT="18000" marB="18000"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extLst>
                  <a:ext uri="{0D108BD9-81ED-4DB2-BD59-A6C34878D82A}">
                    <a16:rowId xmlns:a16="http://schemas.microsoft.com/office/drawing/2014/main" val="10001"/>
                  </a:ext>
                </a:extLst>
              </a:tr>
              <a:tr h="305000">
                <a:tc>
                  <a:txBody>
                    <a:bodyPr/>
                    <a:lstStyle/>
                    <a:p>
                      <a:pPr algn="ctr"/>
                      <a:r>
                        <a:rPr lang="ja-JP" altLang="en-US" sz="1800" b="0" dirty="0">
                          <a:solidFill>
                            <a:srgbClr val="000000"/>
                          </a:solidFill>
                          <a:latin typeface="ＭＳ Ｐゴシック"/>
                          <a:ea typeface="ＭＳ Ｐゴシック"/>
                          <a:cs typeface="ＭＳ Ｐゴシック"/>
                        </a:rPr>
                        <a:t>2025/4/13</a:t>
                      </a:r>
                    </a:p>
                  </a:txBody>
                  <a:tcPr marL="36000" marR="36000" marT="18000" marB="18000"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lang="ja-JP" altLang="en-US" sz="1800" b="0" dirty="0">
                          <a:solidFill>
                            <a:srgbClr val="000000"/>
                          </a:solidFill>
                          <a:latin typeface="ＭＳ Ｐゴシック"/>
                          <a:ea typeface="ＭＳ Ｐゴシック"/>
                          <a:cs typeface="ＭＳ Ｐゴシック"/>
                        </a:rPr>
                        <a:t>166.3</a:t>
                      </a:r>
                    </a:p>
                  </a:txBody>
                  <a:tcPr marL="36000" marR="36000" marT="18000" marB="18000"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lang="ja-JP" altLang="en-US" sz="1800" b="0" dirty="0">
                          <a:solidFill>
                            <a:srgbClr val="000000"/>
                          </a:solidFill>
                          <a:latin typeface="ＭＳ Ｐゴシック"/>
                          <a:ea typeface="ＭＳ Ｐゴシック"/>
                          <a:cs typeface="ＭＳ Ｐゴシック"/>
                        </a:rPr>
                        <a:t>99%</a:t>
                      </a:r>
                    </a:p>
                  </a:txBody>
                  <a:tcPr marL="36000" marR="36000" marT="18000" marB="18000"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C000"/>
                    </a:solidFill>
                  </a:tcPr>
                </a:tc>
                <a:tc>
                  <a:txBody>
                    <a:bodyPr/>
                    <a:lstStyle/>
                    <a:p>
                      <a:pPr algn="ctr"/>
                      <a:r>
                        <a:rPr lang="ja-JP" altLang="en-US" sz="1800" b="0" dirty="0">
                          <a:solidFill>
                            <a:srgbClr val="000000"/>
                          </a:solidFill>
                          <a:latin typeface="ＭＳ Ｐゴシック"/>
                          <a:ea typeface="ＭＳ Ｐゴシック"/>
                          <a:cs typeface="ＭＳ Ｐゴシック"/>
                        </a:rPr>
                        <a:t>99%</a:t>
                      </a:r>
                    </a:p>
                  </a:txBody>
                  <a:tcPr marL="36000" marR="36000" marT="18000" marB="18000"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C000"/>
                    </a:solidFill>
                  </a:tcPr>
                </a:tc>
                <a:tc>
                  <a:txBody>
                    <a:bodyPr/>
                    <a:lstStyle/>
                    <a:p>
                      <a:pPr algn="ctr"/>
                      <a:r>
                        <a:rPr lang="ja-JP" altLang="en-US" sz="1800" b="0" dirty="0">
                          <a:solidFill>
                            <a:srgbClr val="000000"/>
                          </a:solidFill>
                          <a:latin typeface="ＭＳ Ｐゴシック"/>
                          <a:ea typeface="ＭＳ Ｐゴシック"/>
                          <a:cs typeface="ＭＳ Ｐゴシック"/>
                        </a:rPr>
                        <a:t>99%</a:t>
                      </a:r>
                    </a:p>
                  </a:txBody>
                  <a:tcPr marL="36000" marR="36000" marT="18000" marB="18000"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C000"/>
                    </a:solidFill>
                  </a:tcPr>
                </a:tc>
                <a:tc>
                  <a:txBody>
                    <a:bodyPr/>
                    <a:lstStyle/>
                    <a:p>
                      <a:pPr algn="ctr"/>
                      <a:r>
                        <a:rPr lang="ja-JP" altLang="en-US" sz="1800" b="0" dirty="0">
                          <a:solidFill>
                            <a:srgbClr val="000000"/>
                          </a:solidFill>
                          <a:latin typeface="ＭＳ Ｐゴシック"/>
                          <a:ea typeface="ＭＳ Ｐゴシック"/>
                          <a:cs typeface="ＭＳ Ｐゴシック"/>
                        </a:rPr>
                        <a:t>99%</a:t>
                      </a:r>
                    </a:p>
                  </a:txBody>
                  <a:tcPr marL="36000" marR="36000" marT="18000" marB="18000"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C000"/>
                    </a:solidFill>
                  </a:tcPr>
                </a:tc>
                <a:extLst>
                  <a:ext uri="{0D108BD9-81ED-4DB2-BD59-A6C34878D82A}">
                    <a16:rowId xmlns:a16="http://schemas.microsoft.com/office/drawing/2014/main" val="10002"/>
                  </a:ext>
                </a:extLst>
              </a:tr>
              <a:tr h="305000">
                <a:tc>
                  <a:txBody>
                    <a:bodyPr/>
                    <a:lstStyle/>
                    <a:p>
                      <a:pPr algn="ctr"/>
                      <a:r>
                        <a:rPr lang="ja-JP" altLang="en-US" sz="1800" b="0" dirty="0">
                          <a:solidFill>
                            <a:srgbClr val="000000"/>
                          </a:solidFill>
                          <a:latin typeface="ＭＳ Ｐゴシック"/>
                          <a:ea typeface="ＭＳ Ｐゴシック"/>
                          <a:cs typeface="ＭＳ Ｐゴシック"/>
                        </a:rPr>
                        <a:t>2025/3/28</a:t>
                      </a:r>
                    </a:p>
                  </a:txBody>
                  <a:tcPr marL="36000" marR="36000" marT="18000" marB="18000"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lang="ja-JP" altLang="en-US" sz="1800" b="0" dirty="0">
                          <a:solidFill>
                            <a:srgbClr val="000000"/>
                          </a:solidFill>
                          <a:latin typeface="ＭＳ Ｐゴシック"/>
                          <a:ea typeface="ＭＳ Ｐゴシック"/>
                          <a:cs typeface="ＭＳ Ｐゴシック"/>
                        </a:rPr>
                        <a:t>121.1</a:t>
                      </a:r>
                    </a:p>
                  </a:txBody>
                  <a:tcPr marL="36000" marR="36000" marT="18000" marB="18000"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lang="ja-JP" altLang="en-US" sz="1800" b="0" dirty="0">
                          <a:solidFill>
                            <a:srgbClr val="000000"/>
                          </a:solidFill>
                          <a:latin typeface="ＭＳ Ｐゴシック"/>
                          <a:ea typeface="ＭＳ Ｐゴシック"/>
                          <a:cs typeface="ＭＳ Ｐゴシック"/>
                        </a:rPr>
                        <a:t>98%</a:t>
                      </a:r>
                    </a:p>
                  </a:txBody>
                  <a:tcPr marL="36000" marR="36000" marT="18000" marB="18000"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C000"/>
                    </a:solidFill>
                  </a:tcPr>
                </a:tc>
                <a:tc>
                  <a:txBody>
                    <a:bodyPr/>
                    <a:lstStyle/>
                    <a:p>
                      <a:pPr algn="ctr"/>
                      <a:r>
                        <a:rPr lang="ja-JP" altLang="en-US" sz="1800" b="0" dirty="0">
                          <a:solidFill>
                            <a:srgbClr val="000000"/>
                          </a:solidFill>
                          <a:latin typeface="ＭＳ Ｐゴシック"/>
                          <a:ea typeface="ＭＳ Ｐゴシック"/>
                          <a:cs typeface="ＭＳ Ｐゴシック"/>
                        </a:rPr>
                        <a:t>94%</a:t>
                      </a:r>
                    </a:p>
                  </a:txBody>
                  <a:tcPr marL="36000" marR="36000" marT="18000" marB="18000"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C000"/>
                    </a:solidFill>
                  </a:tcPr>
                </a:tc>
                <a:tc>
                  <a:txBody>
                    <a:bodyPr/>
                    <a:lstStyle/>
                    <a:p>
                      <a:pPr algn="ctr"/>
                      <a:r>
                        <a:rPr lang="ja-JP" altLang="en-US" sz="1800" b="0" dirty="0">
                          <a:solidFill>
                            <a:srgbClr val="000000"/>
                          </a:solidFill>
                          <a:latin typeface="ＭＳ Ｐゴシック"/>
                          <a:ea typeface="ＭＳ Ｐゴシック"/>
                          <a:cs typeface="ＭＳ Ｐゴシック"/>
                        </a:rPr>
                        <a:t>96%</a:t>
                      </a:r>
                    </a:p>
                  </a:txBody>
                  <a:tcPr marL="36000" marR="36000" marT="18000" marB="18000"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C000"/>
                    </a:solidFill>
                  </a:tcPr>
                </a:tc>
                <a:tc>
                  <a:txBody>
                    <a:bodyPr/>
                    <a:lstStyle/>
                    <a:p>
                      <a:pPr algn="ctr"/>
                      <a:r>
                        <a:rPr lang="ja-JP" altLang="en-US" sz="1800" b="0" dirty="0">
                          <a:solidFill>
                            <a:srgbClr val="000000"/>
                          </a:solidFill>
                          <a:latin typeface="ＭＳ Ｐゴシック"/>
                          <a:ea typeface="ＭＳ Ｐゴシック"/>
                          <a:cs typeface="ＭＳ Ｐゴシック"/>
                        </a:rPr>
                        <a:t>16%</a:t>
                      </a:r>
                    </a:p>
                  </a:txBody>
                  <a:tcPr marL="36000" marR="36000" marT="18000" marB="18000"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extLst>
                  <a:ext uri="{0D108BD9-81ED-4DB2-BD59-A6C34878D82A}">
                    <a16:rowId xmlns:a16="http://schemas.microsoft.com/office/drawing/2014/main" val="10003"/>
                  </a:ext>
                </a:extLst>
              </a:tr>
              <a:tr h="305000">
                <a:tc>
                  <a:txBody>
                    <a:bodyPr/>
                    <a:lstStyle/>
                    <a:p>
                      <a:pPr algn="ctr"/>
                      <a:r>
                        <a:rPr lang="ja-JP" altLang="en-US" sz="1800" b="0" dirty="0">
                          <a:solidFill>
                            <a:srgbClr val="000000"/>
                          </a:solidFill>
                          <a:latin typeface="ＭＳ Ｐゴシック"/>
                          <a:ea typeface="ＭＳ Ｐゴシック"/>
                          <a:cs typeface="ＭＳ Ｐゴシック"/>
                        </a:rPr>
                        <a:t>2025/4/23</a:t>
                      </a:r>
                    </a:p>
                  </a:txBody>
                  <a:tcPr marL="36000" marR="36000" marT="18000" marB="18000"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lang="ja-JP" altLang="en-US" sz="1800" b="0" dirty="0">
                          <a:solidFill>
                            <a:srgbClr val="000000"/>
                          </a:solidFill>
                          <a:latin typeface="ＭＳ Ｐゴシック"/>
                          <a:ea typeface="ＭＳ Ｐゴシック"/>
                          <a:cs typeface="ＭＳ Ｐゴシック"/>
                        </a:rPr>
                        <a:t>113.5</a:t>
                      </a:r>
                    </a:p>
                  </a:txBody>
                  <a:tcPr marL="36000" marR="36000" marT="18000" marB="18000"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lang="ja-JP" altLang="en-US" sz="1800" b="0" dirty="0">
                          <a:solidFill>
                            <a:srgbClr val="000000"/>
                          </a:solidFill>
                          <a:latin typeface="ＭＳ Ｐゴシック"/>
                          <a:ea typeface="ＭＳ Ｐゴシック"/>
                          <a:cs typeface="ＭＳ Ｐゴシック"/>
                        </a:rPr>
                        <a:t>52%</a:t>
                      </a:r>
                    </a:p>
                  </a:txBody>
                  <a:tcPr marL="36000" marR="36000" marT="18000" marB="18000"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00"/>
                    </a:solidFill>
                  </a:tcPr>
                </a:tc>
                <a:tc>
                  <a:txBody>
                    <a:bodyPr/>
                    <a:lstStyle/>
                    <a:p>
                      <a:pPr algn="ctr"/>
                      <a:r>
                        <a:rPr lang="ja-JP" altLang="en-US" sz="1800" b="0" dirty="0">
                          <a:solidFill>
                            <a:srgbClr val="000000"/>
                          </a:solidFill>
                          <a:latin typeface="ＭＳ Ｐゴシック"/>
                          <a:ea typeface="ＭＳ Ｐゴシック"/>
                          <a:cs typeface="ＭＳ Ｐゴシック"/>
                        </a:rPr>
                        <a:t>80%</a:t>
                      </a:r>
                    </a:p>
                  </a:txBody>
                  <a:tcPr marL="36000" marR="36000" marT="18000" marB="18000"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C000"/>
                    </a:solidFill>
                  </a:tcPr>
                </a:tc>
                <a:tc>
                  <a:txBody>
                    <a:bodyPr/>
                    <a:lstStyle/>
                    <a:p>
                      <a:pPr algn="ctr"/>
                      <a:r>
                        <a:rPr lang="ja-JP" altLang="en-US" sz="1800" b="0" dirty="0">
                          <a:solidFill>
                            <a:srgbClr val="000000"/>
                          </a:solidFill>
                          <a:latin typeface="ＭＳ Ｐゴシック"/>
                          <a:ea typeface="ＭＳ Ｐゴシック"/>
                          <a:cs typeface="ＭＳ Ｐゴシック"/>
                        </a:rPr>
                        <a:t>66%</a:t>
                      </a:r>
                    </a:p>
                  </a:txBody>
                  <a:tcPr marL="36000" marR="36000" marT="18000" marB="18000"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00"/>
                    </a:solidFill>
                  </a:tcPr>
                </a:tc>
                <a:tc>
                  <a:txBody>
                    <a:bodyPr/>
                    <a:lstStyle/>
                    <a:p>
                      <a:pPr algn="ctr"/>
                      <a:r>
                        <a:rPr lang="ja-JP" altLang="en-US" sz="1800" b="0" dirty="0">
                          <a:solidFill>
                            <a:srgbClr val="000000"/>
                          </a:solidFill>
                          <a:latin typeface="ＭＳ Ｐゴシック"/>
                          <a:ea typeface="ＭＳ Ｐゴシック"/>
                          <a:cs typeface="ＭＳ Ｐゴシック"/>
                        </a:rPr>
                        <a:t>97%</a:t>
                      </a:r>
                    </a:p>
                  </a:txBody>
                  <a:tcPr marL="36000" marR="36000" marT="18000" marB="18000"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C000"/>
                    </a:solidFill>
                  </a:tcPr>
                </a:tc>
                <a:extLst>
                  <a:ext uri="{0D108BD9-81ED-4DB2-BD59-A6C34878D82A}">
                    <a16:rowId xmlns:a16="http://schemas.microsoft.com/office/drawing/2014/main" val="10004"/>
                  </a:ext>
                </a:extLst>
              </a:tr>
              <a:tr h="305000">
                <a:tc>
                  <a:txBody>
                    <a:bodyPr/>
                    <a:lstStyle/>
                    <a:p>
                      <a:pPr algn="ctr"/>
                      <a:r>
                        <a:rPr lang="ja-JP" altLang="en-US" sz="1800" b="0" dirty="0">
                          <a:solidFill>
                            <a:srgbClr val="000000"/>
                          </a:solidFill>
                          <a:latin typeface="ＭＳ Ｐゴシック"/>
                          <a:ea typeface="ＭＳ Ｐゴシック"/>
                          <a:cs typeface="ＭＳ Ｐゴシック"/>
                        </a:rPr>
                        <a:t>2024/2/20</a:t>
                      </a:r>
                    </a:p>
                  </a:txBody>
                  <a:tcPr marL="36000" marR="36000" marT="18000" marB="18000"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lang="ja-JP" altLang="en-US" sz="1800" b="0" dirty="0">
                          <a:solidFill>
                            <a:srgbClr val="000000"/>
                          </a:solidFill>
                          <a:latin typeface="ＭＳ Ｐゴシック"/>
                          <a:ea typeface="ＭＳ Ｐゴシック"/>
                          <a:cs typeface="ＭＳ Ｐゴシック"/>
                        </a:rPr>
                        <a:t>84.8</a:t>
                      </a:r>
                    </a:p>
                  </a:txBody>
                  <a:tcPr marL="36000" marR="36000" marT="18000" marB="18000"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lang="ja-JP" altLang="en-US" sz="1800" b="0" dirty="0">
                          <a:solidFill>
                            <a:srgbClr val="000000"/>
                          </a:solidFill>
                          <a:latin typeface="ＭＳ Ｐゴシック"/>
                          <a:ea typeface="ＭＳ Ｐゴシック"/>
                          <a:cs typeface="ＭＳ Ｐゴシック"/>
                        </a:rPr>
                        <a:t>41%</a:t>
                      </a:r>
                    </a:p>
                  </a:txBody>
                  <a:tcPr marL="36000" marR="36000" marT="18000" marB="18000"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lang="ja-JP" altLang="en-US" sz="1800" b="0" dirty="0">
                          <a:solidFill>
                            <a:srgbClr val="000000"/>
                          </a:solidFill>
                          <a:latin typeface="ＭＳ Ｐゴシック"/>
                          <a:ea typeface="ＭＳ Ｐゴシック"/>
                          <a:cs typeface="ＭＳ Ｐゴシック"/>
                        </a:rPr>
                        <a:t>44%</a:t>
                      </a:r>
                    </a:p>
                  </a:txBody>
                  <a:tcPr marL="36000" marR="36000" marT="18000" marB="18000"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lang="ja-JP" altLang="en-US" sz="1800" b="0" dirty="0">
                          <a:solidFill>
                            <a:srgbClr val="000000"/>
                          </a:solidFill>
                          <a:latin typeface="ＭＳ Ｐゴシック"/>
                          <a:ea typeface="ＭＳ Ｐゴシック"/>
                          <a:cs typeface="ＭＳ Ｐゴシック"/>
                        </a:rPr>
                        <a:t>37%</a:t>
                      </a:r>
                    </a:p>
                  </a:txBody>
                  <a:tcPr marL="36000" marR="36000" marT="18000" marB="18000"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lang="ja-JP" altLang="en-US" sz="1800" b="0" dirty="0">
                          <a:solidFill>
                            <a:srgbClr val="000000"/>
                          </a:solidFill>
                          <a:latin typeface="ＭＳ Ｐゴシック"/>
                          <a:ea typeface="ＭＳ Ｐゴシック"/>
                          <a:cs typeface="ＭＳ Ｐゴシック"/>
                        </a:rPr>
                        <a:t>30%</a:t>
                      </a:r>
                    </a:p>
                  </a:txBody>
                  <a:tcPr marL="36000" marR="36000" marT="18000" marB="18000"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extLst>
                  <a:ext uri="{0D108BD9-81ED-4DB2-BD59-A6C34878D82A}">
                    <a16:rowId xmlns:a16="http://schemas.microsoft.com/office/drawing/2014/main" val="10005"/>
                  </a:ext>
                </a:extLst>
              </a:tr>
              <a:tr h="305000">
                <a:tc>
                  <a:txBody>
                    <a:bodyPr/>
                    <a:lstStyle/>
                    <a:p>
                      <a:pPr algn="ctr"/>
                      <a:r>
                        <a:rPr lang="ja-JP" altLang="en-US" sz="1800" b="0" dirty="0">
                          <a:solidFill>
                            <a:srgbClr val="000000"/>
                          </a:solidFill>
                          <a:latin typeface="ＭＳ Ｐゴシック"/>
                          <a:ea typeface="ＭＳ Ｐゴシック"/>
                          <a:cs typeface="ＭＳ Ｐゴシック"/>
                        </a:rPr>
                        <a:t>2023/3/24</a:t>
                      </a:r>
                    </a:p>
                  </a:txBody>
                  <a:tcPr marL="36000" marR="36000" marT="18000" marB="18000"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lang="ja-JP" altLang="en-US" sz="1800" b="0" dirty="0">
                          <a:solidFill>
                            <a:srgbClr val="000000"/>
                          </a:solidFill>
                          <a:latin typeface="ＭＳ Ｐゴシック"/>
                          <a:ea typeface="ＭＳ Ｐゴシック"/>
                          <a:cs typeface="ＭＳ Ｐゴシック"/>
                        </a:rPr>
                        <a:t>84.3</a:t>
                      </a:r>
                    </a:p>
                  </a:txBody>
                  <a:tcPr marL="36000" marR="36000" marT="18000" marB="18000"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lang="ja-JP" altLang="en-US" sz="1800" b="0" dirty="0">
                          <a:solidFill>
                            <a:srgbClr val="000000"/>
                          </a:solidFill>
                          <a:latin typeface="ＭＳ Ｐゴシック"/>
                          <a:ea typeface="ＭＳ Ｐゴシック"/>
                          <a:cs typeface="ＭＳ Ｐゴシック"/>
                        </a:rPr>
                        <a:t>72%</a:t>
                      </a:r>
                    </a:p>
                  </a:txBody>
                  <a:tcPr marL="36000" marR="36000" marT="18000" marB="18000"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00"/>
                    </a:solidFill>
                  </a:tcPr>
                </a:tc>
                <a:tc>
                  <a:txBody>
                    <a:bodyPr/>
                    <a:lstStyle/>
                    <a:p>
                      <a:pPr algn="ctr"/>
                      <a:r>
                        <a:rPr lang="ja-JP" altLang="en-US" sz="1800" b="0" dirty="0">
                          <a:solidFill>
                            <a:srgbClr val="000000"/>
                          </a:solidFill>
                          <a:latin typeface="ＭＳ Ｐゴシック"/>
                          <a:ea typeface="ＭＳ Ｐゴシック"/>
                          <a:cs typeface="ＭＳ Ｐゴシック"/>
                        </a:rPr>
                        <a:t>72%</a:t>
                      </a:r>
                    </a:p>
                  </a:txBody>
                  <a:tcPr marL="36000" marR="36000" marT="18000" marB="18000"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00"/>
                    </a:solidFill>
                  </a:tcPr>
                </a:tc>
                <a:tc>
                  <a:txBody>
                    <a:bodyPr/>
                    <a:lstStyle/>
                    <a:p>
                      <a:pPr algn="ctr"/>
                      <a:r>
                        <a:rPr lang="ja-JP" altLang="en-US" sz="1800" b="0" dirty="0">
                          <a:solidFill>
                            <a:srgbClr val="000000"/>
                          </a:solidFill>
                          <a:latin typeface="ＭＳ Ｐゴシック"/>
                          <a:ea typeface="ＭＳ Ｐゴシック"/>
                          <a:cs typeface="ＭＳ Ｐゴシック"/>
                        </a:rPr>
                        <a:t>91%</a:t>
                      </a:r>
                    </a:p>
                  </a:txBody>
                  <a:tcPr marL="36000" marR="36000" marT="18000" marB="18000"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C000"/>
                    </a:solidFill>
                  </a:tcPr>
                </a:tc>
                <a:tc>
                  <a:txBody>
                    <a:bodyPr/>
                    <a:lstStyle/>
                    <a:p>
                      <a:pPr algn="ctr"/>
                      <a:r>
                        <a:rPr lang="ja-JP" altLang="en-US" sz="1800" b="0" dirty="0">
                          <a:solidFill>
                            <a:srgbClr val="000000"/>
                          </a:solidFill>
                          <a:latin typeface="ＭＳ Ｐゴシック"/>
                          <a:ea typeface="ＭＳ Ｐゴシック"/>
                          <a:cs typeface="ＭＳ Ｐゴシック"/>
                        </a:rPr>
                        <a:t>96%</a:t>
                      </a:r>
                    </a:p>
                  </a:txBody>
                  <a:tcPr marL="36000" marR="36000" marT="18000" marB="18000"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C000"/>
                    </a:solidFill>
                  </a:tcPr>
                </a:tc>
                <a:extLst>
                  <a:ext uri="{0D108BD9-81ED-4DB2-BD59-A6C34878D82A}">
                    <a16:rowId xmlns:a16="http://schemas.microsoft.com/office/drawing/2014/main" val="10006"/>
                  </a:ext>
                </a:extLst>
              </a:tr>
              <a:tr h="305000">
                <a:tc>
                  <a:txBody>
                    <a:bodyPr/>
                    <a:lstStyle/>
                    <a:p>
                      <a:pPr algn="ctr"/>
                      <a:r>
                        <a:rPr lang="ja-JP" altLang="en-US" sz="1800" b="0" dirty="0">
                          <a:solidFill>
                            <a:srgbClr val="000000"/>
                          </a:solidFill>
                          <a:latin typeface="ＭＳ Ｐゴシック"/>
                          <a:ea typeface="ＭＳ Ｐゴシック"/>
                          <a:cs typeface="ＭＳ Ｐゴシック"/>
                        </a:rPr>
                        <a:t>2024/3/29</a:t>
                      </a:r>
                    </a:p>
                  </a:txBody>
                  <a:tcPr marL="36000" marR="36000" marT="18000" marB="18000"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lang="ja-JP" altLang="en-US" sz="1800" b="0" dirty="0">
                          <a:solidFill>
                            <a:srgbClr val="000000"/>
                          </a:solidFill>
                          <a:latin typeface="ＭＳ Ｐゴシック"/>
                          <a:ea typeface="ＭＳ Ｐゴシック"/>
                          <a:cs typeface="ＭＳ Ｐゴシック"/>
                        </a:rPr>
                        <a:t>83.2</a:t>
                      </a:r>
                    </a:p>
                  </a:txBody>
                  <a:tcPr marL="36000" marR="36000" marT="18000" marB="18000"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lang="ja-JP" altLang="en-US" sz="1800" b="0" dirty="0">
                          <a:solidFill>
                            <a:srgbClr val="000000"/>
                          </a:solidFill>
                          <a:latin typeface="ＭＳ Ｐゴシック"/>
                          <a:ea typeface="ＭＳ Ｐゴシック"/>
                          <a:cs typeface="ＭＳ Ｐゴシック"/>
                        </a:rPr>
                        <a:t>87%</a:t>
                      </a:r>
                    </a:p>
                  </a:txBody>
                  <a:tcPr marL="36000" marR="36000" marT="18000" marB="18000"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C000"/>
                    </a:solidFill>
                  </a:tcPr>
                </a:tc>
                <a:tc>
                  <a:txBody>
                    <a:bodyPr/>
                    <a:lstStyle/>
                    <a:p>
                      <a:pPr algn="ctr"/>
                      <a:r>
                        <a:rPr lang="ja-JP" altLang="en-US" sz="1800" b="0" dirty="0">
                          <a:solidFill>
                            <a:srgbClr val="000000"/>
                          </a:solidFill>
                          <a:latin typeface="ＭＳ Ｐゴシック"/>
                          <a:ea typeface="ＭＳ Ｐゴシック"/>
                          <a:cs typeface="ＭＳ Ｐゴシック"/>
                        </a:rPr>
                        <a:t>32%</a:t>
                      </a:r>
                    </a:p>
                  </a:txBody>
                  <a:tcPr marL="36000" marR="36000" marT="18000" marB="18000"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lang="ja-JP" altLang="en-US" sz="1800" b="0" dirty="0">
                          <a:solidFill>
                            <a:srgbClr val="000000"/>
                          </a:solidFill>
                          <a:latin typeface="ＭＳ Ｐゴシック"/>
                          <a:ea typeface="ＭＳ Ｐゴシック"/>
                          <a:cs typeface="ＭＳ Ｐゴシック"/>
                        </a:rPr>
                        <a:t>92%</a:t>
                      </a:r>
                    </a:p>
                  </a:txBody>
                  <a:tcPr marL="36000" marR="36000" marT="18000" marB="18000"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C000"/>
                    </a:solidFill>
                  </a:tcPr>
                </a:tc>
                <a:tc>
                  <a:txBody>
                    <a:bodyPr/>
                    <a:lstStyle/>
                    <a:p>
                      <a:pPr algn="ctr"/>
                      <a:r>
                        <a:rPr lang="ja-JP" altLang="en-US" sz="1800" b="0" dirty="0">
                          <a:solidFill>
                            <a:srgbClr val="000000"/>
                          </a:solidFill>
                          <a:latin typeface="ＭＳ Ｐゴシック"/>
                          <a:ea typeface="ＭＳ Ｐゴシック"/>
                          <a:cs typeface="ＭＳ Ｐゴシック"/>
                        </a:rPr>
                        <a:t>61%</a:t>
                      </a:r>
                    </a:p>
                  </a:txBody>
                  <a:tcPr marL="36000" marR="36000" marT="18000" marB="18000"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00"/>
                    </a:solidFill>
                  </a:tcPr>
                </a:tc>
                <a:extLst>
                  <a:ext uri="{0D108BD9-81ED-4DB2-BD59-A6C34878D82A}">
                    <a16:rowId xmlns:a16="http://schemas.microsoft.com/office/drawing/2014/main" val="10007"/>
                  </a:ext>
                </a:extLst>
              </a:tr>
              <a:tr h="305000">
                <a:tc>
                  <a:txBody>
                    <a:bodyPr/>
                    <a:lstStyle/>
                    <a:p>
                      <a:pPr algn="ctr"/>
                      <a:r>
                        <a:rPr lang="ja-JP" altLang="en-US" sz="1800" b="0" dirty="0">
                          <a:solidFill>
                            <a:srgbClr val="000000"/>
                          </a:solidFill>
                          <a:latin typeface="ＭＳ Ｐゴシック"/>
                          <a:ea typeface="ＭＳ Ｐゴシック"/>
                          <a:cs typeface="ＭＳ Ｐゴシック"/>
                        </a:rPr>
                        <a:t>2024/4/9</a:t>
                      </a:r>
                    </a:p>
                  </a:txBody>
                  <a:tcPr marL="36000" marR="36000" marT="18000" marB="18000"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lang="ja-JP" altLang="en-US" sz="1800" b="0" dirty="0">
                          <a:solidFill>
                            <a:srgbClr val="000000"/>
                          </a:solidFill>
                          <a:latin typeface="ＭＳ Ｐゴシック"/>
                          <a:ea typeface="ＭＳ Ｐゴシック"/>
                          <a:cs typeface="ＭＳ Ｐゴシック"/>
                        </a:rPr>
                        <a:t>78.4</a:t>
                      </a:r>
                    </a:p>
                  </a:txBody>
                  <a:tcPr marL="36000" marR="36000" marT="18000" marB="18000"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lang="ja-JP" altLang="en-US" sz="1800" b="0" dirty="0">
                          <a:solidFill>
                            <a:srgbClr val="000000"/>
                          </a:solidFill>
                          <a:latin typeface="ＭＳ Ｐゴシック"/>
                          <a:ea typeface="ＭＳ Ｐゴシック"/>
                          <a:cs typeface="ＭＳ Ｐゴシック"/>
                        </a:rPr>
                        <a:t>19%</a:t>
                      </a:r>
                    </a:p>
                  </a:txBody>
                  <a:tcPr marL="36000" marR="36000" marT="18000" marB="18000"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lang="ja-JP" altLang="en-US" sz="1800" b="0" dirty="0">
                          <a:solidFill>
                            <a:srgbClr val="000000"/>
                          </a:solidFill>
                          <a:latin typeface="ＭＳ Ｐゴシック"/>
                          <a:ea typeface="ＭＳ Ｐゴシック"/>
                          <a:cs typeface="ＭＳ Ｐゴシック"/>
                        </a:rPr>
                        <a:t>57%</a:t>
                      </a:r>
                    </a:p>
                  </a:txBody>
                  <a:tcPr marL="36000" marR="36000" marT="18000" marB="18000"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00"/>
                    </a:solidFill>
                  </a:tcPr>
                </a:tc>
                <a:tc>
                  <a:txBody>
                    <a:bodyPr/>
                    <a:lstStyle/>
                    <a:p>
                      <a:pPr algn="ctr"/>
                      <a:r>
                        <a:rPr lang="ja-JP" altLang="en-US" sz="1800" b="0" dirty="0">
                          <a:solidFill>
                            <a:srgbClr val="000000"/>
                          </a:solidFill>
                          <a:latin typeface="ＭＳ Ｐゴシック"/>
                          <a:ea typeface="ＭＳ Ｐゴシック"/>
                          <a:cs typeface="ＭＳ Ｐゴシック"/>
                        </a:rPr>
                        <a:t>29%</a:t>
                      </a:r>
                    </a:p>
                  </a:txBody>
                  <a:tcPr marL="36000" marR="36000" marT="18000" marB="18000"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lang="ja-JP" altLang="en-US" sz="1800" b="0" dirty="0">
                          <a:solidFill>
                            <a:srgbClr val="000000"/>
                          </a:solidFill>
                          <a:latin typeface="ＭＳ Ｐゴシック"/>
                          <a:ea typeface="ＭＳ Ｐゴシック"/>
                          <a:cs typeface="ＭＳ Ｐゴシック"/>
                        </a:rPr>
                        <a:t>8%</a:t>
                      </a:r>
                    </a:p>
                  </a:txBody>
                  <a:tcPr marL="36000" marR="36000" marT="18000" marB="18000"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extLst>
                  <a:ext uri="{0D108BD9-81ED-4DB2-BD59-A6C34878D82A}">
                    <a16:rowId xmlns:a16="http://schemas.microsoft.com/office/drawing/2014/main" val="10008"/>
                  </a:ext>
                </a:extLst>
              </a:tr>
              <a:tr h="305000">
                <a:tc>
                  <a:txBody>
                    <a:bodyPr/>
                    <a:lstStyle/>
                    <a:p>
                      <a:pPr algn="ctr"/>
                      <a:r>
                        <a:rPr lang="ja-JP" altLang="en-US" sz="1800" b="0" dirty="0">
                          <a:solidFill>
                            <a:srgbClr val="000000"/>
                          </a:solidFill>
                          <a:latin typeface="ＭＳ Ｐゴシック"/>
                          <a:ea typeface="ＭＳ Ｐゴシック"/>
                          <a:cs typeface="ＭＳ Ｐゴシック"/>
                        </a:rPr>
                        <a:t>2025/4/19</a:t>
                      </a:r>
                    </a:p>
                  </a:txBody>
                  <a:tcPr marL="36000" marR="36000" marT="18000" marB="18000"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lang="ja-JP" altLang="en-US" sz="1800" b="0" dirty="0">
                          <a:solidFill>
                            <a:srgbClr val="000000"/>
                          </a:solidFill>
                          <a:latin typeface="ＭＳ Ｐゴシック"/>
                          <a:ea typeface="ＭＳ Ｐゴシック"/>
                          <a:cs typeface="ＭＳ Ｐゴシック"/>
                        </a:rPr>
                        <a:t>75.2</a:t>
                      </a:r>
                    </a:p>
                  </a:txBody>
                  <a:tcPr marL="36000" marR="36000" marT="18000" marB="18000"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lang="ja-JP" altLang="en-US" sz="1800" b="0" dirty="0">
                          <a:solidFill>
                            <a:srgbClr val="000000"/>
                          </a:solidFill>
                          <a:latin typeface="ＭＳ Ｐゴシック"/>
                          <a:ea typeface="ＭＳ Ｐゴシック"/>
                          <a:cs typeface="ＭＳ Ｐゴシック"/>
                        </a:rPr>
                        <a:t>39%</a:t>
                      </a:r>
                    </a:p>
                  </a:txBody>
                  <a:tcPr marL="36000" marR="36000" marT="18000" marB="18000"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lang="ja-JP" altLang="en-US" sz="1800" b="0" dirty="0">
                          <a:solidFill>
                            <a:srgbClr val="000000"/>
                          </a:solidFill>
                          <a:latin typeface="ＭＳ Ｐゴシック"/>
                          <a:ea typeface="ＭＳ Ｐゴシック"/>
                          <a:cs typeface="ＭＳ Ｐゴシック"/>
                        </a:rPr>
                        <a:t>95%</a:t>
                      </a:r>
                    </a:p>
                  </a:txBody>
                  <a:tcPr marL="36000" marR="36000" marT="18000" marB="18000"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C000"/>
                    </a:solidFill>
                  </a:tcPr>
                </a:tc>
                <a:tc>
                  <a:txBody>
                    <a:bodyPr/>
                    <a:lstStyle/>
                    <a:p>
                      <a:pPr algn="ctr"/>
                      <a:r>
                        <a:rPr lang="ja-JP" altLang="en-US" sz="1800" b="0" dirty="0">
                          <a:solidFill>
                            <a:srgbClr val="000000"/>
                          </a:solidFill>
                          <a:latin typeface="ＭＳ Ｐゴシック"/>
                          <a:ea typeface="ＭＳ Ｐゴシック"/>
                          <a:cs typeface="ＭＳ Ｐゴシック"/>
                        </a:rPr>
                        <a:t>97%</a:t>
                      </a:r>
                    </a:p>
                  </a:txBody>
                  <a:tcPr marL="36000" marR="36000" marT="18000" marB="18000"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C000"/>
                    </a:solidFill>
                  </a:tcPr>
                </a:tc>
                <a:tc>
                  <a:txBody>
                    <a:bodyPr/>
                    <a:lstStyle/>
                    <a:p>
                      <a:pPr algn="ctr"/>
                      <a:r>
                        <a:rPr lang="ja-JP" altLang="en-US" sz="1800" b="0" dirty="0">
                          <a:solidFill>
                            <a:srgbClr val="000000"/>
                          </a:solidFill>
                          <a:latin typeface="ＭＳ Ｐゴシック"/>
                          <a:ea typeface="ＭＳ Ｐゴシック"/>
                          <a:cs typeface="ＭＳ Ｐゴシック"/>
                        </a:rPr>
                        <a:t>95%</a:t>
                      </a:r>
                    </a:p>
                  </a:txBody>
                  <a:tcPr marL="36000" marR="36000" marT="18000" marB="18000"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C000"/>
                    </a:solidFill>
                  </a:tcPr>
                </a:tc>
                <a:extLst>
                  <a:ext uri="{0D108BD9-81ED-4DB2-BD59-A6C34878D82A}">
                    <a16:rowId xmlns:a16="http://schemas.microsoft.com/office/drawing/2014/main" val="10009"/>
                  </a:ext>
                </a:extLst>
              </a:tr>
              <a:tr h="305000">
                <a:tc>
                  <a:txBody>
                    <a:bodyPr/>
                    <a:lstStyle/>
                    <a:p>
                      <a:pPr algn="ctr"/>
                      <a:r>
                        <a:rPr lang="ja-JP" altLang="en-US" sz="1800" b="0" dirty="0">
                          <a:solidFill>
                            <a:srgbClr val="000000"/>
                          </a:solidFill>
                          <a:latin typeface="ＭＳ Ｐゴシック"/>
                          <a:ea typeface="ＭＳ Ｐゴシック"/>
                          <a:cs typeface="ＭＳ Ｐゴシック"/>
                        </a:rPr>
                        <a:t>2023/3/10</a:t>
                      </a:r>
                    </a:p>
                  </a:txBody>
                  <a:tcPr marL="36000" marR="36000" marT="18000" marB="18000"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lang="ja-JP" altLang="en-US" sz="1800" b="0" dirty="0">
                          <a:solidFill>
                            <a:srgbClr val="000000"/>
                          </a:solidFill>
                          <a:latin typeface="ＭＳ Ｐゴシック"/>
                          <a:ea typeface="ＭＳ Ｐゴシック"/>
                          <a:cs typeface="ＭＳ Ｐゴシック"/>
                        </a:rPr>
                        <a:t>68.3</a:t>
                      </a:r>
                    </a:p>
                  </a:txBody>
                  <a:tcPr marL="36000" marR="36000" marT="18000" marB="18000"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lang="ja-JP" altLang="en-US" sz="1800" b="0" dirty="0">
                          <a:solidFill>
                            <a:srgbClr val="000000"/>
                          </a:solidFill>
                          <a:latin typeface="ＭＳ Ｐゴシック"/>
                          <a:ea typeface="ＭＳ Ｐゴシック"/>
                          <a:cs typeface="ＭＳ Ｐゴシック"/>
                        </a:rPr>
                        <a:t>78%</a:t>
                      </a:r>
                    </a:p>
                  </a:txBody>
                  <a:tcPr marL="36000" marR="36000" marT="18000" marB="18000"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00"/>
                    </a:solidFill>
                  </a:tcPr>
                </a:tc>
                <a:tc>
                  <a:txBody>
                    <a:bodyPr/>
                    <a:lstStyle/>
                    <a:p>
                      <a:pPr algn="ctr"/>
                      <a:r>
                        <a:rPr lang="ja-JP" altLang="en-US" sz="1800" b="0" dirty="0">
                          <a:solidFill>
                            <a:srgbClr val="000000"/>
                          </a:solidFill>
                          <a:latin typeface="ＭＳ Ｐゴシック"/>
                          <a:ea typeface="ＭＳ Ｐゴシック"/>
                          <a:cs typeface="ＭＳ Ｐゴシック"/>
                        </a:rPr>
                        <a:t>79%</a:t>
                      </a:r>
                    </a:p>
                  </a:txBody>
                  <a:tcPr marL="36000" marR="36000" marT="18000" marB="18000"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00"/>
                    </a:solidFill>
                  </a:tcPr>
                </a:tc>
                <a:tc>
                  <a:txBody>
                    <a:bodyPr/>
                    <a:lstStyle/>
                    <a:p>
                      <a:pPr algn="ctr"/>
                      <a:r>
                        <a:rPr lang="ja-JP" altLang="en-US" sz="1800" b="0" dirty="0">
                          <a:solidFill>
                            <a:srgbClr val="000000"/>
                          </a:solidFill>
                          <a:latin typeface="ＭＳ Ｐゴシック"/>
                          <a:ea typeface="ＭＳ Ｐゴシック"/>
                          <a:cs typeface="ＭＳ Ｐゴシック"/>
                        </a:rPr>
                        <a:t>88%</a:t>
                      </a:r>
                    </a:p>
                  </a:txBody>
                  <a:tcPr marL="36000" marR="36000" marT="18000" marB="18000"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C000"/>
                    </a:solidFill>
                  </a:tcPr>
                </a:tc>
                <a:tc>
                  <a:txBody>
                    <a:bodyPr/>
                    <a:lstStyle/>
                    <a:p>
                      <a:pPr algn="ctr"/>
                      <a:r>
                        <a:rPr lang="ja-JP" altLang="en-US" sz="1800" b="0" dirty="0">
                          <a:solidFill>
                            <a:srgbClr val="000000"/>
                          </a:solidFill>
                          <a:latin typeface="ＭＳ Ｐゴシック"/>
                          <a:ea typeface="ＭＳ Ｐゴシック"/>
                          <a:cs typeface="ＭＳ Ｐゴシック"/>
                        </a:rPr>
                        <a:t>54%</a:t>
                      </a:r>
                    </a:p>
                  </a:txBody>
                  <a:tcPr marL="36000" marR="36000" marT="18000" marB="18000"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00"/>
                    </a:solidFill>
                  </a:tcPr>
                </a:tc>
                <a:extLst>
                  <a:ext uri="{0D108BD9-81ED-4DB2-BD59-A6C34878D82A}">
                    <a16:rowId xmlns:a16="http://schemas.microsoft.com/office/drawing/2014/main" val="10010"/>
                  </a:ext>
                </a:extLst>
              </a:tr>
            </a:tbl>
          </a:graphicData>
        </a:graphic>
      </p:graphicFrame>
      <p:sp>
        <p:nvSpPr>
          <p:cNvPr id="2002" name="テキスト ボックス 2001">
            <a:extLst>
              <a:ext uri="{FF2B5EF4-FFF2-40B4-BE49-F238E27FC236}">
                <a16:creationId xmlns:a16="http://schemas.microsoft.com/office/drawing/2014/main" id="{3B51E93A-05E7-7758-058F-C793DEC1BC00}"/>
              </a:ext>
            </a:extLst>
          </p:cNvPr>
          <p:cNvSpPr txBox="1"/>
          <p:nvPr/>
        </p:nvSpPr>
        <p:spPr>
          <a:xfrm>
            <a:off x="464294" y="5415528"/>
            <a:ext cx="4738642" cy="707886"/>
          </a:xfrm>
          <a:prstGeom prst="rect">
            <a:avLst/>
          </a:prstGeom>
          <a:noFill/>
        </p:spPr>
        <p:txBody>
          <a:bodyPr wrap="square">
            <a:spAutoFit/>
          </a:bodyPr>
          <a:lstStyle/>
          <a:p>
            <a:pPr indent="114300">
              <a:buNone/>
              <a:tabLst>
                <a:tab pos="608965" algn="l"/>
                <a:tab pos="1217930" algn="l"/>
                <a:tab pos="1826895" algn="l"/>
                <a:tab pos="2435860" algn="l"/>
                <a:tab pos="3044825" algn="l"/>
                <a:tab pos="3653790" algn="l"/>
                <a:tab pos="4262755" algn="l"/>
                <a:tab pos="4871720" algn="l"/>
                <a:tab pos="5480685" algn="l"/>
                <a:tab pos="6089650" algn="l"/>
                <a:tab pos="608965" algn="l"/>
                <a:tab pos="1217930" algn="l"/>
                <a:tab pos="1826895" algn="l"/>
                <a:tab pos="2435860" algn="l"/>
                <a:tab pos="3044825" algn="l"/>
                <a:tab pos="3653790" algn="l"/>
                <a:tab pos="4262755" algn="l"/>
                <a:tab pos="4871720" algn="l"/>
                <a:tab pos="5480685" algn="l"/>
              </a:tabLst>
            </a:pPr>
            <a:r>
              <a:rPr lang="ja-JP" altLang="ja-JP" sz="2000" dirty="0">
                <a:solidFill>
                  <a:srgbClr val="FFC000"/>
                </a:solidFill>
                <a:effectLst/>
                <a:latin typeface="+mn-ea"/>
                <a:cs typeface="Times New Roman" panose="02020603050405020304" pitchFamily="18" charset="0"/>
              </a:rPr>
              <a:t>■</a:t>
            </a:r>
            <a:r>
              <a:rPr lang="ja-JP" altLang="ja-JP" sz="2000" dirty="0">
                <a:solidFill>
                  <a:srgbClr val="000000"/>
                </a:solidFill>
                <a:effectLst/>
                <a:latin typeface="+mn-ea"/>
                <a:cs typeface="Times New Roman" panose="02020603050405020304" pitchFamily="18" charset="0"/>
              </a:rPr>
              <a:t>：</a:t>
            </a:r>
            <a:r>
              <a:rPr lang="en-US" altLang="ja-JP" sz="2000" dirty="0">
                <a:solidFill>
                  <a:srgbClr val="000000"/>
                </a:solidFill>
                <a:effectLst/>
                <a:latin typeface="+mn-ea"/>
                <a:cs typeface="Times New Roman" panose="02020603050405020304" pitchFamily="18" charset="0"/>
              </a:rPr>
              <a:t>80%</a:t>
            </a:r>
            <a:r>
              <a:rPr lang="ja-JP" altLang="ja-JP" sz="2000" dirty="0">
                <a:solidFill>
                  <a:srgbClr val="000000"/>
                </a:solidFill>
                <a:effectLst/>
                <a:latin typeface="+mn-ea"/>
                <a:cs typeface="Times New Roman" panose="02020603050405020304" pitchFamily="18" charset="0"/>
              </a:rPr>
              <a:t>以上</a:t>
            </a:r>
            <a:endParaRPr lang="en-US" altLang="ja-JP" sz="2000" dirty="0">
              <a:solidFill>
                <a:srgbClr val="000000"/>
              </a:solidFill>
              <a:effectLst/>
              <a:latin typeface="+mn-ea"/>
              <a:cs typeface="Times New Roman" panose="02020603050405020304" pitchFamily="18" charset="0"/>
            </a:endParaRPr>
          </a:p>
          <a:p>
            <a:pPr indent="114300">
              <a:buNone/>
              <a:tabLst>
                <a:tab pos="608965" algn="l"/>
                <a:tab pos="1217930" algn="l"/>
                <a:tab pos="1826895" algn="l"/>
                <a:tab pos="2435860" algn="l"/>
                <a:tab pos="3044825" algn="l"/>
                <a:tab pos="3653790" algn="l"/>
                <a:tab pos="4262755" algn="l"/>
                <a:tab pos="4871720" algn="l"/>
                <a:tab pos="5480685" algn="l"/>
                <a:tab pos="6089650" algn="l"/>
                <a:tab pos="608965" algn="l"/>
                <a:tab pos="1217930" algn="l"/>
                <a:tab pos="1826895" algn="l"/>
                <a:tab pos="2435860" algn="l"/>
                <a:tab pos="3044825" algn="l"/>
                <a:tab pos="3653790" algn="l"/>
                <a:tab pos="4262755" algn="l"/>
                <a:tab pos="4871720" algn="l"/>
                <a:tab pos="5480685" algn="l"/>
              </a:tabLst>
            </a:pPr>
            <a:r>
              <a:rPr lang="ja-JP" altLang="ja-JP" sz="2000" dirty="0">
                <a:solidFill>
                  <a:srgbClr val="FFFF00"/>
                </a:solidFill>
                <a:effectLst/>
                <a:latin typeface="+mn-ea"/>
                <a:cs typeface="Times New Roman" panose="02020603050405020304" pitchFamily="18" charset="0"/>
              </a:rPr>
              <a:t>■</a:t>
            </a:r>
            <a:r>
              <a:rPr lang="ja-JP" altLang="ja-JP" sz="2000" dirty="0">
                <a:solidFill>
                  <a:srgbClr val="000000"/>
                </a:solidFill>
                <a:effectLst/>
                <a:latin typeface="+mn-ea"/>
                <a:cs typeface="Times New Roman" panose="02020603050405020304" pitchFamily="18" charset="0"/>
              </a:rPr>
              <a:t>：</a:t>
            </a:r>
            <a:r>
              <a:rPr lang="en-US" altLang="ja-JP" sz="2000" dirty="0">
                <a:solidFill>
                  <a:srgbClr val="000000"/>
                </a:solidFill>
                <a:effectLst/>
                <a:latin typeface="+mn-ea"/>
                <a:cs typeface="Times New Roman" panose="02020603050405020304" pitchFamily="18" charset="0"/>
              </a:rPr>
              <a:t>50%</a:t>
            </a:r>
            <a:r>
              <a:rPr lang="ja-JP" altLang="ja-JP" sz="2000" dirty="0">
                <a:solidFill>
                  <a:srgbClr val="000000"/>
                </a:solidFill>
                <a:effectLst/>
                <a:latin typeface="+mn-ea"/>
                <a:cs typeface="Times New Roman" panose="02020603050405020304" pitchFamily="18" charset="0"/>
              </a:rPr>
              <a:t>以上</a:t>
            </a:r>
            <a:r>
              <a:rPr lang="en-US" altLang="ja-JP" sz="2000" dirty="0">
                <a:solidFill>
                  <a:srgbClr val="000000"/>
                </a:solidFill>
                <a:effectLst/>
                <a:latin typeface="+mn-ea"/>
                <a:cs typeface="Times New Roman" panose="02020603050405020304" pitchFamily="18" charset="0"/>
              </a:rPr>
              <a:t>80%</a:t>
            </a:r>
            <a:r>
              <a:rPr lang="ja-JP" altLang="ja-JP" sz="2000" dirty="0">
                <a:solidFill>
                  <a:srgbClr val="000000"/>
                </a:solidFill>
                <a:effectLst/>
                <a:latin typeface="+mn-ea"/>
                <a:cs typeface="Times New Roman" panose="02020603050405020304" pitchFamily="18" charset="0"/>
              </a:rPr>
              <a:t>未満</a:t>
            </a:r>
            <a:endParaRPr lang="ja-JP" altLang="ja-JP" sz="2400" dirty="0">
              <a:effectLst/>
              <a:latin typeface="+mn-ea"/>
              <a:cs typeface="Times New Roman" panose="02020603050405020304" pitchFamily="18" charset="0"/>
            </a:endParaRPr>
          </a:p>
        </p:txBody>
      </p:sp>
      <p:sp>
        <p:nvSpPr>
          <p:cNvPr id="2" name="テキスト ボックス 1">
            <a:extLst>
              <a:ext uri="{FF2B5EF4-FFF2-40B4-BE49-F238E27FC236}">
                <a16:creationId xmlns:a16="http://schemas.microsoft.com/office/drawing/2014/main" id="{46F208A6-AAD0-E90D-6EB3-52A42778EF52}"/>
              </a:ext>
            </a:extLst>
          </p:cNvPr>
          <p:cNvSpPr txBox="1"/>
          <p:nvPr/>
        </p:nvSpPr>
        <p:spPr>
          <a:xfrm>
            <a:off x="649224" y="3384203"/>
            <a:ext cx="7132320" cy="1846659"/>
          </a:xfrm>
          <a:prstGeom prst="rect">
            <a:avLst/>
          </a:prstGeom>
          <a:noFill/>
          <a:ln w="57150">
            <a:solidFill>
              <a:srgbClr val="0000FF"/>
            </a:solidFill>
          </a:ln>
        </p:spPr>
        <p:txBody>
          <a:bodyPr wrap="square" rtlCol="0">
            <a:spAutoFit/>
          </a:bodyPr>
          <a:lstStyle/>
          <a:p>
            <a:r>
              <a:rPr lang="ja-JP" altLang="en-US" sz="1600" dirty="0"/>
              <a:t>　</a:t>
            </a:r>
            <a:endParaRPr kumimoji="1" lang="en-US" altLang="ja-JP" sz="1600" dirty="0"/>
          </a:p>
          <a:p>
            <a:endParaRPr kumimoji="1" lang="en-US" altLang="ja-JP" sz="1600" dirty="0"/>
          </a:p>
          <a:p>
            <a:endParaRPr kumimoji="1" lang="en-US" altLang="ja-JP" sz="1600" dirty="0"/>
          </a:p>
          <a:p>
            <a:endParaRPr lang="en-US" altLang="ja-JP" sz="1600" dirty="0"/>
          </a:p>
          <a:p>
            <a:r>
              <a:rPr kumimoji="1" lang="ja-JP" altLang="en-US" sz="1600" dirty="0"/>
              <a:t>　</a:t>
            </a:r>
            <a:endParaRPr kumimoji="1" lang="en-US" altLang="ja-JP" sz="1600" dirty="0"/>
          </a:p>
          <a:p>
            <a:r>
              <a:rPr lang="en-US" altLang="ja-JP" sz="1600" dirty="0"/>
              <a:t>  </a:t>
            </a:r>
            <a:endParaRPr kumimoji="1" lang="en-US" altLang="ja-JP" sz="1600" dirty="0"/>
          </a:p>
          <a:p>
            <a:r>
              <a:rPr kumimoji="1" lang="ja-JP" altLang="en-US" sz="1600" dirty="0"/>
              <a:t>　</a:t>
            </a:r>
          </a:p>
        </p:txBody>
      </p:sp>
      <p:sp>
        <p:nvSpPr>
          <p:cNvPr id="6" name="テキスト ボックス 5">
            <a:extLst>
              <a:ext uri="{FF2B5EF4-FFF2-40B4-BE49-F238E27FC236}">
                <a16:creationId xmlns:a16="http://schemas.microsoft.com/office/drawing/2014/main" id="{AE4F33B7-83CF-4875-CB3C-223AA8C01B7F}"/>
              </a:ext>
            </a:extLst>
          </p:cNvPr>
          <p:cNvSpPr txBox="1"/>
          <p:nvPr/>
        </p:nvSpPr>
        <p:spPr>
          <a:xfrm>
            <a:off x="3320719" y="5415528"/>
            <a:ext cx="5358987" cy="830997"/>
          </a:xfrm>
          <a:prstGeom prst="rect">
            <a:avLst/>
          </a:prstGeom>
          <a:noFill/>
        </p:spPr>
        <p:txBody>
          <a:bodyPr wrap="square" rtlCol="0">
            <a:spAutoFit/>
          </a:bodyPr>
          <a:lstStyle/>
          <a:p>
            <a:r>
              <a:rPr lang="ja-JP" altLang="en-US" sz="2400" b="1" dirty="0">
                <a:solidFill>
                  <a:srgbClr val="0000FF"/>
                </a:solidFill>
              </a:rPr>
              <a:t>小</a:t>
            </a:r>
            <a:r>
              <a:rPr kumimoji="1" lang="ja-JP" altLang="en-US" sz="2400" b="1" dirty="0">
                <a:solidFill>
                  <a:srgbClr val="0000FF"/>
                </a:solidFill>
              </a:rPr>
              <a:t>規模な出水</a:t>
            </a:r>
            <a:r>
              <a:rPr lang="ja-JP" altLang="en-US" sz="2400" b="1" dirty="0">
                <a:solidFill>
                  <a:srgbClr val="0000FF"/>
                </a:solidFill>
              </a:rPr>
              <a:t>は見逃す傾向</a:t>
            </a:r>
            <a:endParaRPr kumimoji="1" lang="en-US" altLang="ja-JP" sz="2400" b="1" dirty="0">
              <a:solidFill>
                <a:srgbClr val="0000FF"/>
              </a:solidFill>
            </a:endParaRPr>
          </a:p>
          <a:p>
            <a:r>
              <a:rPr lang="ja-JP" altLang="en-US" sz="2400" b="1" dirty="0">
                <a:solidFill>
                  <a:srgbClr val="0000FF"/>
                </a:solidFill>
              </a:rPr>
              <a:t>（</a:t>
            </a:r>
            <a:r>
              <a:rPr lang="en-US" altLang="ja-JP" sz="2400" b="1" dirty="0">
                <a:solidFill>
                  <a:srgbClr val="0000FF"/>
                </a:solidFill>
              </a:rPr>
              <a:t>&lt;100</a:t>
            </a:r>
            <a:r>
              <a:rPr lang="ja-JP" altLang="en-US" sz="2400" b="1" dirty="0">
                <a:solidFill>
                  <a:srgbClr val="0000FF"/>
                </a:solidFill>
                <a:cs typeface="ＭＳ Ｐゴシック"/>
              </a:rPr>
              <a:t>m³/s</a:t>
            </a:r>
            <a:r>
              <a:rPr lang="ja-JP" altLang="en-US" sz="2400" b="1" dirty="0">
                <a:solidFill>
                  <a:srgbClr val="0000FF"/>
                </a:solidFill>
              </a:rPr>
              <a:t>）</a:t>
            </a:r>
            <a:endParaRPr kumimoji="1" lang="ja-JP" altLang="en-US" sz="2400" b="1" dirty="0">
              <a:solidFill>
                <a:srgbClr val="0000FF"/>
              </a:solidFill>
            </a:endParaRPr>
          </a:p>
        </p:txBody>
      </p:sp>
    </p:spTree>
    <p:extLst>
      <p:ext uri="{BB962C8B-B14F-4D97-AF65-F5344CB8AC3E}">
        <p14:creationId xmlns:p14="http://schemas.microsoft.com/office/powerpoint/2010/main" val="14235267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16C210-FB26-5C07-2DDD-C0601256B5B8}"/>
            </a:ext>
          </a:extLst>
        </p:cNvPr>
        <p:cNvGrpSpPr/>
        <p:nvPr/>
      </p:nvGrpSpPr>
      <p:grpSpPr>
        <a:xfrm>
          <a:off x="0" y="0"/>
          <a:ext cx="0" cy="0"/>
          <a:chOff x="0" y="0"/>
          <a:chExt cx="0" cy="0"/>
        </a:xfrm>
      </p:grpSpPr>
      <p:pic>
        <p:nvPicPr>
          <p:cNvPr id="3" name="ヘッダー">
            <a:extLst>
              <a:ext uri="{FF2B5EF4-FFF2-40B4-BE49-F238E27FC236}">
                <a16:creationId xmlns:a16="http://schemas.microsoft.com/office/drawing/2014/main" id="{DCAEE4F6-D1ED-68B0-5DC8-6A8C7216D350}"/>
              </a:ext>
            </a:extLst>
          </p:cNvPr>
          <p:cNvPicPr>
            <a:picLocks noGrp="1" noRot="1" noChangeAspect="1" noMove="1" noResize="1" noEditPoints="1" noAdjustHandles="1" noChangeArrowheads="1" noChangeShapeType="1" noCrop="1"/>
          </p:cNvPicPr>
          <p:nvPr/>
        </p:nvPicPr>
        <p:blipFill>
          <a:blip r:embed="rId3"/>
          <a:stretch>
            <a:fillRect/>
          </a:stretch>
        </p:blipFill>
        <p:spPr>
          <a:xfrm flipH="1">
            <a:off x="-6350" y="-5178"/>
            <a:ext cx="9144000" cy="1153355"/>
          </a:xfrm>
          <a:prstGeom prst="rect">
            <a:avLst/>
          </a:prstGeom>
        </p:spPr>
      </p:pic>
      <p:sp>
        <p:nvSpPr>
          <p:cNvPr id="8" name="スライド番号プレースホルダー 12">
            <a:extLst>
              <a:ext uri="{FF2B5EF4-FFF2-40B4-BE49-F238E27FC236}">
                <a16:creationId xmlns:a16="http://schemas.microsoft.com/office/drawing/2014/main" id="{1D912494-D473-2C41-3076-1C3EF3C45D5C}"/>
              </a:ext>
            </a:extLst>
          </p:cNvPr>
          <p:cNvSpPr txBox="1">
            <a:spLocks/>
          </p:cNvSpPr>
          <p:nvPr/>
        </p:nvSpPr>
        <p:spPr>
          <a:xfrm>
            <a:off x="8550226" y="6399102"/>
            <a:ext cx="481012" cy="365125"/>
          </a:xfrm>
          <a:prstGeom prst="rect">
            <a:avLst/>
          </a:prstGeom>
        </p:spPr>
        <p:txBody>
          <a:bodyPr vert="horz" anchor="b"/>
          <a:lstStyle>
            <a:defPPr>
              <a:defRPr lang="ja-JP"/>
            </a:defPPr>
            <a:lvl1pPr marL="0" algn="r" defTabSz="914400" rtl="0" eaLnBrk="1" fontAlgn="auto" latinLnBrk="0" hangingPunct="1">
              <a:spcBef>
                <a:spcPts val="0"/>
              </a:spcBef>
              <a:spcAft>
                <a:spcPts val="0"/>
              </a:spcAft>
              <a:defRPr kumimoji="1" lang="ja-JP" sz="1200" b="0" kern="1200">
                <a:solidFill>
                  <a:srgbClr val="FFFFFF"/>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fld id="{A2C7198B-0AA7-4B5B-AD43-FCED5591912C}" type="slidenum">
              <a:rPr lang="en-US" altLang="ja-JP" sz="1400" b="1" smtClean="0">
                <a:latin typeface="+mj-lt"/>
              </a:rPr>
              <a:pPr/>
              <a:t>23</a:t>
            </a:fld>
            <a:endParaRPr lang="ja-JP" altLang="en-US" sz="1400" b="1" dirty="0">
              <a:latin typeface="+mj-lt"/>
            </a:endParaRPr>
          </a:p>
        </p:txBody>
      </p:sp>
      <p:sp>
        <p:nvSpPr>
          <p:cNvPr id="5" name="タイトル 2">
            <a:extLst>
              <a:ext uri="{FF2B5EF4-FFF2-40B4-BE49-F238E27FC236}">
                <a16:creationId xmlns:a16="http://schemas.microsoft.com/office/drawing/2014/main" id="{9A736CB2-4F74-5936-F991-C41CFA193468}"/>
              </a:ext>
            </a:extLst>
          </p:cNvPr>
          <p:cNvSpPr txBox="1">
            <a:spLocks noGrp="1" noRot="1" noMove="1" noResize="1" noEditPoints="1" noAdjustHandles="1" noChangeArrowheads="1" noChangeShapeType="1"/>
          </p:cNvSpPr>
          <p:nvPr/>
        </p:nvSpPr>
        <p:spPr>
          <a:xfrm>
            <a:off x="0" y="145661"/>
            <a:ext cx="9144000" cy="791419"/>
          </a:xfrm>
          <a:prstGeom prst="rect">
            <a:avLst/>
          </a:prstGeom>
        </p:spPr>
        <p:txBody>
          <a:bodyPr anchor="t"/>
          <a:lstStyle>
            <a:lvl1pPr algn="l" rtl="0" eaLnBrk="0" fontAlgn="base" hangingPunct="0">
              <a:spcBef>
                <a:spcPct val="0"/>
              </a:spcBef>
              <a:spcAft>
                <a:spcPct val="0"/>
              </a:spcAft>
              <a:defRPr kumimoji="1" lang="ja-JP" sz="3200" b="1" kern="1200">
                <a:solidFill>
                  <a:srgbClr val="639729"/>
                </a:solidFill>
                <a:effectLst>
                  <a:outerShdw blurRad="31750" dist="25400" dir="5400000" algn="tl" rotWithShape="0">
                    <a:srgbClr val="000000">
                      <a:alpha val="25000"/>
                    </a:srgbClr>
                  </a:outerShdw>
                </a:effectLst>
                <a:latin typeface="+mj-lt"/>
                <a:ea typeface="+mj-ea"/>
                <a:cs typeface="+mj-cs"/>
              </a:defRPr>
            </a:lvl1pPr>
            <a:lvl2pPr algn="l" rtl="0" eaLnBrk="0" fontAlgn="base" hangingPunct="0">
              <a:spcBef>
                <a:spcPct val="0"/>
              </a:spcBef>
              <a:spcAft>
                <a:spcPct val="0"/>
              </a:spcAft>
              <a:defRPr kumimoji="1" sz="3200" b="1">
                <a:solidFill>
                  <a:srgbClr val="639729"/>
                </a:solidFill>
                <a:latin typeface="ＭＳ Ｐゴシック" charset="-128"/>
                <a:ea typeface="ＭＳ Ｐゴシック" charset="-128"/>
              </a:defRPr>
            </a:lvl2pPr>
            <a:lvl3pPr algn="l" rtl="0" eaLnBrk="0" fontAlgn="base" hangingPunct="0">
              <a:spcBef>
                <a:spcPct val="0"/>
              </a:spcBef>
              <a:spcAft>
                <a:spcPct val="0"/>
              </a:spcAft>
              <a:defRPr kumimoji="1" sz="3200" b="1">
                <a:solidFill>
                  <a:srgbClr val="639729"/>
                </a:solidFill>
                <a:latin typeface="ＭＳ Ｐゴシック" charset="-128"/>
                <a:ea typeface="ＭＳ Ｐゴシック" charset="-128"/>
              </a:defRPr>
            </a:lvl3pPr>
            <a:lvl4pPr algn="l" rtl="0" eaLnBrk="0" fontAlgn="base" hangingPunct="0">
              <a:spcBef>
                <a:spcPct val="0"/>
              </a:spcBef>
              <a:spcAft>
                <a:spcPct val="0"/>
              </a:spcAft>
              <a:defRPr kumimoji="1" sz="3200" b="1">
                <a:solidFill>
                  <a:srgbClr val="639729"/>
                </a:solidFill>
                <a:latin typeface="ＭＳ Ｐゴシック" charset="-128"/>
                <a:ea typeface="ＭＳ Ｐゴシック" charset="-128"/>
              </a:defRPr>
            </a:lvl4pPr>
            <a:lvl5pPr algn="l" rtl="0" eaLnBrk="0" fontAlgn="base" hangingPunct="0">
              <a:spcBef>
                <a:spcPct val="0"/>
              </a:spcBef>
              <a:spcAft>
                <a:spcPct val="0"/>
              </a:spcAft>
              <a:defRPr kumimoji="1" sz="3200" b="1">
                <a:solidFill>
                  <a:srgbClr val="639729"/>
                </a:solidFill>
                <a:latin typeface="ＭＳ Ｐゴシック" charset="-128"/>
                <a:ea typeface="ＭＳ Ｐゴシック" charset="-128"/>
              </a:defRPr>
            </a:lvl5pPr>
            <a:lvl6pPr marL="457189" algn="l" rtl="0" fontAlgn="base">
              <a:spcBef>
                <a:spcPct val="0"/>
              </a:spcBef>
              <a:spcAft>
                <a:spcPct val="0"/>
              </a:spcAft>
              <a:defRPr kumimoji="1" sz="3200" b="1">
                <a:solidFill>
                  <a:srgbClr val="639729"/>
                </a:solidFill>
                <a:latin typeface="ＭＳ Ｐゴシック" charset="-128"/>
                <a:ea typeface="ＭＳ Ｐゴシック" charset="-128"/>
              </a:defRPr>
            </a:lvl6pPr>
            <a:lvl7pPr marL="914377" algn="l" rtl="0" fontAlgn="base">
              <a:spcBef>
                <a:spcPct val="0"/>
              </a:spcBef>
              <a:spcAft>
                <a:spcPct val="0"/>
              </a:spcAft>
              <a:defRPr kumimoji="1" sz="3200" b="1">
                <a:solidFill>
                  <a:srgbClr val="639729"/>
                </a:solidFill>
                <a:latin typeface="ＭＳ Ｐゴシック" charset="-128"/>
                <a:ea typeface="ＭＳ Ｐゴシック" charset="-128"/>
              </a:defRPr>
            </a:lvl7pPr>
            <a:lvl8pPr marL="1371566" algn="l" rtl="0" fontAlgn="base">
              <a:spcBef>
                <a:spcPct val="0"/>
              </a:spcBef>
              <a:spcAft>
                <a:spcPct val="0"/>
              </a:spcAft>
              <a:defRPr kumimoji="1" sz="3200" b="1">
                <a:solidFill>
                  <a:srgbClr val="639729"/>
                </a:solidFill>
                <a:latin typeface="ＭＳ Ｐゴシック" charset="-128"/>
                <a:ea typeface="ＭＳ Ｐゴシック" charset="-128"/>
              </a:defRPr>
            </a:lvl8pPr>
            <a:lvl9pPr marL="1828754" algn="l" rtl="0" fontAlgn="base">
              <a:spcBef>
                <a:spcPct val="0"/>
              </a:spcBef>
              <a:spcAft>
                <a:spcPct val="0"/>
              </a:spcAft>
              <a:defRPr kumimoji="1" sz="3200" b="1">
                <a:solidFill>
                  <a:srgbClr val="639729"/>
                </a:solidFill>
                <a:latin typeface="ＭＳ Ｐゴシック" charset="-128"/>
                <a:ea typeface="ＭＳ Ｐゴシック" charset="-128"/>
              </a:defRPr>
            </a:lvl9pPr>
            <a:extLst/>
          </a:lstStyle>
          <a:p>
            <a:r>
              <a:rPr lang="ja-JP" altLang="en-US" b="0" spc="-300" dirty="0">
                <a:solidFill>
                  <a:srgbClr val="065218"/>
                </a:solidFill>
                <a:effectLst/>
                <a:latin typeface="HGS創英角ｺﾞｼｯｸUB" panose="020B0900000000000000" pitchFamily="50" charset="-128"/>
                <a:ea typeface="HGS創英角ｺﾞｼｯｸUB" panose="020B0900000000000000" pitchFamily="50" charset="-128"/>
              </a:rPr>
              <a:t>３</a:t>
            </a:r>
            <a:r>
              <a:rPr lang="en-US" altLang="ja-JP" b="0" spc="-300" dirty="0">
                <a:solidFill>
                  <a:srgbClr val="065218"/>
                </a:solidFill>
                <a:effectLst/>
                <a:latin typeface="HGS創英角ｺﾞｼｯｸUB" panose="020B0900000000000000" pitchFamily="50" charset="-128"/>
                <a:ea typeface="HGS創英角ｺﾞｼｯｸUB" panose="020B0900000000000000" pitchFamily="50" charset="-128"/>
              </a:rPr>
              <a:t>.</a:t>
            </a:r>
            <a:r>
              <a:rPr lang="en-US" altLang="ja-JP" b="0" spc="-150" dirty="0">
                <a:solidFill>
                  <a:srgbClr val="065218"/>
                </a:solidFill>
                <a:effectLst/>
                <a:latin typeface="HGS創英角ｺﾞｼｯｸUB" panose="020B0900000000000000" pitchFamily="50" charset="-128"/>
                <a:ea typeface="HGS創英角ｺﾞｼｯｸUB" panose="020B0900000000000000" pitchFamily="50" charset="-128"/>
              </a:rPr>
              <a:t>  </a:t>
            </a:r>
            <a:r>
              <a:rPr lang="ja-JP" altLang="en-US" b="0" spc="-150" dirty="0">
                <a:solidFill>
                  <a:srgbClr val="065218"/>
                </a:solidFill>
                <a:effectLst/>
                <a:latin typeface="HGS創英角ｺﾞｼｯｸUB" panose="020B0900000000000000" pitchFamily="50" charset="-128"/>
                <a:ea typeface="HGS創英角ｺﾞｼｯｸUB" panose="020B0900000000000000" pitchFamily="50" charset="-128"/>
              </a:rPr>
              <a:t>精度検証  </a:t>
            </a:r>
            <a:r>
              <a:rPr lang="en-US" altLang="ja-JP" b="0" spc="-150" dirty="0">
                <a:solidFill>
                  <a:srgbClr val="065218"/>
                </a:solidFill>
                <a:effectLst/>
                <a:latin typeface="HGS創英角ｺﾞｼｯｸUB" panose="020B0900000000000000" pitchFamily="50" charset="-128"/>
                <a:ea typeface="HGS創英角ｺﾞｼｯｸUB" panose="020B0900000000000000" pitchFamily="50" charset="-128"/>
              </a:rPr>
              <a:t>(1)</a:t>
            </a:r>
            <a:r>
              <a:rPr lang="ja-JP" altLang="en-US" b="0" spc="-150" dirty="0">
                <a:solidFill>
                  <a:srgbClr val="065218"/>
                </a:solidFill>
                <a:effectLst/>
                <a:latin typeface="HGS創英角ｺﾞｼｯｸUB" panose="020B0900000000000000" pitchFamily="50" charset="-128"/>
                <a:ea typeface="HGS創英角ｺﾞｼｯｸUB" panose="020B0900000000000000" pitchFamily="50" charset="-128"/>
              </a:rPr>
              <a:t>融雪出水発生確率モデル </a:t>
            </a:r>
            <a:endParaRPr lang="ja-JP" altLang="en-US" sz="6000" dirty="0">
              <a:solidFill>
                <a:srgbClr val="065218"/>
              </a:solidFill>
              <a:effectLst/>
              <a:latin typeface="HGS創英角ｺﾞｼｯｸUB" panose="020B0900000000000000" pitchFamily="50" charset="-128"/>
              <a:ea typeface="HGS創英角ｺﾞｼｯｸUB" panose="020B0900000000000000" pitchFamily="50" charset="-128"/>
            </a:endParaRPr>
          </a:p>
        </p:txBody>
      </p:sp>
      <p:sp>
        <p:nvSpPr>
          <p:cNvPr id="4" name="コンテンツ プレースホルダー 6">
            <a:extLst>
              <a:ext uri="{FF2B5EF4-FFF2-40B4-BE49-F238E27FC236}">
                <a16:creationId xmlns:a16="http://schemas.microsoft.com/office/drawing/2014/main" id="{8B81EB2C-D704-756B-108D-FC55A794866E}"/>
              </a:ext>
            </a:extLst>
          </p:cNvPr>
          <p:cNvSpPr txBox="1">
            <a:spLocks/>
          </p:cNvSpPr>
          <p:nvPr/>
        </p:nvSpPr>
        <p:spPr bwMode="auto">
          <a:xfrm>
            <a:off x="157571" y="931480"/>
            <a:ext cx="8633161" cy="524311"/>
          </a:xfrm>
          <a:prstGeom prst="rect">
            <a:avLst/>
          </a:prstGeom>
          <a:noFill/>
          <a:ln w="28575" cap="rnd">
            <a:noFill/>
          </a:ln>
          <a:extLst>
            <a:ext uri="{909E8E84-426E-40DD-AFC4-6F175D3DCCD1}">
              <a14:hiddenFill xmlns:a14="http://schemas.microsoft.com/office/drawing/2010/main">
                <a:solidFill>
                  <a:srgbClr val="FFFFFF"/>
                </a:solidFill>
              </a14:hiddenFill>
            </a:ext>
          </a:extLst>
        </p:spPr>
        <p:txBody>
          <a:bodyPr vert="horz" wrap="square" lIns="91440" tIns="46800" rIns="91440" bIns="45720" numCol="1" anchor="t" anchorCtr="0" compatLnSpc="1">
            <a:prstTxWarp prst="textNoShape">
              <a:avLst/>
            </a:prstTxWarp>
            <a:spAutoFit/>
          </a:bodyPr>
          <a:lstStyle>
            <a:lvl1pPr marL="342900" indent="-342900" algn="l" rtl="0" eaLnBrk="0" fontAlgn="base" hangingPunct="0">
              <a:spcBef>
                <a:spcPct val="20000"/>
              </a:spcBef>
              <a:spcAft>
                <a:spcPct val="0"/>
              </a:spcAft>
              <a:buFont typeface="Arial" charset="0"/>
              <a:buChar char="•"/>
              <a:defRPr kumimoji="1" sz="24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kumimoji="1" sz="24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kumimoji="1" sz="22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kumimoji="1"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a:lstStyle>
          <a:p>
            <a:pPr marL="0" indent="0" eaLnBrk="1" hangingPunct="1">
              <a:buNone/>
            </a:pPr>
            <a:r>
              <a:rPr lang="en-US" altLang="ja-JP" sz="2800" dirty="0">
                <a:solidFill>
                  <a:srgbClr val="639729"/>
                </a:solidFill>
                <a:latin typeface="HGS創英角ｺﾞｼｯｸUB" panose="020B0900000000000000" pitchFamily="50" charset="-128"/>
                <a:ea typeface="HGS創英角ｺﾞｼｯｸUB" panose="020B0900000000000000" pitchFamily="50" charset="-128"/>
                <a:cs typeface="+mj-cs"/>
              </a:rPr>
              <a:t>【</a:t>
            </a:r>
            <a:r>
              <a:rPr lang="ja-JP" altLang="en-US" sz="2800" dirty="0">
                <a:solidFill>
                  <a:srgbClr val="639729"/>
                </a:solidFill>
                <a:latin typeface="HGS創英角ｺﾞｼｯｸUB" panose="020B0900000000000000" pitchFamily="50" charset="-128"/>
                <a:ea typeface="HGS創英角ｺﾞｼｯｸUB" panose="020B0900000000000000" pitchFamily="50" charset="-128"/>
                <a:cs typeface="+mj-cs"/>
              </a:rPr>
              <a:t>検証結果</a:t>
            </a:r>
            <a:r>
              <a:rPr lang="en-US" altLang="ja-JP" sz="2800" dirty="0">
                <a:solidFill>
                  <a:srgbClr val="639729"/>
                </a:solidFill>
                <a:latin typeface="HGS創英角ｺﾞｼｯｸUB" panose="020B0900000000000000" pitchFamily="50" charset="-128"/>
                <a:ea typeface="HGS創英角ｺﾞｼｯｸUB" panose="020B0900000000000000" pitchFamily="50" charset="-128"/>
                <a:cs typeface="+mj-cs"/>
              </a:rPr>
              <a:t>】</a:t>
            </a:r>
            <a:r>
              <a:rPr lang="ja-JP" altLang="en-US" sz="2800" dirty="0"/>
              <a:t>九頭竜ダム・</a:t>
            </a:r>
            <a:r>
              <a:rPr lang="en-US" altLang="ja-JP" sz="2800" dirty="0"/>
              <a:t> </a:t>
            </a:r>
            <a:r>
              <a:rPr lang="ja-JP" altLang="en-US" sz="2800" dirty="0"/>
              <a:t>融雪出水前の最大予測確率</a:t>
            </a:r>
            <a:endParaRPr lang="en-US" altLang="ja-JP" dirty="0"/>
          </a:p>
        </p:txBody>
      </p:sp>
      <p:graphicFrame>
        <p:nvGraphicFramePr>
          <p:cNvPr id="9002" name="表10b 九頭竜ダム">
            <a:extLst>
              <a:ext uri="{FF2B5EF4-FFF2-40B4-BE49-F238E27FC236}">
                <a16:creationId xmlns:a16="http://schemas.microsoft.com/office/drawing/2014/main" id="{9B3CF426-2574-1D5C-EF92-D3B79FBD1C8B}"/>
              </a:ext>
            </a:extLst>
          </p:cNvPr>
          <p:cNvGraphicFramePr>
            <a:graphicFrameLocks noGrp="1"/>
          </p:cNvGraphicFramePr>
          <p:nvPr/>
        </p:nvGraphicFramePr>
        <p:xfrm>
          <a:off x="764849" y="1722899"/>
          <a:ext cx="7227007" cy="3100000"/>
        </p:xfrm>
        <a:graphic>
          <a:graphicData uri="http://schemas.openxmlformats.org/drawingml/2006/table">
            <a:tbl>
              <a:tblPr>
                <a:tableStyleId>{2D5ABB26-0587-4C30-8999-92F81FD0307C}</a:tableStyleId>
              </a:tblPr>
              <a:tblGrid>
                <a:gridCol w="1280160">
                  <a:extLst>
                    <a:ext uri="{9D8B030D-6E8A-4147-A177-3AD203B41FA5}">
                      <a16:colId xmlns:a16="http://schemas.microsoft.com/office/drawing/2014/main" val="20000"/>
                    </a:ext>
                  </a:extLst>
                </a:gridCol>
                <a:gridCol w="1280160">
                  <a:extLst>
                    <a:ext uri="{9D8B030D-6E8A-4147-A177-3AD203B41FA5}">
                      <a16:colId xmlns:a16="http://schemas.microsoft.com/office/drawing/2014/main" val="20001"/>
                    </a:ext>
                  </a:extLst>
                </a:gridCol>
                <a:gridCol w="1005840">
                  <a:extLst>
                    <a:ext uri="{9D8B030D-6E8A-4147-A177-3AD203B41FA5}">
                      <a16:colId xmlns:a16="http://schemas.microsoft.com/office/drawing/2014/main" val="20002"/>
                    </a:ext>
                  </a:extLst>
                </a:gridCol>
                <a:gridCol w="1005840">
                  <a:extLst>
                    <a:ext uri="{9D8B030D-6E8A-4147-A177-3AD203B41FA5}">
                      <a16:colId xmlns:a16="http://schemas.microsoft.com/office/drawing/2014/main" val="20003"/>
                    </a:ext>
                  </a:extLst>
                </a:gridCol>
                <a:gridCol w="1188720">
                  <a:extLst>
                    <a:ext uri="{9D8B030D-6E8A-4147-A177-3AD203B41FA5}">
                      <a16:colId xmlns:a16="http://schemas.microsoft.com/office/drawing/2014/main" val="20004"/>
                    </a:ext>
                  </a:extLst>
                </a:gridCol>
                <a:gridCol w="1466287">
                  <a:extLst>
                    <a:ext uri="{9D8B030D-6E8A-4147-A177-3AD203B41FA5}">
                      <a16:colId xmlns:a16="http://schemas.microsoft.com/office/drawing/2014/main" val="20005"/>
                    </a:ext>
                  </a:extLst>
                </a:gridCol>
              </a:tblGrid>
              <a:tr h="470000">
                <a:tc rowSpan="2">
                  <a:txBody>
                    <a:bodyPr/>
                    <a:lstStyle/>
                    <a:p>
                      <a:pPr algn="ctr"/>
                      <a:r>
                        <a:rPr lang="ja-JP" altLang="en-US" sz="1800" b="1" dirty="0">
                          <a:solidFill>
                            <a:srgbClr val="000000"/>
                          </a:solidFill>
                          <a:latin typeface="ＭＳ Ｐゴシック"/>
                          <a:ea typeface="ＭＳ Ｐゴシック"/>
                          <a:cs typeface="ＭＳ Ｐゴシック"/>
                        </a:rPr>
                        <a:t>出水日</a:t>
                      </a:r>
                    </a:p>
                  </a:txBody>
                  <a:tcPr marL="36000" marR="36000" marT="18000" marB="18000"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rowSpan="2">
                  <a:txBody>
                    <a:bodyPr/>
                    <a:lstStyle/>
                    <a:p>
                      <a:pPr algn="ctr"/>
                      <a:r>
                        <a:rPr lang="ja-JP" altLang="en-US" sz="1800" b="1" dirty="0">
                          <a:solidFill>
                            <a:srgbClr val="000000"/>
                          </a:solidFill>
                          <a:latin typeface="ＭＳ Ｐゴシック"/>
                          <a:ea typeface="ＭＳ Ｐゴシック"/>
                          <a:cs typeface="ＭＳ Ｐゴシック"/>
                        </a:rPr>
                        <a:t>ピーク</a:t>
                      </a:r>
                      <a:endParaRPr lang="en-US" altLang="ja-JP" sz="1800" b="1" dirty="0">
                        <a:solidFill>
                          <a:srgbClr val="000000"/>
                        </a:solidFill>
                        <a:latin typeface="ＭＳ Ｐゴシック"/>
                        <a:ea typeface="ＭＳ Ｐゴシック"/>
                        <a:cs typeface="ＭＳ Ｐゴシック"/>
                      </a:endParaRPr>
                    </a:p>
                    <a:p>
                      <a:pPr algn="ctr"/>
                      <a:r>
                        <a:rPr lang="ja-JP" altLang="en-US" sz="1800" b="1" dirty="0">
                          <a:solidFill>
                            <a:srgbClr val="000000"/>
                          </a:solidFill>
                          <a:latin typeface="ＭＳ Ｐゴシック"/>
                          <a:ea typeface="ＭＳ Ｐゴシック"/>
                          <a:cs typeface="ＭＳ Ｐゴシック"/>
                        </a:rPr>
                        <a:t>流入量 (m³/s)</a:t>
                      </a:r>
                    </a:p>
                  </a:txBody>
                  <a:tcPr marL="36000" marR="36000" marT="18000" marB="18000"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gridSpan="4">
                  <a:txBody>
                    <a:bodyPr/>
                    <a:lstStyle/>
                    <a:p>
                      <a:pPr algn="ctr"/>
                      <a:r>
                        <a:rPr lang="ja-JP" altLang="en-US" sz="1800" b="1" dirty="0">
                          <a:solidFill>
                            <a:srgbClr val="000000"/>
                          </a:solidFill>
                          <a:latin typeface="ＭＳ Ｐゴシック"/>
                          <a:ea typeface="ＭＳ Ｐゴシック"/>
                          <a:cs typeface="ＭＳ Ｐゴシック"/>
                        </a:rPr>
                        <a:t>最大予測確率(%)</a:t>
                      </a:r>
                    </a:p>
                  </a:txBody>
                  <a:tcPr marL="36000" marR="36000" marT="18000" marB="18000"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hMerge="1">
                  <a:txBody>
                    <a:bodyPr/>
                    <a:lstStyle/>
                    <a:p>
                      <a:pPr algn="ctr"/>
                      <a:endParaRPr lang="ja-JP" sz="1800"/>
                    </a:p>
                  </a:txBody>
                  <a:tcPr marL="36000" marR="36000" marT="18000" marB="18000"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hMerge="1">
                  <a:txBody>
                    <a:bodyPr/>
                    <a:lstStyle/>
                    <a:p>
                      <a:pPr algn="ctr"/>
                      <a:endParaRPr lang="ja-JP" sz="1800"/>
                    </a:p>
                  </a:txBody>
                  <a:tcPr marL="36000" marR="36000" marT="18000" marB="18000"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hMerge="1">
                  <a:txBody>
                    <a:bodyPr/>
                    <a:lstStyle/>
                    <a:p>
                      <a:pPr algn="ctr"/>
                      <a:endParaRPr lang="ja-JP" sz="1800"/>
                    </a:p>
                  </a:txBody>
                  <a:tcPr marL="36000" marR="36000" marT="18000" marB="18000"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extLst>
                  <a:ext uri="{0D108BD9-81ED-4DB2-BD59-A6C34878D82A}">
                    <a16:rowId xmlns:a16="http://schemas.microsoft.com/office/drawing/2014/main" val="10000"/>
                  </a:ext>
                </a:extLst>
              </a:tr>
              <a:tr h="470000">
                <a:tc vMerge="1">
                  <a:txBody>
                    <a:bodyPr/>
                    <a:lstStyle/>
                    <a:p>
                      <a:pPr algn="ctr"/>
                      <a:endParaRPr lang="ja-JP" sz="1800"/>
                    </a:p>
                  </a:txBody>
                  <a:tcPr marL="36000" marR="36000" marT="18000" marB="18000"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vMerge="1">
                  <a:txBody>
                    <a:bodyPr/>
                    <a:lstStyle/>
                    <a:p>
                      <a:pPr algn="ctr"/>
                      <a:endParaRPr lang="ja-JP" sz="1800"/>
                    </a:p>
                  </a:txBody>
                  <a:tcPr marL="36000" marR="36000" marT="18000" marB="18000"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lang="ja-JP" altLang="en-US" sz="1800" b="1" dirty="0">
                          <a:solidFill>
                            <a:srgbClr val="000000"/>
                          </a:solidFill>
                          <a:latin typeface="ＭＳ Ｐゴシック"/>
                          <a:ea typeface="ＭＳ Ｐゴシック"/>
                          <a:cs typeface="ＭＳ Ｐゴシック"/>
                        </a:rPr>
                        <a:t>0～3日後</a:t>
                      </a:r>
                    </a:p>
                  </a:txBody>
                  <a:tcPr marL="36000" marR="36000" marT="18000" marB="18000"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lang="ja-JP" altLang="en-US" sz="1800" b="1" dirty="0">
                          <a:solidFill>
                            <a:srgbClr val="000000"/>
                          </a:solidFill>
                          <a:latin typeface="ＭＳ Ｐゴシック"/>
                          <a:ea typeface="ＭＳ Ｐゴシック"/>
                          <a:cs typeface="ＭＳ Ｐゴシック"/>
                        </a:rPr>
                        <a:t>3～7日後</a:t>
                      </a:r>
                    </a:p>
                  </a:txBody>
                  <a:tcPr marL="36000" marR="36000" marT="18000" marB="18000"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lang="ja-JP" altLang="en-US" sz="1800" b="1" dirty="0">
                          <a:solidFill>
                            <a:srgbClr val="000000"/>
                          </a:solidFill>
                          <a:latin typeface="ＭＳ Ｐゴシック"/>
                          <a:ea typeface="ＭＳ Ｐゴシック"/>
                          <a:cs typeface="ＭＳ Ｐゴシック"/>
                        </a:rPr>
                        <a:t>7～10日後</a:t>
                      </a:r>
                    </a:p>
                  </a:txBody>
                  <a:tcPr marL="36000" marR="36000" marT="18000" marB="18000"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lang="ja-JP" altLang="en-US" sz="1800" b="1" dirty="0">
                          <a:solidFill>
                            <a:srgbClr val="000000"/>
                          </a:solidFill>
                          <a:latin typeface="ＭＳ Ｐゴシック"/>
                          <a:ea typeface="ＭＳ Ｐゴシック"/>
                          <a:cs typeface="ＭＳ Ｐゴシック"/>
                        </a:rPr>
                        <a:t>10～14日後</a:t>
                      </a:r>
                    </a:p>
                  </a:txBody>
                  <a:tcPr marL="36000" marR="36000" marT="18000" marB="18000"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extLst>
                  <a:ext uri="{0D108BD9-81ED-4DB2-BD59-A6C34878D82A}">
                    <a16:rowId xmlns:a16="http://schemas.microsoft.com/office/drawing/2014/main" val="10001"/>
                  </a:ext>
                </a:extLst>
              </a:tr>
              <a:tr h="360000">
                <a:tc>
                  <a:txBody>
                    <a:bodyPr/>
                    <a:lstStyle/>
                    <a:p>
                      <a:pPr algn="ctr"/>
                      <a:r>
                        <a:rPr lang="ja-JP" altLang="en-US" sz="1800" b="0" dirty="0">
                          <a:solidFill>
                            <a:srgbClr val="000000"/>
                          </a:solidFill>
                          <a:latin typeface="ＭＳ Ｐゴシック"/>
                          <a:ea typeface="ＭＳ Ｐゴシック"/>
                          <a:cs typeface="ＭＳ Ｐゴシック"/>
                        </a:rPr>
                        <a:t>2025/4/13</a:t>
                      </a:r>
                    </a:p>
                  </a:txBody>
                  <a:tcPr marL="36000" marR="36000" marT="18000" marB="18000"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lang="ja-JP" altLang="en-US" sz="1800" b="0" dirty="0">
                          <a:solidFill>
                            <a:srgbClr val="000000"/>
                          </a:solidFill>
                          <a:latin typeface="ＭＳ Ｐゴシック"/>
                          <a:ea typeface="ＭＳ Ｐゴシック"/>
                          <a:cs typeface="ＭＳ Ｐゴシック"/>
                        </a:rPr>
                        <a:t>183.3</a:t>
                      </a:r>
                    </a:p>
                  </a:txBody>
                  <a:tcPr marL="36000" marR="36000" marT="18000" marB="18000"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lang="ja-JP" altLang="en-US" sz="1800" b="0" dirty="0">
                          <a:solidFill>
                            <a:srgbClr val="000000"/>
                          </a:solidFill>
                          <a:latin typeface="ＭＳ Ｐゴシック"/>
                          <a:ea typeface="ＭＳ Ｐゴシック"/>
                          <a:cs typeface="ＭＳ Ｐゴシック"/>
                        </a:rPr>
                        <a:t>93%</a:t>
                      </a:r>
                    </a:p>
                  </a:txBody>
                  <a:tcPr marL="36000" marR="36000" marT="18000" marB="18000"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C000"/>
                    </a:solidFill>
                  </a:tcPr>
                </a:tc>
                <a:tc>
                  <a:txBody>
                    <a:bodyPr/>
                    <a:lstStyle/>
                    <a:p>
                      <a:pPr algn="ctr"/>
                      <a:r>
                        <a:rPr lang="ja-JP" altLang="en-US" sz="1800" b="0" dirty="0">
                          <a:solidFill>
                            <a:srgbClr val="000000"/>
                          </a:solidFill>
                          <a:latin typeface="ＭＳ Ｐゴシック"/>
                          <a:ea typeface="ＭＳ Ｐゴシック"/>
                          <a:cs typeface="ＭＳ Ｐゴシック"/>
                        </a:rPr>
                        <a:t>99%</a:t>
                      </a:r>
                    </a:p>
                  </a:txBody>
                  <a:tcPr marL="36000" marR="36000" marT="18000" marB="18000"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C000"/>
                    </a:solidFill>
                  </a:tcPr>
                </a:tc>
                <a:tc>
                  <a:txBody>
                    <a:bodyPr/>
                    <a:lstStyle/>
                    <a:p>
                      <a:pPr algn="ctr"/>
                      <a:r>
                        <a:rPr lang="ja-JP" altLang="en-US" sz="1800" b="0" dirty="0">
                          <a:solidFill>
                            <a:srgbClr val="000000"/>
                          </a:solidFill>
                          <a:latin typeface="ＭＳ Ｐゴシック"/>
                          <a:ea typeface="ＭＳ Ｐゴシック"/>
                          <a:cs typeface="ＭＳ Ｐゴシック"/>
                        </a:rPr>
                        <a:t>97%</a:t>
                      </a:r>
                    </a:p>
                  </a:txBody>
                  <a:tcPr marL="36000" marR="36000" marT="18000" marB="18000"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C000"/>
                    </a:solidFill>
                  </a:tcPr>
                </a:tc>
                <a:tc>
                  <a:txBody>
                    <a:bodyPr/>
                    <a:lstStyle/>
                    <a:p>
                      <a:pPr algn="ctr"/>
                      <a:r>
                        <a:rPr lang="ja-JP" altLang="en-US" sz="1800" b="0" dirty="0">
                          <a:solidFill>
                            <a:srgbClr val="000000"/>
                          </a:solidFill>
                          <a:latin typeface="ＭＳ Ｐゴシック"/>
                          <a:ea typeface="ＭＳ Ｐゴシック"/>
                          <a:cs typeface="ＭＳ Ｐゴシック"/>
                        </a:rPr>
                        <a:t>96%</a:t>
                      </a:r>
                    </a:p>
                  </a:txBody>
                  <a:tcPr marL="36000" marR="36000" marT="18000" marB="18000"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C000"/>
                    </a:solidFill>
                  </a:tcPr>
                </a:tc>
                <a:extLst>
                  <a:ext uri="{0D108BD9-81ED-4DB2-BD59-A6C34878D82A}">
                    <a16:rowId xmlns:a16="http://schemas.microsoft.com/office/drawing/2014/main" val="10002"/>
                  </a:ext>
                </a:extLst>
              </a:tr>
              <a:tr h="360000">
                <a:tc>
                  <a:txBody>
                    <a:bodyPr/>
                    <a:lstStyle/>
                    <a:p>
                      <a:pPr algn="ctr"/>
                      <a:r>
                        <a:rPr lang="ja-JP" altLang="en-US" sz="1800" b="0" dirty="0">
                          <a:solidFill>
                            <a:srgbClr val="000000"/>
                          </a:solidFill>
                          <a:latin typeface="ＭＳ Ｐゴシック"/>
                          <a:ea typeface="ＭＳ Ｐゴシック"/>
                          <a:cs typeface="ＭＳ Ｐゴシック"/>
                        </a:rPr>
                        <a:t>2024/3/29</a:t>
                      </a:r>
                    </a:p>
                  </a:txBody>
                  <a:tcPr marL="36000" marR="36000" marT="18000" marB="18000"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lang="ja-JP" altLang="en-US" sz="1800" b="0" dirty="0">
                          <a:solidFill>
                            <a:srgbClr val="000000"/>
                          </a:solidFill>
                          <a:latin typeface="ＭＳ Ｐゴシック"/>
                          <a:ea typeface="ＭＳ Ｐゴシック"/>
                          <a:cs typeface="ＭＳ Ｐゴシック"/>
                        </a:rPr>
                        <a:t>164.3</a:t>
                      </a:r>
                    </a:p>
                  </a:txBody>
                  <a:tcPr marL="36000" marR="36000" marT="18000" marB="18000"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lang="ja-JP" altLang="en-US" sz="1800" b="0" dirty="0">
                          <a:solidFill>
                            <a:srgbClr val="000000"/>
                          </a:solidFill>
                          <a:latin typeface="ＭＳ Ｐゴシック"/>
                          <a:ea typeface="ＭＳ Ｐゴシック"/>
                          <a:cs typeface="ＭＳ Ｐゴシック"/>
                        </a:rPr>
                        <a:t>98%</a:t>
                      </a:r>
                    </a:p>
                  </a:txBody>
                  <a:tcPr marL="36000" marR="36000" marT="18000" marB="18000"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C000"/>
                    </a:solidFill>
                  </a:tcPr>
                </a:tc>
                <a:tc>
                  <a:txBody>
                    <a:bodyPr/>
                    <a:lstStyle/>
                    <a:p>
                      <a:pPr algn="ctr"/>
                      <a:r>
                        <a:rPr lang="ja-JP" altLang="en-US" sz="1800" b="0" dirty="0">
                          <a:solidFill>
                            <a:srgbClr val="000000"/>
                          </a:solidFill>
                          <a:latin typeface="ＭＳ Ｐゴシック"/>
                          <a:ea typeface="ＭＳ Ｐゴシック"/>
                          <a:cs typeface="ＭＳ Ｐゴシック"/>
                        </a:rPr>
                        <a:t>85%</a:t>
                      </a:r>
                    </a:p>
                  </a:txBody>
                  <a:tcPr marL="36000" marR="36000" marT="18000" marB="18000"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C000"/>
                    </a:solidFill>
                  </a:tcPr>
                </a:tc>
                <a:tc>
                  <a:txBody>
                    <a:bodyPr/>
                    <a:lstStyle/>
                    <a:p>
                      <a:pPr algn="ctr"/>
                      <a:r>
                        <a:rPr lang="ja-JP" altLang="en-US" sz="1800" b="0" dirty="0">
                          <a:solidFill>
                            <a:srgbClr val="000000"/>
                          </a:solidFill>
                          <a:latin typeface="ＭＳ Ｐゴシック"/>
                          <a:ea typeface="ＭＳ Ｐゴシック"/>
                          <a:cs typeface="ＭＳ Ｐゴシック"/>
                        </a:rPr>
                        <a:t>86%</a:t>
                      </a:r>
                    </a:p>
                  </a:txBody>
                  <a:tcPr marL="36000" marR="36000" marT="18000" marB="18000"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C000"/>
                    </a:solidFill>
                  </a:tcPr>
                </a:tc>
                <a:tc>
                  <a:txBody>
                    <a:bodyPr/>
                    <a:lstStyle/>
                    <a:p>
                      <a:pPr algn="ctr"/>
                      <a:r>
                        <a:rPr lang="ja-JP" altLang="en-US" sz="1800" b="0" dirty="0">
                          <a:solidFill>
                            <a:srgbClr val="000000"/>
                          </a:solidFill>
                          <a:latin typeface="ＭＳ Ｐゴシック"/>
                          <a:ea typeface="ＭＳ Ｐゴシック"/>
                          <a:cs typeface="ＭＳ Ｐゴシック"/>
                        </a:rPr>
                        <a:t>95%</a:t>
                      </a:r>
                    </a:p>
                  </a:txBody>
                  <a:tcPr marL="36000" marR="36000" marT="18000" marB="18000"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C000"/>
                    </a:solidFill>
                  </a:tcPr>
                </a:tc>
                <a:extLst>
                  <a:ext uri="{0D108BD9-81ED-4DB2-BD59-A6C34878D82A}">
                    <a16:rowId xmlns:a16="http://schemas.microsoft.com/office/drawing/2014/main" val="10003"/>
                  </a:ext>
                </a:extLst>
              </a:tr>
              <a:tr h="360000">
                <a:tc>
                  <a:txBody>
                    <a:bodyPr/>
                    <a:lstStyle/>
                    <a:p>
                      <a:pPr algn="ctr"/>
                      <a:r>
                        <a:rPr lang="ja-JP" altLang="en-US" sz="1800" b="0" dirty="0">
                          <a:solidFill>
                            <a:srgbClr val="000000"/>
                          </a:solidFill>
                          <a:latin typeface="ＭＳ Ｐゴシック"/>
                          <a:ea typeface="ＭＳ Ｐゴシック"/>
                          <a:cs typeface="ＭＳ Ｐゴシック"/>
                        </a:rPr>
                        <a:t>2025/3/28</a:t>
                      </a:r>
                    </a:p>
                  </a:txBody>
                  <a:tcPr marL="36000" marR="36000" marT="18000" marB="18000"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lang="ja-JP" altLang="en-US" sz="1800" b="0" dirty="0">
                          <a:solidFill>
                            <a:srgbClr val="000000"/>
                          </a:solidFill>
                          <a:latin typeface="ＭＳ Ｐゴシック"/>
                          <a:ea typeface="ＭＳ Ｐゴシック"/>
                          <a:cs typeface="ＭＳ Ｐゴシック"/>
                        </a:rPr>
                        <a:t>149.6</a:t>
                      </a:r>
                    </a:p>
                  </a:txBody>
                  <a:tcPr marL="36000" marR="36000" marT="18000" marB="18000"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lang="ja-JP" altLang="en-US" sz="1800" b="0" dirty="0">
                          <a:solidFill>
                            <a:srgbClr val="000000"/>
                          </a:solidFill>
                          <a:latin typeface="ＭＳ Ｐゴシック"/>
                          <a:ea typeface="ＭＳ Ｐゴシック"/>
                          <a:cs typeface="ＭＳ Ｐゴシック"/>
                        </a:rPr>
                        <a:t>100%</a:t>
                      </a:r>
                    </a:p>
                  </a:txBody>
                  <a:tcPr marL="36000" marR="36000" marT="18000" marB="18000"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C000"/>
                    </a:solidFill>
                  </a:tcPr>
                </a:tc>
                <a:tc>
                  <a:txBody>
                    <a:bodyPr/>
                    <a:lstStyle/>
                    <a:p>
                      <a:pPr algn="ctr"/>
                      <a:r>
                        <a:rPr lang="ja-JP" altLang="en-US" sz="1800" b="0" dirty="0">
                          <a:solidFill>
                            <a:srgbClr val="000000"/>
                          </a:solidFill>
                          <a:latin typeface="ＭＳ Ｐゴシック"/>
                          <a:ea typeface="ＭＳ Ｐゴシック"/>
                          <a:cs typeface="ＭＳ Ｐゴシック"/>
                        </a:rPr>
                        <a:t>99%</a:t>
                      </a:r>
                    </a:p>
                  </a:txBody>
                  <a:tcPr marL="36000" marR="36000" marT="18000" marB="18000"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C000"/>
                    </a:solidFill>
                  </a:tcPr>
                </a:tc>
                <a:tc>
                  <a:txBody>
                    <a:bodyPr/>
                    <a:lstStyle/>
                    <a:p>
                      <a:pPr algn="ctr"/>
                      <a:r>
                        <a:rPr lang="ja-JP" altLang="en-US" sz="1800" b="0" dirty="0">
                          <a:solidFill>
                            <a:srgbClr val="000000"/>
                          </a:solidFill>
                          <a:latin typeface="ＭＳ Ｐゴシック"/>
                          <a:ea typeface="ＭＳ Ｐゴシック"/>
                          <a:cs typeface="ＭＳ Ｐゴシック"/>
                        </a:rPr>
                        <a:t>98%</a:t>
                      </a:r>
                    </a:p>
                  </a:txBody>
                  <a:tcPr marL="36000" marR="36000" marT="18000" marB="18000"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C000"/>
                    </a:solidFill>
                  </a:tcPr>
                </a:tc>
                <a:tc>
                  <a:txBody>
                    <a:bodyPr/>
                    <a:lstStyle/>
                    <a:p>
                      <a:pPr algn="ctr"/>
                      <a:r>
                        <a:rPr lang="ja-JP" altLang="en-US" sz="1800" b="0" dirty="0">
                          <a:solidFill>
                            <a:srgbClr val="000000"/>
                          </a:solidFill>
                          <a:latin typeface="ＭＳ Ｐゴシック"/>
                          <a:ea typeface="ＭＳ Ｐゴシック"/>
                          <a:cs typeface="ＭＳ Ｐゴシック"/>
                        </a:rPr>
                        <a:t>98%</a:t>
                      </a:r>
                    </a:p>
                  </a:txBody>
                  <a:tcPr marL="36000" marR="36000" marT="18000" marB="18000"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C000"/>
                    </a:solidFill>
                  </a:tcPr>
                </a:tc>
                <a:extLst>
                  <a:ext uri="{0D108BD9-81ED-4DB2-BD59-A6C34878D82A}">
                    <a16:rowId xmlns:a16="http://schemas.microsoft.com/office/drawing/2014/main" val="10004"/>
                  </a:ext>
                </a:extLst>
              </a:tr>
              <a:tr h="360000">
                <a:tc>
                  <a:txBody>
                    <a:bodyPr/>
                    <a:lstStyle/>
                    <a:p>
                      <a:pPr algn="ctr"/>
                      <a:r>
                        <a:rPr lang="ja-JP" altLang="en-US" sz="1800" b="0" dirty="0">
                          <a:solidFill>
                            <a:srgbClr val="000000"/>
                          </a:solidFill>
                          <a:latin typeface="ＭＳ Ｐゴシック"/>
                          <a:ea typeface="ＭＳ Ｐゴシック"/>
                          <a:cs typeface="ＭＳ Ｐゴシック"/>
                        </a:rPr>
                        <a:t>2024/4/9</a:t>
                      </a:r>
                    </a:p>
                  </a:txBody>
                  <a:tcPr marL="36000" marR="36000" marT="18000" marB="18000"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lang="ja-JP" altLang="en-US" sz="1800" b="0" dirty="0">
                          <a:solidFill>
                            <a:srgbClr val="000000"/>
                          </a:solidFill>
                          <a:latin typeface="ＭＳ Ｐゴシック"/>
                          <a:ea typeface="ＭＳ Ｐゴシック"/>
                          <a:cs typeface="ＭＳ Ｐゴシック"/>
                        </a:rPr>
                        <a:t>138.9</a:t>
                      </a:r>
                    </a:p>
                  </a:txBody>
                  <a:tcPr marL="36000" marR="36000" marT="18000" marB="18000"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lang="ja-JP" altLang="en-US" sz="1800" b="0" dirty="0">
                          <a:solidFill>
                            <a:srgbClr val="000000"/>
                          </a:solidFill>
                          <a:latin typeface="ＭＳ Ｐゴシック"/>
                          <a:ea typeface="ＭＳ Ｐゴシック"/>
                          <a:cs typeface="ＭＳ Ｐゴシック"/>
                        </a:rPr>
                        <a:t>98%</a:t>
                      </a:r>
                    </a:p>
                  </a:txBody>
                  <a:tcPr marL="36000" marR="36000" marT="18000" marB="18000"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C000"/>
                    </a:solidFill>
                  </a:tcPr>
                </a:tc>
                <a:tc>
                  <a:txBody>
                    <a:bodyPr/>
                    <a:lstStyle/>
                    <a:p>
                      <a:pPr algn="ctr"/>
                      <a:r>
                        <a:rPr lang="ja-JP" altLang="en-US" sz="1800" b="0" dirty="0">
                          <a:solidFill>
                            <a:srgbClr val="000000"/>
                          </a:solidFill>
                          <a:latin typeface="ＭＳ Ｐゴシック"/>
                          <a:ea typeface="ＭＳ Ｐゴシック"/>
                          <a:cs typeface="ＭＳ Ｐゴシック"/>
                        </a:rPr>
                        <a:t>94%</a:t>
                      </a:r>
                    </a:p>
                  </a:txBody>
                  <a:tcPr marL="36000" marR="36000" marT="18000" marB="18000"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C000"/>
                    </a:solidFill>
                  </a:tcPr>
                </a:tc>
                <a:tc>
                  <a:txBody>
                    <a:bodyPr/>
                    <a:lstStyle/>
                    <a:p>
                      <a:pPr algn="ctr"/>
                      <a:r>
                        <a:rPr lang="ja-JP" altLang="en-US" sz="1800" b="0" dirty="0">
                          <a:solidFill>
                            <a:srgbClr val="000000"/>
                          </a:solidFill>
                          <a:latin typeface="ＭＳ Ｐゴシック"/>
                          <a:ea typeface="ＭＳ Ｐゴシック"/>
                          <a:cs typeface="ＭＳ Ｐゴシック"/>
                        </a:rPr>
                        <a:t>89%</a:t>
                      </a:r>
                    </a:p>
                  </a:txBody>
                  <a:tcPr marL="36000" marR="36000" marT="18000" marB="18000"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C000"/>
                    </a:solidFill>
                  </a:tcPr>
                </a:tc>
                <a:tc>
                  <a:txBody>
                    <a:bodyPr/>
                    <a:lstStyle/>
                    <a:p>
                      <a:pPr algn="ctr"/>
                      <a:r>
                        <a:rPr lang="ja-JP" altLang="en-US" sz="1800" b="0" dirty="0">
                          <a:solidFill>
                            <a:srgbClr val="000000"/>
                          </a:solidFill>
                          <a:latin typeface="ＭＳ Ｐゴシック"/>
                          <a:ea typeface="ＭＳ Ｐゴシック"/>
                          <a:cs typeface="ＭＳ Ｐゴシック"/>
                        </a:rPr>
                        <a:t>77%</a:t>
                      </a:r>
                    </a:p>
                  </a:txBody>
                  <a:tcPr marL="36000" marR="36000" marT="18000" marB="18000"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00"/>
                    </a:solidFill>
                  </a:tcPr>
                </a:tc>
                <a:extLst>
                  <a:ext uri="{0D108BD9-81ED-4DB2-BD59-A6C34878D82A}">
                    <a16:rowId xmlns:a16="http://schemas.microsoft.com/office/drawing/2014/main" val="10005"/>
                  </a:ext>
                </a:extLst>
              </a:tr>
              <a:tr h="360000">
                <a:tc>
                  <a:txBody>
                    <a:bodyPr/>
                    <a:lstStyle/>
                    <a:p>
                      <a:pPr algn="ctr"/>
                      <a:r>
                        <a:rPr lang="ja-JP" altLang="en-US" sz="1800" b="0" dirty="0">
                          <a:solidFill>
                            <a:srgbClr val="000000"/>
                          </a:solidFill>
                          <a:latin typeface="ＭＳ Ｐゴシック"/>
                          <a:ea typeface="ＭＳ Ｐゴシック"/>
                          <a:cs typeface="ＭＳ Ｐゴシック"/>
                        </a:rPr>
                        <a:t>2025/4/19</a:t>
                      </a:r>
                    </a:p>
                  </a:txBody>
                  <a:tcPr marL="36000" marR="36000" marT="18000" marB="18000"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lang="ja-JP" altLang="en-US" sz="1800" b="0" dirty="0">
                          <a:solidFill>
                            <a:srgbClr val="000000"/>
                          </a:solidFill>
                          <a:latin typeface="ＭＳ Ｐゴシック"/>
                          <a:ea typeface="ＭＳ Ｐゴシック"/>
                          <a:cs typeface="ＭＳ Ｐゴシック"/>
                        </a:rPr>
                        <a:t>110.5</a:t>
                      </a:r>
                    </a:p>
                  </a:txBody>
                  <a:tcPr marL="36000" marR="36000" marT="18000" marB="18000"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lang="ja-JP" altLang="en-US" sz="1800" b="0" dirty="0">
                          <a:solidFill>
                            <a:srgbClr val="000000"/>
                          </a:solidFill>
                          <a:latin typeface="ＭＳ Ｐゴシック"/>
                          <a:ea typeface="ＭＳ Ｐゴシック"/>
                          <a:cs typeface="ＭＳ Ｐゴシック"/>
                        </a:rPr>
                        <a:t>99%</a:t>
                      </a:r>
                    </a:p>
                  </a:txBody>
                  <a:tcPr marL="36000" marR="36000" marT="18000" marB="18000"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C000"/>
                    </a:solidFill>
                  </a:tcPr>
                </a:tc>
                <a:tc>
                  <a:txBody>
                    <a:bodyPr/>
                    <a:lstStyle/>
                    <a:p>
                      <a:pPr algn="ctr"/>
                      <a:r>
                        <a:rPr lang="ja-JP" altLang="en-US" sz="1800" b="0" dirty="0">
                          <a:solidFill>
                            <a:srgbClr val="000000"/>
                          </a:solidFill>
                          <a:latin typeface="ＭＳ Ｐゴシック"/>
                          <a:ea typeface="ＭＳ Ｐゴシック"/>
                          <a:cs typeface="ＭＳ Ｐゴシック"/>
                        </a:rPr>
                        <a:t>67%</a:t>
                      </a:r>
                    </a:p>
                  </a:txBody>
                  <a:tcPr marL="36000" marR="36000" marT="18000" marB="18000"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00"/>
                    </a:solidFill>
                  </a:tcPr>
                </a:tc>
                <a:tc>
                  <a:txBody>
                    <a:bodyPr/>
                    <a:lstStyle/>
                    <a:p>
                      <a:pPr algn="ctr"/>
                      <a:r>
                        <a:rPr lang="ja-JP" altLang="en-US" sz="1800" b="0" dirty="0">
                          <a:solidFill>
                            <a:srgbClr val="000000"/>
                          </a:solidFill>
                          <a:latin typeface="ＭＳ Ｐゴシック"/>
                          <a:ea typeface="ＭＳ Ｐゴシック"/>
                          <a:cs typeface="ＭＳ Ｐゴシック"/>
                        </a:rPr>
                        <a:t>86%</a:t>
                      </a:r>
                    </a:p>
                  </a:txBody>
                  <a:tcPr marL="36000" marR="36000" marT="18000" marB="18000"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C000"/>
                    </a:solidFill>
                  </a:tcPr>
                </a:tc>
                <a:tc>
                  <a:txBody>
                    <a:bodyPr/>
                    <a:lstStyle/>
                    <a:p>
                      <a:pPr algn="ctr"/>
                      <a:r>
                        <a:rPr lang="ja-JP" altLang="en-US" sz="1800" b="0" dirty="0">
                          <a:solidFill>
                            <a:srgbClr val="000000"/>
                          </a:solidFill>
                          <a:latin typeface="ＭＳ Ｐゴシック"/>
                          <a:ea typeface="ＭＳ Ｐゴシック"/>
                          <a:cs typeface="ＭＳ Ｐゴシック"/>
                        </a:rPr>
                        <a:t>95%</a:t>
                      </a:r>
                    </a:p>
                  </a:txBody>
                  <a:tcPr marL="36000" marR="36000" marT="18000" marB="18000"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C000"/>
                    </a:solidFill>
                  </a:tcPr>
                </a:tc>
                <a:extLst>
                  <a:ext uri="{0D108BD9-81ED-4DB2-BD59-A6C34878D82A}">
                    <a16:rowId xmlns:a16="http://schemas.microsoft.com/office/drawing/2014/main" val="10006"/>
                  </a:ext>
                </a:extLst>
              </a:tr>
              <a:tr h="360000">
                <a:tc>
                  <a:txBody>
                    <a:bodyPr/>
                    <a:lstStyle/>
                    <a:p>
                      <a:pPr algn="ctr"/>
                      <a:r>
                        <a:rPr lang="ja-JP" altLang="en-US" sz="1800" b="0" dirty="0">
                          <a:solidFill>
                            <a:srgbClr val="000000"/>
                          </a:solidFill>
                          <a:latin typeface="ＭＳ Ｐゴシック"/>
                          <a:ea typeface="ＭＳ Ｐゴシック"/>
                          <a:cs typeface="ＭＳ Ｐゴシック"/>
                        </a:rPr>
                        <a:t>2023/3/10</a:t>
                      </a:r>
                    </a:p>
                  </a:txBody>
                  <a:tcPr marL="36000" marR="36000" marT="18000" marB="18000"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lang="ja-JP" altLang="en-US" sz="1800" b="0" dirty="0">
                          <a:solidFill>
                            <a:srgbClr val="000000"/>
                          </a:solidFill>
                          <a:latin typeface="ＭＳ Ｐゴシック"/>
                          <a:ea typeface="ＭＳ Ｐゴシック"/>
                          <a:cs typeface="ＭＳ Ｐゴシック"/>
                        </a:rPr>
                        <a:t>77.6</a:t>
                      </a:r>
                    </a:p>
                  </a:txBody>
                  <a:tcPr marL="36000" marR="36000" marT="18000" marB="18000"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lang="ja-JP" altLang="en-US" sz="1800" b="0" dirty="0">
                          <a:solidFill>
                            <a:srgbClr val="000000"/>
                          </a:solidFill>
                          <a:latin typeface="ＭＳ Ｐゴシック"/>
                          <a:ea typeface="ＭＳ Ｐゴシック"/>
                          <a:cs typeface="ＭＳ Ｐゴシック"/>
                        </a:rPr>
                        <a:t>39%</a:t>
                      </a:r>
                    </a:p>
                  </a:txBody>
                  <a:tcPr marL="36000" marR="36000" marT="18000" marB="18000"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lang="ja-JP" altLang="en-US" sz="1800" b="0" dirty="0">
                          <a:solidFill>
                            <a:srgbClr val="000000"/>
                          </a:solidFill>
                          <a:latin typeface="ＭＳ Ｐゴシック"/>
                          <a:ea typeface="ＭＳ Ｐゴシック"/>
                          <a:cs typeface="ＭＳ Ｐゴシック"/>
                        </a:rPr>
                        <a:t>62%</a:t>
                      </a:r>
                    </a:p>
                  </a:txBody>
                  <a:tcPr marL="36000" marR="36000" marT="18000" marB="18000"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00"/>
                    </a:solidFill>
                  </a:tcPr>
                </a:tc>
                <a:tc>
                  <a:txBody>
                    <a:bodyPr/>
                    <a:lstStyle/>
                    <a:p>
                      <a:pPr algn="ctr"/>
                      <a:r>
                        <a:rPr lang="ja-JP" altLang="en-US" sz="1800" b="0" dirty="0">
                          <a:solidFill>
                            <a:srgbClr val="000000"/>
                          </a:solidFill>
                          <a:latin typeface="ＭＳ Ｐゴシック"/>
                          <a:ea typeface="ＭＳ Ｐゴシック"/>
                          <a:cs typeface="ＭＳ Ｐゴシック"/>
                        </a:rPr>
                        <a:t>55%</a:t>
                      </a:r>
                    </a:p>
                  </a:txBody>
                  <a:tcPr marL="36000" marR="36000" marT="18000" marB="18000"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00"/>
                    </a:solidFill>
                  </a:tcPr>
                </a:tc>
                <a:tc>
                  <a:txBody>
                    <a:bodyPr/>
                    <a:lstStyle/>
                    <a:p>
                      <a:pPr algn="ctr"/>
                      <a:r>
                        <a:rPr lang="ja-JP" altLang="en-US" sz="1800" b="0" dirty="0">
                          <a:solidFill>
                            <a:srgbClr val="000000"/>
                          </a:solidFill>
                          <a:latin typeface="ＭＳ Ｐゴシック"/>
                          <a:ea typeface="ＭＳ Ｐゴシック"/>
                          <a:cs typeface="ＭＳ Ｐゴシック"/>
                        </a:rPr>
                        <a:t>71%</a:t>
                      </a:r>
                    </a:p>
                  </a:txBody>
                  <a:tcPr marL="36000" marR="36000" marT="18000" marB="18000"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00"/>
                    </a:solidFill>
                  </a:tcPr>
                </a:tc>
                <a:extLst>
                  <a:ext uri="{0D108BD9-81ED-4DB2-BD59-A6C34878D82A}">
                    <a16:rowId xmlns:a16="http://schemas.microsoft.com/office/drawing/2014/main" val="10007"/>
                  </a:ext>
                </a:extLst>
              </a:tr>
            </a:tbl>
          </a:graphicData>
        </a:graphic>
      </p:graphicFrame>
      <p:sp>
        <p:nvSpPr>
          <p:cNvPr id="6" name="テキスト ボックス 5">
            <a:extLst>
              <a:ext uri="{FF2B5EF4-FFF2-40B4-BE49-F238E27FC236}">
                <a16:creationId xmlns:a16="http://schemas.microsoft.com/office/drawing/2014/main" id="{2705340F-A3B5-2576-155E-E56A95F6C7B5}"/>
              </a:ext>
            </a:extLst>
          </p:cNvPr>
          <p:cNvSpPr txBox="1"/>
          <p:nvPr/>
        </p:nvSpPr>
        <p:spPr>
          <a:xfrm>
            <a:off x="464294" y="5090007"/>
            <a:ext cx="4738642" cy="707886"/>
          </a:xfrm>
          <a:prstGeom prst="rect">
            <a:avLst/>
          </a:prstGeom>
          <a:noFill/>
        </p:spPr>
        <p:txBody>
          <a:bodyPr wrap="square">
            <a:spAutoFit/>
          </a:bodyPr>
          <a:lstStyle/>
          <a:p>
            <a:pPr indent="114300">
              <a:buNone/>
              <a:tabLst>
                <a:tab pos="608965" algn="l"/>
                <a:tab pos="1217930" algn="l"/>
                <a:tab pos="1826895" algn="l"/>
                <a:tab pos="2435860" algn="l"/>
                <a:tab pos="3044825" algn="l"/>
                <a:tab pos="3653790" algn="l"/>
                <a:tab pos="4262755" algn="l"/>
                <a:tab pos="4871720" algn="l"/>
                <a:tab pos="5480685" algn="l"/>
                <a:tab pos="6089650" algn="l"/>
                <a:tab pos="608965" algn="l"/>
                <a:tab pos="1217930" algn="l"/>
                <a:tab pos="1826895" algn="l"/>
                <a:tab pos="2435860" algn="l"/>
                <a:tab pos="3044825" algn="l"/>
                <a:tab pos="3653790" algn="l"/>
                <a:tab pos="4262755" algn="l"/>
                <a:tab pos="4871720" algn="l"/>
                <a:tab pos="5480685" algn="l"/>
              </a:tabLst>
            </a:pPr>
            <a:r>
              <a:rPr lang="ja-JP" altLang="ja-JP" sz="2000" dirty="0">
                <a:solidFill>
                  <a:srgbClr val="FFC000"/>
                </a:solidFill>
                <a:effectLst/>
                <a:latin typeface="+mn-ea"/>
                <a:cs typeface="Times New Roman" panose="02020603050405020304" pitchFamily="18" charset="0"/>
              </a:rPr>
              <a:t>■</a:t>
            </a:r>
            <a:r>
              <a:rPr lang="ja-JP" altLang="ja-JP" sz="2000" dirty="0">
                <a:solidFill>
                  <a:srgbClr val="000000"/>
                </a:solidFill>
                <a:effectLst/>
                <a:latin typeface="+mn-ea"/>
                <a:cs typeface="Times New Roman" panose="02020603050405020304" pitchFamily="18" charset="0"/>
              </a:rPr>
              <a:t>：</a:t>
            </a:r>
            <a:r>
              <a:rPr lang="en-US" altLang="ja-JP" sz="2000" dirty="0">
                <a:solidFill>
                  <a:srgbClr val="000000"/>
                </a:solidFill>
                <a:effectLst/>
                <a:latin typeface="+mn-ea"/>
                <a:cs typeface="Times New Roman" panose="02020603050405020304" pitchFamily="18" charset="0"/>
              </a:rPr>
              <a:t>80%</a:t>
            </a:r>
            <a:r>
              <a:rPr lang="ja-JP" altLang="ja-JP" sz="2000" dirty="0">
                <a:solidFill>
                  <a:srgbClr val="000000"/>
                </a:solidFill>
                <a:effectLst/>
                <a:latin typeface="+mn-ea"/>
                <a:cs typeface="Times New Roman" panose="02020603050405020304" pitchFamily="18" charset="0"/>
              </a:rPr>
              <a:t>以上</a:t>
            </a:r>
            <a:endParaRPr lang="en-US" altLang="ja-JP" sz="2000" dirty="0">
              <a:solidFill>
                <a:srgbClr val="000000"/>
              </a:solidFill>
              <a:effectLst/>
              <a:latin typeface="+mn-ea"/>
              <a:cs typeface="Times New Roman" panose="02020603050405020304" pitchFamily="18" charset="0"/>
            </a:endParaRPr>
          </a:p>
          <a:p>
            <a:pPr indent="114300">
              <a:buNone/>
              <a:tabLst>
                <a:tab pos="608965" algn="l"/>
                <a:tab pos="1217930" algn="l"/>
                <a:tab pos="1826895" algn="l"/>
                <a:tab pos="2435860" algn="l"/>
                <a:tab pos="3044825" algn="l"/>
                <a:tab pos="3653790" algn="l"/>
                <a:tab pos="4262755" algn="l"/>
                <a:tab pos="4871720" algn="l"/>
                <a:tab pos="5480685" algn="l"/>
                <a:tab pos="6089650" algn="l"/>
                <a:tab pos="608965" algn="l"/>
                <a:tab pos="1217930" algn="l"/>
                <a:tab pos="1826895" algn="l"/>
                <a:tab pos="2435860" algn="l"/>
                <a:tab pos="3044825" algn="l"/>
                <a:tab pos="3653790" algn="l"/>
                <a:tab pos="4262755" algn="l"/>
                <a:tab pos="4871720" algn="l"/>
                <a:tab pos="5480685" algn="l"/>
              </a:tabLst>
            </a:pPr>
            <a:r>
              <a:rPr lang="ja-JP" altLang="ja-JP" sz="2000" dirty="0">
                <a:solidFill>
                  <a:srgbClr val="FFFF00"/>
                </a:solidFill>
                <a:effectLst/>
                <a:latin typeface="+mn-ea"/>
                <a:cs typeface="Times New Roman" panose="02020603050405020304" pitchFamily="18" charset="0"/>
              </a:rPr>
              <a:t>■</a:t>
            </a:r>
            <a:r>
              <a:rPr lang="ja-JP" altLang="ja-JP" sz="2000" dirty="0">
                <a:solidFill>
                  <a:srgbClr val="000000"/>
                </a:solidFill>
                <a:effectLst/>
                <a:latin typeface="+mn-ea"/>
                <a:cs typeface="Times New Roman" panose="02020603050405020304" pitchFamily="18" charset="0"/>
              </a:rPr>
              <a:t>：</a:t>
            </a:r>
            <a:r>
              <a:rPr lang="en-US" altLang="ja-JP" sz="2000" dirty="0">
                <a:solidFill>
                  <a:srgbClr val="000000"/>
                </a:solidFill>
                <a:effectLst/>
                <a:latin typeface="+mn-ea"/>
                <a:cs typeface="Times New Roman" panose="02020603050405020304" pitchFamily="18" charset="0"/>
              </a:rPr>
              <a:t>50%</a:t>
            </a:r>
            <a:r>
              <a:rPr lang="ja-JP" altLang="ja-JP" sz="2000" dirty="0">
                <a:solidFill>
                  <a:srgbClr val="000000"/>
                </a:solidFill>
                <a:effectLst/>
                <a:latin typeface="+mn-ea"/>
                <a:cs typeface="Times New Roman" panose="02020603050405020304" pitchFamily="18" charset="0"/>
              </a:rPr>
              <a:t>以上</a:t>
            </a:r>
            <a:r>
              <a:rPr lang="en-US" altLang="ja-JP" sz="2000" dirty="0">
                <a:solidFill>
                  <a:srgbClr val="000000"/>
                </a:solidFill>
                <a:effectLst/>
                <a:latin typeface="+mn-ea"/>
                <a:cs typeface="Times New Roman" panose="02020603050405020304" pitchFamily="18" charset="0"/>
              </a:rPr>
              <a:t>80%</a:t>
            </a:r>
            <a:r>
              <a:rPr lang="ja-JP" altLang="ja-JP" sz="2000" dirty="0">
                <a:solidFill>
                  <a:srgbClr val="000000"/>
                </a:solidFill>
                <a:effectLst/>
                <a:latin typeface="+mn-ea"/>
                <a:cs typeface="Times New Roman" panose="02020603050405020304" pitchFamily="18" charset="0"/>
              </a:rPr>
              <a:t>未満</a:t>
            </a:r>
            <a:endParaRPr lang="ja-JP" altLang="ja-JP" sz="2400" dirty="0">
              <a:effectLst/>
              <a:latin typeface="+mn-ea"/>
              <a:cs typeface="Times New Roman" panose="02020603050405020304" pitchFamily="18" charset="0"/>
            </a:endParaRPr>
          </a:p>
        </p:txBody>
      </p:sp>
      <p:sp>
        <p:nvSpPr>
          <p:cNvPr id="7" name="テキスト ボックス 6">
            <a:extLst>
              <a:ext uri="{FF2B5EF4-FFF2-40B4-BE49-F238E27FC236}">
                <a16:creationId xmlns:a16="http://schemas.microsoft.com/office/drawing/2014/main" id="{7482908E-47AF-B58E-11D6-500EF29BB429}"/>
              </a:ext>
            </a:extLst>
          </p:cNvPr>
          <p:cNvSpPr txBox="1"/>
          <p:nvPr/>
        </p:nvSpPr>
        <p:spPr>
          <a:xfrm>
            <a:off x="3320719" y="5095667"/>
            <a:ext cx="5358987" cy="830997"/>
          </a:xfrm>
          <a:prstGeom prst="rect">
            <a:avLst/>
          </a:prstGeom>
          <a:noFill/>
        </p:spPr>
        <p:txBody>
          <a:bodyPr wrap="square" rtlCol="0">
            <a:spAutoFit/>
          </a:bodyPr>
          <a:lstStyle/>
          <a:p>
            <a:r>
              <a:rPr kumimoji="1" lang="ja-JP" altLang="en-US" sz="2400" b="1" dirty="0">
                <a:solidFill>
                  <a:srgbClr val="0000FF"/>
                </a:solidFill>
              </a:rPr>
              <a:t>真名川ダムと同様、規模が大きいほど高確率（＝正しく捕捉できている）</a:t>
            </a:r>
          </a:p>
        </p:txBody>
      </p:sp>
    </p:spTree>
    <p:extLst>
      <p:ext uri="{BB962C8B-B14F-4D97-AF65-F5344CB8AC3E}">
        <p14:creationId xmlns:p14="http://schemas.microsoft.com/office/powerpoint/2010/main" val="233823733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B9761D-2A21-5C9E-ADC3-F1746D959094}"/>
            </a:ext>
          </a:extLst>
        </p:cNvPr>
        <p:cNvGrpSpPr/>
        <p:nvPr/>
      </p:nvGrpSpPr>
      <p:grpSpPr>
        <a:xfrm>
          <a:off x="0" y="0"/>
          <a:ext cx="0" cy="0"/>
          <a:chOff x="0" y="0"/>
          <a:chExt cx="0" cy="0"/>
        </a:xfrm>
      </p:grpSpPr>
      <p:pic>
        <p:nvPicPr>
          <p:cNvPr id="3" name="ヘッダー">
            <a:extLst>
              <a:ext uri="{FF2B5EF4-FFF2-40B4-BE49-F238E27FC236}">
                <a16:creationId xmlns:a16="http://schemas.microsoft.com/office/drawing/2014/main" id="{6B4440CA-414D-B0FD-3663-61E13264CCDE}"/>
              </a:ext>
            </a:extLst>
          </p:cNvPr>
          <p:cNvPicPr>
            <a:picLocks noGrp="1" noRot="1" noChangeAspect="1" noMove="1" noResize="1" noEditPoints="1" noAdjustHandles="1" noChangeArrowheads="1" noChangeShapeType="1" noCrop="1"/>
          </p:cNvPicPr>
          <p:nvPr/>
        </p:nvPicPr>
        <p:blipFill>
          <a:blip r:embed="rId3"/>
          <a:stretch>
            <a:fillRect/>
          </a:stretch>
        </p:blipFill>
        <p:spPr>
          <a:xfrm flipH="1">
            <a:off x="-6350" y="-5178"/>
            <a:ext cx="9144000" cy="1153355"/>
          </a:xfrm>
          <a:prstGeom prst="rect">
            <a:avLst/>
          </a:prstGeom>
        </p:spPr>
      </p:pic>
      <p:sp>
        <p:nvSpPr>
          <p:cNvPr id="8" name="スライド番号プレースホルダー 12">
            <a:extLst>
              <a:ext uri="{FF2B5EF4-FFF2-40B4-BE49-F238E27FC236}">
                <a16:creationId xmlns:a16="http://schemas.microsoft.com/office/drawing/2014/main" id="{AF7D4642-95F8-75A7-EA3C-491852B303A7}"/>
              </a:ext>
            </a:extLst>
          </p:cNvPr>
          <p:cNvSpPr txBox="1">
            <a:spLocks/>
          </p:cNvSpPr>
          <p:nvPr/>
        </p:nvSpPr>
        <p:spPr>
          <a:xfrm>
            <a:off x="8550226" y="6399102"/>
            <a:ext cx="481012" cy="365125"/>
          </a:xfrm>
          <a:prstGeom prst="rect">
            <a:avLst/>
          </a:prstGeom>
        </p:spPr>
        <p:txBody>
          <a:bodyPr vert="horz" anchor="b"/>
          <a:lstStyle>
            <a:defPPr>
              <a:defRPr lang="ja-JP"/>
            </a:defPPr>
            <a:lvl1pPr marL="0" algn="r" defTabSz="914400" rtl="0" eaLnBrk="1" fontAlgn="auto" latinLnBrk="0" hangingPunct="1">
              <a:spcBef>
                <a:spcPts val="0"/>
              </a:spcBef>
              <a:spcAft>
                <a:spcPts val="0"/>
              </a:spcAft>
              <a:defRPr kumimoji="1" lang="ja-JP" sz="1200" b="0" kern="1200">
                <a:solidFill>
                  <a:srgbClr val="FFFFFF"/>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fld id="{A2C7198B-0AA7-4B5B-AD43-FCED5591912C}" type="slidenum">
              <a:rPr lang="en-US" altLang="ja-JP" sz="1400" b="1" smtClean="0">
                <a:latin typeface="+mj-lt"/>
              </a:rPr>
              <a:pPr/>
              <a:t>24</a:t>
            </a:fld>
            <a:endParaRPr lang="ja-JP" altLang="en-US" sz="1400" b="1" dirty="0">
              <a:latin typeface="+mj-lt"/>
            </a:endParaRPr>
          </a:p>
        </p:txBody>
      </p:sp>
      <p:sp>
        <p:nvSpPr>
          <p:cNvPr id="5" name="タイトル 2">
            <a:extLst>
              <a:ext uri="{FF2B5EF4-FFF2-40B4-BE49-F238E27FC236}">
                <a16:creationId xmlns:a16="http://schemas.microsoft.com/office/drawing/2014/main" id="{FAF13B3F-939E-D881-6CF4-29D85C3BEE02}"/>
              </a:ext>
            </a:extLst>
          </p:cNvPr>
          <p:cNvSpPr txBox="1">
            <a:spLocks noGrp="1" noRot="1" noMove="1" noResize="1" noEditPoints="1" noAdjustHandles="1" noChangeArrowheads="1" noChangeShapeType="1"/>
          </p:cNvSpPr>
          <p:nvPr/>
        </p:nvSpPr>
        <p:spPr>
          <a:xfrm>
            <a:off x="0" y="145661"/>
            <a:ext cx="9144000" cy="791419"/>
          </a:xfrm>
          <a:prstGeom prst="rect">
            <a:avLst/>
          </a:prstGeom>
        </p:spPr>
        <p:txBody>
          <a:bodyPr anchor="t"/>
          <a:lstStyle>
            <a:lvl1pPr algn="l" rtl="0" eaLnBrk="0" fontAlgn="base" hangingPunct="0">
              <a:spcBef>
                <a:spcPct val="0"/>
              </a:spcBef>
              <a:spcAft>
                <a:spcPct val="0"/>
              </a:spcAft>
              <a:defRPr kumimoji="1" lang="ja-JP" sz="3200" b="1" kern="1200">
                <a:solidFill>
                  <a:srgbClr val="639729"/>
                </a:solidFill>
                <a:effectLst>
                  <a:outerShdw blurRad="31750" dist="25400" dir="5400000" algn="tl" rotWithShape="0">
                    <a:srgbClr val="000000">
                      <a:alpha val="25000"/>
                    </a:srgbClr>
                  </a:outerShdw>
                </a:effectLst>
                <a:latin typeface="+mj-lt"/>
                <a:ea typeface="+mj-ea"/>
                <a:cs typeface="+mj-cs"/>
              </a:defRPr>
            </a:lvl1pPr>
            <a:lvl2pPr algn="l" rtl="0" eaLnBrk="0" fontAlgn="base" hangingPunct="0">
              <a:spcBef>
                <a:spcPct val="0"/>
              </a:spcBef>
              <a:spcAft>
                <a:spcPct val="0"/>
              </a:spcAft>
              <a:defRPr kumimoji="1" sz="3200" b="1">
                <a:solidFill>
                  <a:srgbClr val="639729"/>
                </a:solidFill>
                <a:latin typeface="ＭＳ Ｐゴシック" charset="-128"/>
                <a:ea typeface="ＭＳ Ｐゴシック" charset="-128"/>
              </a:defRPr>
            </a:lvl2pPr>
            <a:lvl3pPr algn="l" rtl="0" eaLnBrk="0" fontAlgn="base" hangingPunct="0">
              <a:spcBef>
                <a:spcPct val="0"/>
              </a:spcBef>
              <a:spcAft>
                <a:spcPct val="0"/>
              </a:spcAft>
              <a:defRPr kumimoji="1" sz="3200" b="1">
                <a:solidFill>
                  <a:srgbClr val="639729"/>
                </a:solidFill>
                <a:latin typeface="ＭＳ Ｐゴシック" charset="-128"/>
                <a:ea typeface="ＭＳ Ｐゴシック" charset="-128"/>
              </a:defRPr>
            </a:lvl3pPr>
            <a:lvl4pPr algn="l" rtl="0" eaLnBrk="0" fontAlgn="base" hangingPunct="0">
              <a:spcBef>
                <a:spcPct val="0"/>
              </a:spcBef>
              <a:spcAft>
                <a:spcPct val="0"/>
              </a:spcAft>
              <a:defRPr kumimoji="1" sz="3200" b="1">
                <a:solidFill>
                  <a:srgbClr val="639729"/>
                </a:solidFill>
                <a:latin typeface="ＭＳ Ｐゴシック" charset="-128"/>
                <a:ea typeface="ＭＳ Ｐゴシック" charset="-128"/>
              </a:defRPr>
            </a:lvl4pPr>
            <a:lvl5pPr algn="l" rtl="0" eaLnBrk="0" fontAlgn="base" hangingPunct="0">
              <a:spcBef>
                <a:spcPct val="0"/>
              </a:spcBef>
              <a:spcAft>
                <a:spcPct val="0"/>
              </a:spcAft>
              <a:defRPr kumimoji="1" sz="3200" b="1">
                <a:solidFill>
                  <a:srgbClr val="639729"/>
                </a:solidFill>
                <a:latin typeface="ＭＳ Ｐゴシック" charset="-128"/>
                <a:ea typeface="ＭＳ Ｐゴシック" charset="-128"/>
              </a:defRPr>
            </a:lvl5pPr>
            <a:lvl6pPr marL="457189" algn="l" rtl="0" fontAlgn="base">
              <a:spcBef>
                <a:spcPct val="0"/>
              </a:spcBef>
              <a:spcAft>
                <a:spcPct val="0"/>
              </a:spcAft>
              <a:defRPr kumimoji="1" sz="3200" b="1">
                <a:solidFill>
                  <a:srgbClr val="639729"/>
                </a:solidFill>
                <a:latin typeface="ＭＳ Ｐゴシック" charset="-128"/>
                <a:ea typeface="ＭＳ Ｐゴシック" charset="-128"/>
              </a:defRPr>
            </a:lvl6pPr>
            <a:lvl7pPr marL="914377" algn="l" rtl="0" fontAlgn="base">
              <a:spcBef>
                <a:spcPct val="0"/>
              </a:spcBef>
              <a:spcAft>
                <a:spcPct val="0"/>
              </a:spcAft>
              <a:defRPr kumimoji="1" sz="3200" b="1">
                <a:solidFill>
                  <a:srgbClr val="639729"/>
                </a:solidFill>
                <a:latin typeface="ＭＳ Ｐゴシック" charset="-128"/>
                <a:ea typeface="ＭＳ Ｐゴシック" charset="-128"/>
              </a:defRPr>
            </a:lvl7pPr>
            <a:lvl8pPr marL="1371566" algn="l" rtl="0" fontAlgn="base">
              <a:spcBef>
                <a:spcPct val="0"/>
              </a:spcBef>
              <a:spcAft>
                <a:spcPct val="0"/>
              </a:spcAft>
              <a:defRPr kumimoji="1" sz="3200" b="1">
                <a:solidFill>
                  <a:srgbClr val="639729"/>
                </a:solidFill>
                <a:latin typeface="ＭＳ Ｐゴシック" charset="-128"/>
                <a:ea typeface="ＭＳ Ｐゴシック" charset="-128"/>
              </a:defRPr>
            </a:lvl8pPr>
            <a:lvl9pPr marL="1828754" algn="l" rtl="0" fontAlgn="base">
              <a:spcBef>
                <a:spcPct val="0"/>
              </a:spcBef>
              <a:spcAft>
                <a:spcPct val="0"/>
              </a:spcAft>
              <a:defRPr kumimoji="1" sz="3200" b="1">
                <a:solidFill>
                  <a:srgbClr val="639729"/>
                </a:solidFill>
                <a:latin typeface="ＭＳ Ｐゴシック" charset="-128"/>
                <a:ea typeface="ＭＳ Ｐゴシック" charset="-128"/>
              </a:defRPr>
            </a:lvl9pPr>
            <a:extLst/>
          </a:lstStyle>
          <a:p>
            <a:r>
              <a:rPr lang="ja-JP" altLang="en-US" b="0" spc="-300" dirty="0">
                <a:solidFill>
                  <a:srgbClr val="065218"/>
                </a:solidFill>
                <a:effectLst/>
                <a:latin typeface="HGS創英角ｺﾞｼｯｸUB" panose="020B0900000000000000" pitchFamily="50" charset="-128"/>
                <a:ea typeface="HGS創英角ｺﾞｼｯｸUB" panose="020B0900000000000000" pitchFamily="50" charset="-128"/>
              </a:rPr>
              <a:t>３</a:t>
            </a:r>
            <a:r>
              <a:rPr lang="en-US" altLang="ja-JP" b="0" spc="-300" dirty="0">
                <a:solidFill>
                  <a:srgbClr val="065218"/>
                </a:solidFill>
                <a:effectLst/>
                <a:latin typeface="HGS創英角ｺﾞｼｯｸUB" panose="020B0900000000000000" pitchFamily="50" charset="-128"/>
                <a:ea typeface="HGS創英角ｺﾞｼｯｸUB" panose="020B0900000000000000" pitchFamily="50" charset="-128"/>
              </a:rPr>
              <a:t>.</a:t>
            </a:r>
            <a:r>
              <a:rPr lang="en-US" altLang="ja-JP" b="0" spc="-150" dirty="0">
                <a:solidFill>
                  <a:srgbClr val="065218"/>
                </a:solidFill>
                <a:effectLst/>
                <a:latin typeface="HGS創英角ｺﾞｼｯｸUB" panose="020B0900000000000000" pitchFamily="50" charset="-128"/>
                <a:ea typeface="HGS創英角ｺﾞｼｯｸUB" panose="020B0900000000000000" pitchFamily="50" charset="-128"/>
              </a:rPr>
              <a:t>  </a:t>
            </a:r>
            <a:r>
              <a:rPr lang="ja-JP" altLang="en-US" b="0" spc="-150" dirty="0">
                <a:solidFill>
                  <a:srgbClr val="065218"/>
                </a:solidFill>
                <a:effectLst/>
                <a:latin typeface="HGS創英角ｺﾞｼｯｸUB" panose="020B0900000000000000" pitchFamily="50" charset="-128"/>
                <a:ea typeface="HGS創英角ｺﾞｼｯｸUB" panose="020B0900000000000000" pitchFamily="50" charset="-128"/>
              </a:rPr>
              <a:t>精度検証  </a:t>
            </a:r>
            <a:r>
              <a:rPr lang="en-US" altLang="ja-JP" b="0" spc="-150" dirty="0">
                <a:solidFill>
                  <a:srgbClr val="065218"/>
                </a:solidFill>
                <a:effectLst/>
                <a:latin typeface="HGS創英角ｺﾞｼｯｸUB" panose="020B0900000000000000" pitchFamily="50" charset="-128"/>
                <a:ea typeface="HGS創英角ｺﾞｼｯｸUB" panose="020B0900000000000000" pitchFamily="50" charset="-128"/>
              </a:rPr>
              <a:t>(2)</a:t>
            </a:r>
            <a:r>
              <a:rPr lang="ja-JP" altLang="en-US" b="0" spc="-150" dirty="0">
                <a:solidFill>
                  <a:srgbClr val="065218"/>
                </a:solidFill>
                <a:effectLst/>
                <a:latin typeface="HGS創英角ｺﾞｼｯｸUB" panose="020B0900000000000000" pitchFamily="50" charset="-128"/>
                <a:ea typeface="HGS創英角ｺﾞｼｯｸUB" panose="020B0900000000000000" pitchFamily="50" charset="-128"/>
              </a:rPr>
              <a:t>流入量予測モデル</a:t>
            </a:r>
            <a:endParaRPr lang="ja-JP" altLang="en-US" sz="6000" dirty="0">
              <a:solidFill>
                <a:srgbClr val="065218"/>
              </a:solidFill>
              <a:effectLst/>
              <a:latin typeface="HGS創英角ｺﾞｼｯｸUB" panose="020B0900000000000000" pitchFamily="50" charset="-128"/>
              <a:ea typeface="HGS創英角ｺﾞｼｯｸUB" panose="020B0900000000000000" pitchFamily="50" charset="-128"/>
            </a:endParaRPr>
          </a:p>
        </p:txBody>
      </p:sp>
      <p:sp>
        <p:nvSpPr>
          <p:cNvPr id="6" name="コンテンツ プレースホルダー 6">
            <a:extLst>
              <a:ext uri="{FF2B5EF4-FFF2-40B4-BE49-F238E27FC236}">
                <a16:creationId xmlns:a16="http://schemas.microsoft.com/office/drawing/2014/main" id="{DA74E9D8-36BC-1090-F022-ABB1AAE654DE}"/>
              </a:ext>
            </a:extLst>
          </p:cNvPr>
          <p:cNvSpPr txBox="1">
            <a:spLocks/>
          </p:cNvSpPr>
          <p:nvPr/>
        </p:nvSpPr>
        <p:spPr bwMode="auto">
          <a:xfrm>
            <a:off x="125424" y="913831"/>
            <a:ext cx="8543844" cy="4993226"/>
          </a:xfrm>
          <a:prstGeom prst="rect">
            <a:avLst/>
          </a:prstGeom>
          <a:noFill/>
          <a:ln w="28575" cap="rnd">
            <a:noFill/>
          </a:ln>
          <a:extLst>
            <a:ext uri="{909E8E84-426E-40DD-AFC4-6F175D3DCCD1}">
              <a14:hiddenFill xmlns:a14="http://schemas.microsoft.com/office/drawing/2010/main">
                <a:solidFill>
                  <a:srgbClr val="FFFFFF"/>
                </a:solidFill>
              </a14:hiddenFill>
            </a:ext>
          </a:extLst>
        </p:spPr>
        <p:txBody>
          <a:bodyPr vert="horz" wrap="square" lIns="91440" tIns="46800" rIns="91440" bIns="45720" numCol="1" anchor="t" anchorCtr="0" compatLnSpc="1">
            <a:prstTxWarp prst="textNoShape">
              <a:avLst/>
            </a:prstTxWarp>
            <a:spAutoFit/>
          </a:bodyPr>
          <a:lstStyle>
            <a:lvl1pPr marL="342900" indent="-342900" algn="l" rtl="0" eaLnBrk="0" fontAlgn="base" hangingPunct="0">
              <a:spcBef>
                <a:spcPct val="20000"/>
              </a:spcBef>
              <a:spcAft>
                <a:spcPct val="0"/>
              </a:spcAft>
              <a:buFont typeface="Arial" charset="0"/>
              <a:buChar char="•"/>
              <a:defRPr kumimoji="1" sz="24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kumimoji="1" sz="24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kumimoji="1" sz="22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kumimoji="1"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a:lstStyle>
          <a:p>
            <a:pPr marL="0" indent="0" eaLnBrk="1" hangingPunct="1">
              <a:buNone/>
            </a:pPr>
            <a:r>
              <a:rPr lang="en-US" altLang="ja-JP" sz="2800" dirty="0">
                <a:solidFill>
                  <a:srgbClr val="639729"/>
                </a:solidFill>
                <a:latin typeface="HGS創英角ｺﾞｼｯｸUB" panose="020B0900000000000000" pitchFamily="50" charset="-128"/>
                <a:ea typeface="HGS創英角ｺﾞｼｯｸUB" panose="020B0900000000000000" pitchFamily="50" charset="-128"/>
                <a:cs typeface="+mj-cs"/>
              </a:rPr>
              <a:t>【</a:t>
            </a:r>
            <a:r>
              <a:rPr lang="ja-JP" altLang="en-US" sz="2800" dirty="0">
                <a:solidFill>
                  <a:srgbClr val="639729"/>
                </a:solidFill>
                <a:latin typeface="HGS創英角ｺﾞｼｯｸUB" panose="020B0900000000000000" pitchFamily="50" charset="-128"/>
                <a:ea typeface="HGS創英角ｺﾞｼｯｸUB" panose="020B0900000000000000" pitchFamily="50" charset="-128"/>
                <a:cs typeface="+mj-cs"/>
              </a:rPr>
              <a:t>検証結果</a:t>
            </a:r>
            <a:r>
              <a:rPr lang="en-US" altLang="ja-JP" sz="2800" dirty="0">
                <a:solidFill>
                  <a:srgbClr val="639729"/>
                </a:solidFill>
                <a:latin typeface="HGS創英角ｺﾞｼｯｸUB" panose="020B0900000000000000" pitchFamily="50" charset="-128"/>
                <a:ea typeface="HGS創英角ｺﾞｼｯｸUB" panose="020B0900000000000000" pitchFamily="50" charset="-128"/>
                <a:cs typeface="+mj-cs"/>
              </a:rPr>
              <a:t>(</a:t>
            </a:r>
            <a:r>
              <a:rPr lang="ja-JP" altLang="en-US" sz="2800" dirty="0">
                <a:solidFill>
                  <a:srgbClr val="639729"/>
                </a:solidFill>
                <a:latin typeface="HGS創英角ｺﾞｼｯｸUB" panose="020B0900000000000000" pitchFamily="50" charset="-128"/>
                <a:ea typeface="HGS創英角ｺﾞｼｯｸUB" panose="020B0900000000000000" pitchFamily="50" charset="-128"/>
                <a:cs typeface="+mj-cs"/>
              </a:rPr>
              <a:t>例</a:t>
            </a:r>
            <a:r>
              <a:rPr lang="en-US" altLang="ja-JP" sz="2800" dirty="0">
                <a:solidFill>
                  <a:srgbClr val="639729"/>
                </a:solidFill>
                <a:latin typeface="HGS創英角ｺﾞｼｯｸUB" panose="020B0900000000000000" pitchFamily="50" charset="-128"/>
                <a:ea typeface="HGS創英角ｺﾞｼｯｸUB" panose="020B0900000000000000" pitchFamily="50" charset="-128"/>
                <a:cs typeface="+mj-cs"/>
              </a:rPr>
              <a:t>)】</a:t>
            </a:r>
            <a:r>
              <a:rPr lang="ja-JP" altLang="en-US" sz="2800" dirty="0"/>
              <a:t>真名川ダム・</a:t>
            </a:r>
            <a:r>
              <a:rPr lang="en-US" altLang="ja-JP" sz="2800" dirty="0"/>
              <a:t> 2025</a:t>
            </a:r>
            <a:r>
              <a:rPr lang="ja-JP" altLang="en-US" sz="2800" dirty="0"/>
              <a:t>年</a:t>
            </a:r>
            <a:r>
              <a:rPr lang="en-US" altLang="ja-JP" sz="2800" dirty="0"/>
              <a:t>4</a:t>
            </a:r>
            <a:r>
              <a:rPr lang="ja-JP" altLang="en-US" sz="2800" dirty="0"/>
              <a:t>月</a:t>
            </a:r>
            <a:r>
              <a:rPr lang="en-US" altLang="ja-JP" sz="2800" dirty="0"/>
              <a:t>23</a:t>
            </a:r>
            <a:r>
              <a:rPr lang="ja-JP" altLang="en-US" sz="2800" dirty="0"/>
              <a:t>日出水</a:t>
            </a:r>
            <a:endParaRPr lang="ja-JP" altLang="en-US" sz="2800" dirty="0">
              <a:solidFill>
                <a:srgbClr val="639729"/>
              </a:solidFill>
              <a:latin typeface="HGS創英角ｺﾞｼｯｸUB" panose="020B0900000000000000" pitchFamily="50" charset="-128"/>
              <a:ea typeface="HGS創英角ｺﾞｼｯｸUB" panose="020B0900000000000000" pitchFamily="50" charset="-128"/>
              <a:cs typeface="+mj-cs"/>
            </a:endParaRPr>
          </a:p>
          <a:p>
            <a:pPr lvl="1" eaLnBrk="1" hangingPunct="1">
              <a:buFont typeface="Arial" panose="020B0604020202020204" pitchFamily="34" charset="0"/>
              <a:buChar char="•"/>
            </a:pPr>
            <a:endParaRPr lang="en-US" altLang="ja-JP" sz="2200" dirty="0"/>
          </a:p>
          <a:p>
            <a:pPr lvl="1" eaLnBrk="1" hangingPunct="1">
              <a:buFont typeface="Arial" panose="020B0604020202020204" pitchFamily="34" charset="0"/>
              <a:buChar char="•"/>
            </a:pPr>
            <a:endParaRPr lang="en-US" altLang="ja-JP" sz="2200" dirty="0"/>
          </a:p>
          <a:p>
            <a:pPr lvl="1" eaLnBrk="1" hangingPunct="1">
              <a:buFont typeface="Arial" panose="020B0604020202020204" pitchFamily="34" charset="0"/>
              <a:buChar char="•"/>
            </a:pPr>
            <a:endParaRPr lang="en-US" altLang="ja-JP" sz="2200" dirty="0"/>
          </a:p>
          <a:p>
            <a:pPr lvl="1" eaLnBrk="1" hangingPunct="1">
              <a:buFont typeface="Arial" panose="020B0604020202020204" pitchFamily="34" charset="0"/>
              <a:buChar char="•"/>
            </a:pPr>
            <a:endParaRPr lang="en-US" altLang="ja-JP" sz="2200" dirty="0"/>
          </a:p>
          <a:p>
            <a:pPr lvl="1" eaLnBrk="1" hangingPunct="1">
              <a:buFont typeface="Arial" panose="020B0604020202020204" pitchFamily="34" charset="0"/>
              <a:buChar char="•"/>
            </a:pPr>
            <a:endParaRPr lang="en-US" altLang="ja-JP" sz="2200" dirty="0"/>
          </a:p>
          <a:p>
            <a:pPr lvl="1" eaLnBrk="1" hangingPunct="1">
              <a:buFont typeface="Arial" panose="020B0604020202020204" pitchFamily="34" charset="0"/>
              <a:buChar char="•"/>
            </a:pPr>
            <a:endParaRPr lang="en-US" altLang="ja-JP" sz="2200" dirty="0"/>
          </a:p>
          <a:p>
            <a:pPr lvl="1" eaLnBrk="1" hangingPunct="1">
              <a:buFont typeface="Arial" panose="020B0604020202020204" pitchFamily="34" charset="0"/>
              <a:buChar char="•"/>
            </a:pPr>
            <a:endParaRPr lang="en-US" altLang="ja-JP" sz="2200" dirty="0"/>
          </a:p>
          <a:p>
            <a:pPr lvl="1" eaLnBrk="1" hangingPunct="1">
              <a:buFont typeface="Arial" panose="020B0604020202020204" pitchFamily="34" charset="0"/>
              <a:buChar char="•"/>
            </a:pPr>
            <a:endParaRPr lang="en-US" altLang="ja-JP" sz="2200" dirty="0"/>
          </a:p>
          <a:p>
            <a:pPr lvl="1" eaLnBrk="1" hangingPunct="1">
              <a:buFont typeface="Arial" panose="020B0604020202020204" pitchFamily="34" charset="0"/>
              <a:buChar char="•"/>
            </a:pPr>
            <a:endParaRPr lang="en-US" altLang="ja-JP" sz="2200" dirty="0"/>
          </a:p>
          <a:p>
            <a:pPr marL="457200" lvl="1" indent="0" eaLnBrk="1" hangingPunct="1">
              <a:buNone/>
            </a:pPr>
            <a:endParaRPr lang="en-US" altLang="ja-JP" sz="2200" dirty="0"/>
          </a:p>
          <a:p>
            <a:pPr marL="457200" lvl="1" indent="0" eaLnBrk="1" hangingPunct="1">
              <a:buNone/>
            </a:pPr>
            <a:endParaRPr lang="en-US" altLang="ja-JP" sz="2200" dirty="0"/>
          </a:p>
        </p:txBody>
      </p:sp>
      <p:pic>
        <p:nvPicPr>
          <p:cNvPr id="4" name="図 3">
            <a:extLst>
              <a:ext uri="{FF2B5EF4-FFF2-40B4-BE49-F238E27FC236}">
                <a16:creationId xmlns:a16="http://schemas.microsoft.com/office/drawing/2014/main" id="{CCFFE90D-81AB-FC88-D0B7-ECA9D0142B2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1168" y="1586753"/>
            <a:ext cx="8817408" cy="4199924"/>
          </a:xfrm>
          <a:prstGeom prst="rect">
            <a:avLst/>
          </a:prstGeom>
        </p:spPr>
      </p:pic>
    </p:spTree>
    <p:extLst>
      <p:ext uri="{BB962C8B-B14F-4D97-AF65-F5344CB8AC3E}">
        <p14:creationId xmlns:p14="http://schemas.microsoft.com/office/powerpoint/2010/main" val="247668312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EF5FCD-619F-0223-E481-1C0BEBED456F}"/>
            </a:ext>
          </a:extLst>
        </p:cNvPr>
        <p:cNvGrpSpPr/>
        <p:nvPr/>
      </p:nvGrpSpPr>
      <p:grpSpPr>
        <a:xfrm>
          <a:off x="0" y="0"/>
          <a:ext cx="0" cy="0"/>
          <a:chOff x="0" y="0"/>
          <a:chExt cx="0" cy="0"/>
        </a:xfrm>
      </p:grpSpPr>
      <p:pic>
        <p:nvPicPr>
          <p:cNvPr id="7" name="図 6">
            <a:extLst>
              <a:ext uri="{FF2B5EF4-FFF2-40B4-BE49-F238E27FC236}">
                <a16:creationId xmlns:a16="http://schemas.microsoft.com/office/drawing/2014/main" id="{BCDECCA1-50B4-F3E2-C99D-D89B40CC10B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1168" y="1586753"/>
            <a:ext cx="8817408" cy="4199924"/>
          </a:xfrm>
          <a:prstGeom prst="rect">
            <a:avLst/>
          </a:prstGeom>
        </p:spPr>
      </p:pic>
      <p:pic>
        <p:nvPicPr>
          <p:cNvPr id="3" name="ヘッダー">
            <a:extLst>
              <a:ext uri="{FF2B5EF4-FFF2-40B4-BE49-F238E27FC236}">
                <a16:creationId xmlns:a16="http://schemas.microsoft.com/office/drawing/2014/main" id="{9EEA8789-D904-59A6-84AC-9179C7C12016}"/>
              </a:ext>
            </a:extLst>
          </p:cNvPr>
          <p:cNvPicPr>
            <a:picLocks noGrp="1" noRot="1" noChangeAspect="1" noMove="1" noResize="1" noEditPoints="1" noAdjustHandles="1" noChangeArrowheads="1" noChangeShapeType="1" noCrop="1"/>
          </p:cNvPicPr>
          <p:nvPr/>
        </p:nvPicPr>
        <p:blipFill>
          <a:blip r:embed="rId4"/>
          <a:stretch>
            <a:fillRect/>
          </a:stretch>
        </p:blipFill>
        <p:spPr>
          <a:xfrm flipH="1">
            <a:off x="-6350" y="-5178"/>
            <a:ext cx="9144000" cy="1153355"/>
          </a:xfrm>
          <a:prstGeom prst="rect">
            <a:avLst/>
          </a:prstGeom>
        </p:spPr>
      </p:pic>
      <p:sp>
        <p:nvSpPr>
          <p:cNvPr id="8" name="スライド番号プレースホルダー 12">
            <a:extLst>
              <a:ext uri="{FF2B5EF4-FFF2-40B4-BE49-F238E27FC236}">
                <a16:creationId xmlns:a16="http://schemas.microsoft.com/office/drawing/2014/main" id="{72C25CD4-7364-4071-91B2-1915274CE6BE}"/>
              </a:ext>
            </a:extLst>
          </p:cNvPr>
          <p:cNvSpPr txBox="1">
            <a:spLocks/>
          </p:cNvSpPr>
          <p:nvPr/>
        </p:nvSpPr>
        <p:spPr>
          <a:xfrm>
            <a:off x="8550226" y="6399102"/>
            <a:ext cx="481012" cy="365125"/>
          </a:xfrm>
          <a:prstGeom prst="rect">
            <a:avLst/>
          </a:prstGeom>
        </p:spPr>
        <p:txBody>
          <a:bodyPr vert="horz" anchor="b"/>
          <a:lstStyle>
            <a:defPPr>
              <a:defRPr lang="ja-JP"/>
            </a:defPPr>
            <a:lvl1pPr marL="0" algn="r" defTabSz="914400" rtl="0" eaLnBrk="1" fontAlgn="auto" latinLnBrk="0" hangingPunct="1">
              <a:spcBef>
                <a:spcPts val="0"/>
              </a:spcBef>
              <a:spcAft>
                <a:spcPts val="0"/>
              </a:spcAft>
              <a:defRPr kumimoji="1" lang="ja-JP" sz="1200" b="0" kern="1200">
                <a:solidFill>
                  <a:srgbClr val="FFFFFF"/>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fld id="{A2C7198B-0AA7-4B5B-AD43-FCED5591912C}" type="slidenum">
              <a:rPr lang="en-US" altLang="ja-JP" sz="1400" b="1" smtClean="0">
                <a:latin typeface="+mj-lt"/>
              </a:rPr>
              <a:pPr/>
              <a:t>25</a:t>
            </a:fld>
            <a:endParaRPr lang="ja-JP" altLang="en-US" sz="1400" b="1" dirty="0">
              <a:latin typeface="+mj-lt"/>
            </a:endParaRPr>
          </a:p>
        </p:txBody>
      </p:sp>
      <p:sp>
        <p:nvSpPr>
          <p:cNvPr id="5" name="タイトル 2">
            <a:extLst>
              <a:ext uri="{FF2B5EF4-FFF2-40B4-BE49-F238E27FC236}">
                <a16:creationId xmlns:a16="http://schemas.microsoft.com/office/drawing/2014/main" id="{01F97BA4-E501-5B76-4C95-7E2D8D5B739E}"/>
              </a:ext>
            </a:extLst>
          </p:cNvPr>
          <p:cNvSpPr txBox="1">
            <a:spLocks noGrp="1" noRot="1" noMove="1" noResize="1" noEditPoints="1" noAdjustHandles="1" noChangeArrowheads="1" noChangeShapeType="1"/>
          </p:cNvSpPr>
          <p:nvPr/>
        </p:nvSpPr>
        <p:spPr>
          <a:xfrm>
            <a:off x="0" y="145661"/>
            <a:ext cx="9144000" cy="791419"/>
          </a:xfrm>
          <a:prstGeom prst="rect">
            <a:avLst/>
          </a:prstGeom>
        </p:spPr>
        <p:txBody>
          <a:bodyPr anchor="t"/>
          <a:lstStyle>
            <a:lvl1pPr algn="l" rtl="0" eaLnBrk="0" fontAlgn="base" hangingPunct="0">
              <a:spcBef>
                <a:spcPct val="0"/>
              </a:spcBef>
              <a:spcAft>
                <a:spcPct val="0"/>
              </a:spcAft>
              <a:defRPr kumimoji="1" lang="ja-JP" sz="3200" b="1" kern="1200">
                <a:solidFill>
                  <a:srgbClr val="639729"/>
                </a:solidFill>
                <a:effectLst>
                  <a:outerShdw blurRad="31750" dist="25400" dir="5400000" algn="tl" rotWithShape="0">
                    <a:srgbClr val="000000">
                      <a:alpha val="25000"/>
                    </a:srgbClr>
                  </a:outerShdw>
                </a:effectLst>
                <a:latin typeface="+mj-lt"/>
                <a:ea typeface="+mj-ea"/>
                <a:cs typeface="+mj-cs"/>
              </a:defRPr>
            </a:lvl1pPr>
            <a:lvl2pPr algn="l" rtl="0" eaLnBrk="0" fontAlgn="base" hangingPunct="0">
              <a:spcBef>
                <a:spcPct val="0"/>
              </a:spcBef>
              <a:spcAft>
                <a:spcPct val="0"/>
              </a:spcAft>
              <a:defRPr kumimoji="1" sz="3200" b="1">
                <a:solidFill>
                  <a:srgbClr val="639729"/>
                </a:solidFill>
                <a:latin typeface="ＭＳ Ｐゴシック" charset="-128"/>
                <a:ea typeface="ＭＳ Ｐゴシック" charset="-128"/>
              </a:defRPr>
            </a:lvl2pPr>
            <a:lvl3pPr algn="l" rtl="0" eaLnBrk="0" fontAlgn="base" hangingPunct="0">
              <a:spcBef>
                <a:spcPct val="0"/>
              </a:spcBef>
              <a:spcAft>
                <a:spcPct val="0"/>
              </a:spcAft>
              <a:defRPr kumimoji="1" sz="3200" b="1">
                <a:solidFill>
                  <a:srgbClr val="639729"/>
                </a:solidFill>
                <a:latin typeface="ＭＳ Ｐゴシック" charset="-128"/>
                <a:ea typeface="ＭＳ Ｐゴシック" charset="-128"/>
              </a:defRPr>
            </a:lvl3pPr>
            <a:lvl4pPr algn="l" rtl="0" eaLnBrk="0" fontAlgn="base" hangingPunct="0">
              <a:spcBef>
                <a:spcPct val="0"/>
              </a:spcBef>
              <a:spcAft>
                <a:spcPct val="0"/>
              </a:spcAft>
              <a:defRPr kumimoji="1" sz="3200" b="1">
                <a:solidFill>
                  <a:srgbClr val="639729"/>
                </a:solidFill>
                <a:latin typeface="ＭＳ Ｐゴシック" charset="-128"/>
                <a:ea typeface="ＭＳ Ｐゴシック" charset="-128"/>
              </a:defRPr>
            </a:lvl4pPr>
            <a:lvl5pPr algn="l" rtl="0" eaLnBrk="0" fontAlgn="base" hangingPunct="0">
              <a:spcBef>
                <a:spcPct val="0"/>
              </a:spcBef>
              <a:spcAft>
                <a:spcPct val="0"/>
              </a:spcAft>
              <a:defRPr kumimoji="1" sz="3200" b="1">
                <a:solidFill>
                  <a:srgbClr val="639729"/>
                </a:solidFill>
                <a:latin typeface="ＭＳ Ｐゴシック" charset="-128"/>
                <a:ea typeface="ＭＳ Ｐゴシック" charset="-128"/>
              </a:defRPr>
            </a:lvl5pPr>
            <a:lvl6pPr marL="457189" algn="l" rtl="0" fontAlgn="base">
              <a:spcBef>
                <a:spcPct val="0"/>
              </a:spcBef>
              <a:spcAft>
                <a:spcPct val="0"/>
              </a:spcAft>
              <a:defRPr kumimoji="1" sz="3200" b="1">
                <a:solidFill>
                  <a:srgbClr val="639729"/>
                </a:solidFill>
                <a:latin typeface="ＭＳ Ｐゴシック" charset="-128"/>
                <a:ea typeface="ＭＳ Ｐゴシック" charset="-128"/>
              </a:defRPr>
            </a:lvl6pPr>
            <a:lvl7pPr marL="914377" algn="l" rtl="0" fontAlgn="base">
              <a:spcBef>
                <a:spcPct val="0"/>
              </a:spcBef>
              <a:spcAft>
                <a:spcPct val="0"/>
              </a:spcAft>
              <a:defRPr kumimoji="1" sz="3200" b="1">
                <a:solidFill>
                  <a:srgbClr val="639729"/>
                </a:solidFill>
                <a:latin typeface="ＭＳ Ｐゴシック" charset="-128"/>
                <a:ea typeface="ＭＳ Ｐゴシック" charset="-128"/>
              </a:defRPr>
            </a:lvl7pPr>
            <a:lvl8pPr marL="1371566" algn="l" rtl="0" fontAlgn="base">
              <a:spcBef>
                <a:spcPct val="0"/>
              </a:spcBef>
              <a:spcAft>
                <a:spcPct val="0"/>
              </a:spcAft>
              <a:defRPr kumimoji="1" sz="3200" b="1">
                <a:solidFill>
                  <a:srgbClr val="639729"/>
                </a:solidFill>
                <a:latin typeface="ＭＳ Ｐゴシック" charset="-128"/>
                <a:ea typeface="ＭＳ Ｐゴシック" charset="-128"/>
              </a:defRPr>
            </a:lvl8pPr>
            <a:lvl9pPr marL="1828754" algn="l" rtl="0" fontAlgn="base">
              <a:spcBef>
                <a:spcPct val="0"/>
              </a:spcBef>
              <a:spcAft>
                <a:spcPct val="0"/>
              </a:spcAft>
              <a:defRPr kumimoji="1" sz="3200" b="1">
                <a:solidFill>
                  <a:srgbClr val="639729"/>
                </a:solidFill>
                <a:latin typeface="ＭＳ Ｐゴシック" charset="-128"/>
                <a:ea typeface="ＭＳ Ｐゴシック" charset="-128"/>
              </a:defRPr>
            </a:lvl9pPr>
            <a:extLst/>
          </a:lstStyle>
          <a:p>
            <a:r>
              <a:rPr lang="ja-JP" altLang="en-US" b="0" spc="-300" dirty="0">
                <a:solidFill>
                  <a:srgbClr val="065218"/>
                </a:solidFill>
                <a:effectLst/>
                <a:latin typeface="HGS創英角ｺﾞｼｯｸUB" panose="020B0900000000000000" pitchFamily="50" charset="-128"/>
                <a:ea typeface="HGS創英角ｺﾞｼｯｸUB" panose="020B0900000000000000" pitchFamily="50" charset="-128"/>
              </a:rPr>
              <a:t>３</a:t>
            </a:r>
            <a:r>
              <a:rPr lang="en-US" altLang="ja-JP" b="0" spc="-300" dirty="0">
                <a:solidFill>
                  <a:srgbClr val="065218"/>
                </a:solidFill>
                <a:effectLst/>
                <a:latin typeface="HGS創英角ｺﾞｼｯｸUB" panose="020B0900000000000000" pitchFamily="50" charset="-128"/>
                <a:ea typeface="HGS創英角ｺﾞｼｯｸUB" panose="020B0900000000000000" pitchFamily="50" charset="-128"/>
              </a:rPr>
              <a:t>.</a:t>
            </a:r>
            <a:r>
              <a:rPr lang="en-US" altLang="ja-JP" b="0" spc="-150" dirty="0">
                <a:solidFill>
                  <a:srgbClr val="065218"/>
                </a:solidFill>
                <a:effectLst/>
                <a:latin typeface="HGS創英角ｺﾞｼｯｸUB" panose="020B0900000000000000" pitchFamily="50" charset="-128"/>
                <a:ea typeface="HGS創英角ｺﾞｼｯｸUB" panose="020B0900000000000000" pitchFamily="50" charset="-128"/>
              </a:rPr>
              <a:t>  </a:t>
            </a:r>
            <a:r>
              <a:rPr lang="ja-JP" altLang="en-US" b="0" spc="-150" dirty="0">
                <a:solidFill>
                  <a:srgbClr val="065218"/>
                </a:solidFill>
                <a:effectLst/>
                <a:latin typeface="HGS創英角ｺﾞｼｯｸUB" panose="020B0900000000000000" pitchFamily="50" charset="-128"/>
                <a:ea typeface="HGS創英角ｺﾞｼｯｸUB" panose="020B0900000000000000" pitchFamily="50" charset="-128"/>
              </a:rPr>
              <a:t>精度検証  </a:t>
            </a:r>
            <a:r>
              <a:rPr lang="en-US" altLang="ja-JP" b="0" spc="-150" dirty="0">
                <a:solidFill>
                  <a:srgbClr val="065218"/>
                </a:solidFill>
                <a:effectLst/>
                <a:latin typeface="HGS創英角ｺﾞｼｯｸUB" panose="020B0900000000000000" pitchFamily="50" charset="-128"/>
                <a:ea typeface="HGS創英角ｺﾞｼｯｸUB" panose="020B0900000000000000" pitchFamily="50" charset="-128"/>
              </a:rPr>
              <a:t>(2)</a:t>
            </a:r>
            <a:r>
              <a:rPr lang="ja-JP" altLang="en-US" b="0" spc="-150" dirty="0">
                <a:solidFill>
                  <a:srgbClr val="065218"/>
                </a:solidFill>
                <a:effectLst/>
                <a:latin typeface="HGS創英角ｺﾞｼｯｸUB" panose="020B0900000000000000" pitchFamily="50" charset="-128"/>
                <a:ea typeface="HGS創英角ｺﾞｼｯｸUB" panose="020B0900000000000000" pitchFamily="50" charset="-128"/>
              </a:rPr>
              <a:t>流入量予測モデル</a:t>
            </a:r>
            <a:endParaRPr lang="ja-JP" altLang="en-US" sz="6000" dirty="0">
              <a:solidFill>
                <a:srgbClr val="065218"/>
              </a:solidFill>
              <a:effectLst/>
              <a:latin typeface="HGS創英角ｺﾞｼｯｸUB" panose="020B0900000000000000" pitchFamily="50" charset="-128"/>
              <a:ea typeface="HGS創英角ｺﾞｼｯｸUB" panose="020B0900000000000000" pitchFamily="50" charset="-128"/>
            </a:endParaRPr>
          </a:p>
        </p:txBody>
      </p:sp>
      <p:sp>
        <p:nvSpPr>
          <p:cNvPr id="6" name="コンテンツ プレースホルダー 6">
            <a:extLst>
              <a:ext uri="{FF2B5EF4-FFF2-40B4-BE49-F238E27FC236}">
                <a16:creationId xmlns:a16="http://schemas.microsoft.com/office/drawing/2014/main" id="{ABEAA4DE-4F09-831D-0DD6-FFF765BFADB1}"/>
              </a:ext>
            </a:extLst>
          </p:cNvPr>
          <p:cNvSpPr txBox="1">
            <a:spLocks/>
          </p:cNvSpPr>
          <p:nvPr/>
        </p:nvSpPr>
        <p:spPr bwMode="auto">
          <a:xfrm>
            <a:off x="125424" y="913831"/>
            <a:ext cx="8543844" cy="4993226"/>
          </a:xfrm>
          <a:prstGeom prst="rect">
            <a:avLst/>
          </a:prstGeom>
          <a:noFill/>
          <a:ln w="28575" cap="rnd">
            <a:noFill/>
          </a:ln>
          <a:extLst>
            <a:ext uri="{909E8E84-426E-40DD-AFC4-6F175D3DCCD1}">
              <a14:hiddenFill xmlns:a14="http://schemas.microsoft.com/office/drawing/2010/main">
                <a:solidFill>
                  <a:srgbClr val="FFFFFF"/>
                </a:solidFill>
              </a14:hiddenFill>
            </a:ext>
          </a:extLst>
        </p:spPr>
        <p:txBody>
          <a:bodyPr vert="horz" wrap="square" lIns="91440" tIns="46800" rIns="91440" bIns="45720" numCol="1" anchor="t" anchorCtr="0" compatLnSpc="1">
            <a:prstTxWarp prst="textNoShape">
              <a:avLst/>
            </a:prstTxWarp>
            <a:spAutoFit/>
          </a:bodyPr>
          <a:lstStyle>
            <a:lvl1pPr marL="342900" indent="-342900" algn="l" rtl="0" eaLnBrk="0" fontAlgn="base" hangingPunct="0">
              <a:spcBef>
                <a:spcPct val="20000"/>
              </a:spcBef>
              <a:spcAft>
                <a:spcPct val="0"/>
              </a:spcAft>
              <a:buFont typeface="Arial" charset="0"/>
              <a:buChar char="•"/>
              <a:defRPr kumimoji="1" sz="24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kumimoji="1" sz="24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kumimoji="1" sz="22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kumimoji="1"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a:lstStyle>
          <a:p>
            <a:pPr marL="0" indent="0" eaLnBrk="1" hangingPunct="1">
              <a:buNone/>
            </a:pPr>
            <a:r>
              <a:rPr lang="en-US" altLang="ja-JP" sz="2800" dirty="0">
                <a:solidFill>
                  <a:srgbClr val="639729"/>
                </a:solidFill>
                <a:latin typeface="HGS創英角ｺﾞｼｯｸUB" panose="020B0900000000000000" pitchFamily="50" charset="-128"/>
                <a:ea typeface="HGS創英角ｺﾞｼｯｸUB" panose="020B0900000000000000" pitchFamily="50" charset="-128"/>
                <a:cs typeface="+mj-cs"/>
              </a:rPr>
              <a:t>【</a:t>
            </a:r>
            <a:r>
              <a:rPr lang="ja-JP" altLang="en-US" sz="2800" dirty="0">
                <a:solidFill>
                  <a:srgbClr val="639729"/>
                </a:solidFill>
                <a:latin typeface="HGS創英角ｺﾞｼｯｸUB" panose="020B0900000000000000" pitchFamily="50" charset="-128"/>
                <a:ea typeface="HGS創英角ｺﾞｼｯｸUB" panose="020B0900000000000000" pitchFamily="50" charset="-128"/>
                <a:cs typeface="+mj-cs"/>
              </a:rPr>
              <a:t>検証結果</a:t>
            </a:r>
            <a:r>
              <a:rPr lang="en-US" altLang="ja-JP" sz="2800" dirty="0">
                <a:solidFill>
                  <a:srgbClr val="639729"/>
                </a:solidFill>
                <a:latin typeface="HGS創英角ｺﾞｼｯｸUB" panose="020B0900000000000000" pitchFamily="50" charset="-128"/>
                <a:ea typeface="HGS創英角ｺﾞｼｯｸUB" panose="020B0900000000000000" pitchFamily="50" charset="-128"/>
                <a:cs typeface="+mj-cs"/>
              </a:rPr>
              <a:t>(</a:t>
            </a:r>
            <a:r>
              <a:rPr lang="ja-JP" altLang="en-US" sz="2800" dirty="0">
                <a:solidFill>
                  <a:srgbClr val="639729"/>
                </a:solidFill>
                <a:latin typeface="HGS創英角ｺﾞｼｯｸUB" panose="020B0900000000000000" pitchFamily="50" charset="-128"/>
                <a:ea typeface="HGS創英角ｺﾞｼｯｸUB" panose="020B0900000000000000" pitchFamily="50" charset="-128"/>
                <a:cs typeface="+mj-cs"/>
              </a:rPr>
              <a:t>例</a:t>
            </a:r>
            <a:r>
              <a:rPr lang="en-US" altLang="ja-JP" sz="2800" dirty="0">
                <a:solidFill>
                  <a:srgbClr val="639729"/>
                </a:solidFill>
                <a:latin typeface="HGS創英角ｺﾞｼｯｸUB" panose="020B0900000000000000" pitchFamily="50" charset="-128"/>
                <a:ea typeface="HGS創英角ｺﾞｼｯｸUB" panose="020B0900000000000000" pitchFamily="50" charset="-128"/>
                <a:cs typeface="+mj-cs"/>
              </a:rPr>
              <a:t>)】</a:t>
            </a:r>
            <a:r>
              <a:rPr lang="ja-JP" altLang="en-US" sz="2800" dirty="0"/>
              <a:t>真名川ダム・</a:t>
            </a:r>
            <a:r>
              <a:rPr lang="en-US" altLang="ja-JP" sz="2800" dirty="0"/>
              <a:t> 2025</a:t>
            </a:r>
            <a:r>
              <a:rPr lang="ja-JP" altLang="en-US" sz="2800" dirty="0"/>
              <a:t>年</a:t>
            </a:r>
            <a:r>
              <a:rPr lang="en-US" altLang="ja-JP" sz="2800" dirty="0"/>
              <a:t>4</a:t>
            </a:r>
            <a:r>
              <a:rPr lang="ja-JP" altLang="en-US" sz="2800" dirty="0"/>
              <a:t>月</a:t>
            </a:r>
            <a:r>
              <a:rPr lang="en-US" altLang="ja-JP" sz="2800" dirty="0"/>
              <a:t>23</a:t>
            </a:r>
            <a:r>
              <a:rPr lang="ja-JP" altLang="en-US" sz="2800" dirty="0"/>
              <a:t>日出水</a:t>
            </a:r>
            <a:endParaRPr lang="ja-JP" altLang="en-US" sz="2800" dirty="0">
              <a:solidFill>
                <a:srgbClr val="639729"/>
              </a:solidFill>
              <a:latin typeface="HGS創英角ｺﾞｼｯｸUB" panose="020B0900000000000000" pitchFamily="50" charset="-128"/>
              <a:ea typeface="HGS創英角ｺﾞｼｯｸUB" panose="020B0900000000000000" pitchFamily="50" charset="-128"/>
              <a:cs typeface="+mj-cs"/>
            </a:endParaRPr>
          </a:p>
          <a:p>
            <a:pPr lvl="1" eaLnBrk="1" hangingPunct="1">
              <a:buFont typeface="Arial" panose="020B0604020202020204" pitchFamily="34" charset="0"/>
              <a:buChar char="•"/>
            </a:pPr>
            <a:endParaRPr lang="en-US" altLang="ja-JP" sz="2200" dirty="0"/>
          </a:p>
          <a:p>
            <a:pPr lvl="1" eaLnBrk="1" hangingPunct="1">
              <a:buFont typeface="Arial" panose="020B0604020202020204" pitchFamily="34" charset="0"/>
              <a:buChar char="•"/>
            </a:pPr>
            <a:endParaRPr lang="en-US" altLang="ja-JP" sz="2200" dirty="0"/>
          </a:p>
          <a:p>
            <a:pPr lvl="1" eaLnBrk="1" hangingPunct="1">
              <a:buFont typeface="Arial" panose="020B0604020202020204" pitchFamily="34" charset="0"/>
              <a:buChar char="•"/>
            </a:pPr>
            <a:endParaRPr lang="en-US" altLang="ja-JP" sz="2200" dirty="0"/>
          </a:p>
          <a:p>
            <a:pPr lvl="1" eaLnBrk="1" hangingPunct="1">
              <a:buFont typeface="Arial" panose="020B0604020202020204" pitchFamily="34" charset="0"/>
              <a:buChar char="•"/>
            </a:pPr>
            <a:endParaRPr lang="en-US" altLang="ja-JP" sz="2200" dirty="0"/>
          </a:p>
          <a:p>
            <a:pPr lvl="1" eaLnBrk="1" hangingPunct="1">
              <a:buFont typeface="Arial" panose="020B0604020202020204" pitchFamily="34" charset="0"/>
              <a:buChar char="•"/>
            </a:pPr>
            <a:endParaRPr lang="en-US" altLang="ja-JP" sz="2200" dirty="0"/>
          </a:p>
          <a:p>
            <a:pPr lvl="1" eaLnBrk="1" hangingPunct="1">
              <a:buFont typeface="Arial" panose="020B0604020202020204" pitchFamily="34" charset="0"/>
              <a:buChar char="•"/>
            </a:pPr>
            <a:endParaRPr lang="en-US" altLang="ja-JP" sz="2200" dirty="0"/>
          </a:p>
          <a:p>
            <a:pPr lvl="1" eaLnBrk="1" hangingPunct="1">
              <a:buFont typeface="Arial" panose="020B0604020202020204" pitchFamily="34" charset="0"/>
              <a:buChar char="•"/>
            </a:pPr>
            <a:endParaRPr lang="en-US" altLang="ja-JP" sz="2200" dirty="0"/>
          </a:p>
          <a:p>
            <a:pPr lvl="1" eaLnBrk="1" hangingPunct="1">
              <a:buFont typeface="Arial" panose="020B0604020202020204" pitchFamily="34" charset="0"/>
              <a:buChar char="•"/>
            </a:pPr>
            <a:endParaRPr lang="en-US" altLang="ja-JP" sz="2200" dirty="0"/>
          </a:p>
          <a:p>
            <a:pPr lvl="1" eaLnBrk="1" hangingPunct="1">
              <a:buFont typeface="Arial" panose="020B0604020202020204" pitchFamily="34" charset="0"/>
              <a:buChar char="•"/>
            </a:pPr>
            <a:endParaRPr lang="en-US" altLang="ja-JP" sz="2200" dirty="0"/>
          </a:p>
          <a:p>
            <a:pPr marL="457200" lvl="1" indent="0" eaLnBrk="1" hangingPunct="1">
              <a:buNone/>
            </a:pPr>
            <a:endParaRPr lang="en-US" altLang="ja-JP" sz="2200" dirty="0"/>
          </a:p>
          <a:p>
            <a:pPr marL="457200" lvl="1" indent="0" eaLnBrk="1" hangingPunct="1">
              <a:buNone/>
            </a:pPr>
            <a:endParaRPr lang="en-US" altLang="ja-JP" sz="2200" dirty="0"/>
          </a:p>
        </p:txBody>
      </p:sp>
      <p:sp>
        <p:nvSpPr>
          <p:cNvPr id="2" name="テキスト ボックス 1">
            <a:extLst>
              <a:ext uri="{FF2B5EF4-FFF2-40B4-BE49-F238E27FC236}">
                <a16:creationId xmlns:a16="http://schemas.microsoft.com/office/drawing/2014/main" id="{B117CFBB-B634-27F2-BB58-3020E3DF2EEE}"/>
              </a:ext>
            </a:extLst>
          </p:cNvPr>
          <p:cNvSpPr txBox="1"/>
          <p:nvPr/>
        </p:nvSpPr>
        <p:spPr>
          <a:xfrm>
            <a:off x="1142420" y="3429000"/>
            <a:ext cx="3555782" cy="830997"/>
          </a:xfrm>
          <a:prstGeom prst="rect">
            <a:avLst/>
          </a:prstGeom>
          <a:solidFill>
            <a:schemeClr val="bg1"/>
          </a:solidFill>
          <a:ln>
            <a:solidFill>
              <a:schemeClr val="tx1"/>
            </a:solidFill>
          </a:ln>
        </p:spPr>
        <p:txBody>
          <a:bodyPr wrap="none" rtlCol="0">
            <a:spAutoFit/>
          </a:bodyPr>
          <a:lstStyle/>
          <a:p>
            <a:r>
              <a:rPr lang="ja-JP" altLang="en-US" sz="2400" b="1" dirty="0">
                <a:solidFill>
                  <a:srgbClr val="0000FF"/>
                </a:solidFill>
                <a:latin typeface="+mn-ea"/>
              </a:rPr>
              <a:t>全体を通し、小さい誤差で</a:t>
            </a:r>
            <a:endParaRPr lang="en-US" altLang="ja-JP" sz="2400" b="1" dirty="0">
              <a:solidFill>
                <a:srgbClr val="0000FF"/>
              </a:solidFill>
              <a:latin typeface="+mn-ea"/>
            </a:endParaRPr>
          </a:p>
          <a:p>
            <a:r>
              <a:rPr lang="ja-JP" altLang="en-US" sz="2400" b="1" dirty="0">
                <a:solidFill>
                  <a:srgbClr val="0000FF"/>
                </a:solidFill>
                <a:latin typeface="+mn-ea"/>
              </a:rPr>
              <a:t>予測できている</a:t>
            </a:r>
            <a:endParaRPr lang="en-US" altLang="ja-JP" sz="2400" b="1" dirty="0">
              <a:solidFill>
                <a:srgbClr val="0000FF"/>
              </a:solidFill>
              <a:latin typeface="+mn-ea"/>
            </a:endParaRPr>
          </a:p>
        </p:txBody>
      </p:sp>
    </p:spTree>
    <p:extLst>
      <p:ext uri="{BB962C8B-B14F-4D97-AF65-F5344CB8AC3E}">
        <p14:creationId xmlns:p14="http://schemas.microsoft.com/office/powerpoint/2010/main" val="408571561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018D4C-7745-4982-6E47-B2AEA0743A18}"/>
            </a:ext>
          </a:extLst>
        </p:cNvPr>
        <p:cNvGrpSpPr/>
        <p:nvPr/>
      </p:nvGrpSpPr>
      <p:grpSpPr>
        <a:xfrm>
          <a:off x="0" y="0"/>
          <a:ext cx="0" cy="0"/>
          <a:chOff x="0" y="0"/>
          <a:chExt cx="0" cy="0"/>
        </a:xfrm>
      </p:grpSpPr>
      <p:pic>
        <p:nvPicPr>
          <p:cNvPr id="3" name="ヘッダー">
            <a:extLst>
              <a:ext uri="{FF2B5EF4-FFF2-40B4-BE49-F238E27FC236}">
                <a16:creationId xmlns:a16="http://schemas.microsoft.com/office/drawing/2014/main" id="{D423C642-860B-575E-01B9-A317E04A0754}"/>
              </a:ext>
            </a:extLst>
          </p:cNvPr>
          <p:cNvPicPr>
            <a:picLocks noGrp="1" noRot="1" noChangeAspect="1" noMove="1" noResize="1" noEditPoints="1" noAdjustHandles="1" noChangeArrowheads="1" noChangeShapeType="1" noCrop="1"/>
          </p:cNvPicPr>
          <p:nvPr/>
        </p:nvPicPr>
        <p:blipFill>
          <a:blip r:embed="rId3"/>
          <a:stretch>
            <a:fillRect/>
          </a:stretch>
        </p:blipFill>
        <p:spPr>
          <a:xfrm flipH="1">
            <a:off x="-6350" y="-5178"/>
            <a:ext cx="9144000" cy="1153355"/>
          </a:xfrm>
          <a:prstGeom prst="rect">
            <a:avLst/>
          </a:prstGeom>
        </p:spPr>
      </p:pic>
      <p:sp>
        <p:nvSpPr>
          <p:cNvPr id="8" name="スライド番号プレースホルダー 12">
            <a:extLst>
              <a:ext uri="{FF2B5EF4-FFF2-40B4-BE49-F238E27FC236}">
                <a16:creationId xmlns:a16="http://schemas.microsoft.com/office/drawing/2014/main" id="{68F7F22B-2FA1-9877-CBC8-41632BA39EEB}"/>
              </a:ext>
            </a:extLst>
          </p:cNvPr>
          <p:cNvSpPr txBox="1">
            <a:spLocks/>
          </p:cNvSpPr>
          <p:nvPr/>
        </p:nvSpPr>
        <p:spPr>
          <a:xfrm>
            <a:off x="8550226" y="6399102"/>
            <a:ext cx="481012" cy="365125"/>
          </a:xfrm>
          <a:prstGeom prst="rect">
            <a:avLst/>
          </a:prstGeom>
        </p:spPr>
        <p:txBody>
          <a:bodyPr vert="horz" anchor="b"/>
          <a:lstStyle>
            <a:defPPr>
              <a:defRPr lang="ja-JP"/>
            </a:defPPr>
            <a:lvl1pPr marL="0" algn="r" defTabSz="914400" rtl="0" eaLnBrk="1" fontAlgn="auto" latinLnBrk="0" hangingPunct="1">
              <a:spcBef>
                <a:spcPts val="0"/>
              </a:spcBef>
              <a:spcAft>
                <a:spcPts val="0"/>
              </a:spcAft>
              <a:defRPr kumimoji="1" lang="ja-JP" sz="1200" b="0" kern="1200">
                <a:solidFill>
                  <a:srgbClr val="FFFFFF"/>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fld id="{A2C7198B-0AA7-4B5B-AD43-FCED5591912C}" type="slidenum">
              <a:rPr lang="en-US" altLang="ja-JP" sz="1400" b="1" smtClean="0">
                <a:latin typeface="+mj-lt"/>
              </a:rPr>
              <a:pPr/>
              <a:t>26</a:t>
            </a:fld>
            <a:endParaRPr lang="ja-JP" altLang="en-US" sz="1400" b="1" dirty="0">
              <a:latin typeface="+mj-lt"/>
            </a:endParaRPr>
          </a:p>
        </p:txBody>
      </p:sp>
      <p:sp>
        <p:nvSpPr>
          <p:cNvPr id="5" name="タイトル 2">
            <a:extLst>
              <a:ext uri="{FF2B5EF4-FFF2-40B4-BE49-F238E27FC236}">
                <a16:creationId xmlns:a16="http://schemas.microsoft.com/office/drawing/2014/main" id="{76740E99-C8B9-20E9-B318-0824991E1307}"/>
              </a:ext>
            </a:extLst>
          </p:cNvPr>
          <p:cNvSpPr txBox="1">
            <a:spLocks noGrp="1" noRot="1" noMove="1" noResize="1" noEditPoints="1" noAdjustHandles="1" noChangeArrowheads="1" noChangeShapeType="1"/>
          </p:cNvSpPr>
          <p:nvPr/>
        </p:nvSpPr>
        <p:spPr>
          <a:xfrm>
            <a:off x="0" y="145661"/>
            <a:ext cx="9144000" cy="791419"/>
          </a:xfrm>
          <a:prstGeom prst="rect">
            <a:avLst/>
          </a:prstGeom>
        </p:spPr>
        <p:txBody>
          <a:bodyPr anchor="t"/>
          <a:lstStyle>
            <a:lvl1pPr algn="l" rtl="0" eaLnBrk="0" fontAlgn="base" hangingPunct="0">
              <a:spcBef>
                <a:spcPct val="0"/>
              </a:spcBef>
              <a:spcAft>
                <a:spcPct val="0"/>
              </a:spcAft>
              <a:defRPr kumimoji="1" lang="ja-JP" sz="3200" b="1" kern="1200">
                <a:solidFill>
                  <a:srgbClr val="639729"/>
                </a:solidFill>
                <a:effectLst>
                  <a:outerShdw blurRad="31750" dist="25400" dir="5400000" algn="tl" rotWithShape="0">
                    <a:srgbClr val="000000">
                      <a:alpha val="25000"/>
                    </a:srgbClr>
                  </a:outerShdw>
                </a:effectLst>
                <a:latin typeface="+mj-lt"/>
                <a:ea typeface="+mj-ea"/>
                <a:cs typeface="+mj-cs"/>
              </a:defRPr>
            </a:lvl1pPr>
            <a:lvl2pPr algn="l" rtl="0" eaLnBrk="0" fontAlgn="base" hangingPunct="0">
              <a:spcBef>
                <a:spcPct val="0"/>
              </a:spcBef>
              <a:spcAft>
                <a:spcPct val="0"/>
              </a:spcAft>
              <a:defRPr kumimoji="1" sz="3200" b="1">
                <a:solidFill>
                  <a:srgbClr val="639729"/>
                </a:solidFill>
                <a:latin typeface="ＭＳ Ｐゴシック" charset="-128"/>
                <a:ea typeface="ＭＳ Ｐゴシック" charset="-128"/>
              </a:defRPr>
            </a:lvl2pPr>
            <a:lvl3pPr algn="l" rtl="0" eaLnBrk="0" fontAlgn="base" hangingPunct="0">
              <a:spcBef>
                <a:spcPct val="0"/>
              </a:spcBef>
              <a:spcAft>
                <a:spcPct val="0"/>
              </a:spcAft>
              <a:defRPr kumimoji="1" sz="3200" b="1">
                <a:solidFill>
                  <a:srgbClr val="639729"/>
                </a:solidFill>
                <a:latin typeface="ＭＳ Ｐゴシック" charset="-128"/>
                <a:ea typeface="ＭＳ Ｐゴシック" charset="-128"/>
              </a:defRPr>
            </a:lvl3pPr>
            <a:lvl4pPr algn="l" rtl="0" eaLnBrk="0" fontAlgn="base" hangingPunct="0">
              <a:spcBef>
                <a:spcPct val="0"/>
              </a:spcBef>
              <a:spcAft>
                <a:spcPct val="0"/>
              </a:spcAft>
              <a:defRPr kumimoji="1" sz="3200" b="1">
                <a:solidFill>
                  <a:srgbClr val="639729"/>
                </a:solidFill>
                <a:latin typeface="ＭＳ Ｐゴシック" charset="-128"/>
                <a:ea typeface="ＭＳ Ｐゴシック" charset="-128"/>
              </a:defRPr>
            </a:lvl4pPr>
            <a:lvl5pPr algn="l" rtl="0" eaLnBrk="0" fontAlgn="base" hangingPunct="0">
              <a:spcBef>
                <a:spcPct val="0"/>
              </a:spcBef>
              <a:spcAft>
                <a:spcPct val="0"/>
              </a:spcAft>
              <a:defRPr kumimoji="1" sz="3200" b="1">
                <a:solidFill>
                  <a:srgbClr val="639729"/>
                </a:solidFill>
                <a:latin typeface="ＭＳ Ｐゴシック" charset="-128"/>
                <a:ea typeface="ＭＳ Ｐゴシック" charset="-128"/>
              </a:defRPr>
            </a:lvl5pPr>
            <a:lvl6pPr marL="457189" algn="l" rtl="0" fontAlgn="base">
              <a:spcBef>
                <a:spcPct val="0"/>
              </a:spcBef>
              <a:spcAft>
                <a:spcPct val="0"/>
              </a:spcAft>
              <a:defRPr kumimoji="1" sz="3200" b="1">
                <a:solidFill>
                  <a:srgbClr val="639729"/>
                </a:solidFill>
                <a:latin typeface="ＭＳ Ｐゴシック" charset="-128"/>
                <a:ea typeface="ＭＳ Ｐゴシック" charset="-128"/>
              </a:defRPr>
            </a:lvl6pPr>
            <a:lvl7pPr marL="914377" algn="l" rtl="0" fontAlgn="base">
              <a:spcBef>
                <a:spcPct val="0"/>
              </a:spcBef>
              <a:spcAft>
                <a:spcPct val="0"/>
              </a:spcAft>
              <a:defRPr kumimoji="1" sz="3200" b="1">
                <a:solidFill>
                  <a:srgbClr val="639729"/>
                </a:solidFill>
                <a:latin typeface="ＭＳ Ｐゴシック" charset="-128"/>
                <a:ea typeface="ＭＳ Ｐゴシック" charset="-128"/>
              </a:defRPr>
            </a:lvl7pPr>
            <a:lvl8pPr marL="1371566" algn="l" rtl="0" fontAlgn="base">
              <a:spcBef>
                <a:spcPct val="0"/>
              </a:spcBef>
              <a:spcAft>
                <a:spcPct val="0"/>
              </a:spcAft>
              <a:defRPr kumimoji="1" sz="3200" b="1">
                <a:solidFill>
                  <a:srgbClr val="639729"/>
                </a:solidFill>
                <a:latin typeface="ＭＳ Ｐゴシック" charset="-128"/>
                <a:ea typeface="ＭＳ Ｐゴシック" charset="-128"/>
              </a:defRPr>
            </a:lvl8pPr>
            <a:lvl9pPr marL="1828754" algn="l" rtl="0" fontAlgn="base">
              <a:spcBef>
                <a:spcPct val="0"/>
              </a:spcBef>
              <a:spcAft>
                <a:spcPct val="0"/>
              </a:spcAft>
              <a:defRPr kumimoji="1" sz="3200" b="1">
                <a:solidFill>
                  <a:srgbClr val="639729"/>
                </a:solidFill>
                <a:latin typeface="ＭＳ Ｐゴシック" charset="-128"/>
                <a:ea typeface="ＭＳ Ｐゴシック" charset="-128"/>
              </a:defRPr>
            </a:lvl9pPr>
            <a:extLst/>
          </a:lstStyle>
          <a:p>
            <a:r>
              <a:rPr lang="ja-JP" altLang="en-US" b="0" spc="-300" dirty="0">
                <a:solidFill>
                  <a:srgbClr val="065218"/>
                </a:solidFill>
                <a:effectLst/>
                <a:latin typeface="HGS創英角ｺﾞｼｯｸUB" panose="020B0900000000000000" pitchFamily="50" charset="-128"/>
                <a:ea typeface="HGS創英角ｺﾞｼｯｸUB" panose="020B0900000000000000" pitchFamily="50" charset="-128"/>
              </a:rPr>
              <a:t>３</a:t>
            </a:r>
            <a:r>
              <a:rPr lang="en-US" altLang="ja-JP" b="0" spc="-300" dirty="0">
                <a:solidFill>
                  <a:srgbClr val="065218"/>
                </a:solidFill>
                <a:effectLst/>
                <a:latin typeface="HGS創英角ｺﾞｼｯｸUB" panose="020B0900000000000000" pitchFamily="50" charset="-128"/>
                <a:ea typeface="HGS創英角ｺﾞｼｯｸUB" panose="020B0900000000000000" pitchFamily="50" charset="-128"/>
              </a:rPr>
              <a:t>.</a:t>
            </a:r>
            <a:r>
              <a:rPr lang="en-US" altLang="ja-JP" b="0" spc="-150" dirty="0">
                <a:solidFill>
                  <a:srgbClr val="065218"/>
                </a:solidFill>
                <a:effectLst/>
                <a:latin typeface="HGS創英角ｺﾞｼｯｸUB" panose="020B0900000000000000" pitchFamily="50" charset="-128"/>
                <a:ea typeface="HGS創英角ｺﾞｼｯｸUB" panose="020B0900000000000000" pitchFamily="50" charset="-128"/>
              </a:rPr>
              <a:t>  </a:t>
            </a:r>
            <a:r>
              <a:rPr lang="ja-JP" altLang="en-US" b="0" spc="-150" dirty="0">
                <a:solidFill>
                  <a:srgbClr val="065218"/>
                </a:solidFill>
                <a:effectLst/>
                <a:latin typeface="HGS創英角ｺﾞｼｯｸUB" panose="020B0900000000000000" pitchFamily="50" charset="-128"/>
                <a:ea typeface="HGS創英角ｺﾞｼｯｸUB" panose="020B0900000000000000" pitchFamily="50" charset="-128"/>
              </a:rPr>
              <a:t>精度検証  </a:t>
            </a:r>
            <a:r>
              <a:rPr lang="en-US" altLang="ja-JP" b="0" spc="-150" dirty="0">
                <a:solidFill>
                  <a:srgbClr val="065218"/>
                </a:solidFill>
                <a:effectLst/>
                <a:latin typeface="HGS創英角ｺﾞｼｯｸUB" panose="020B0900000000000000" pitchFamily="50" charset="-128"/>
                <a:ea typeface="HGS創英角ｺﾞｼｯｸUB" panose="020B0900000000000000" pitchFamily="50" charset="-128"/>
              </a:rPr>
              <a:t>(2)</a:t>
            </a:r>
            <a:r>
              <a:rPr lang="ja-JP" altLang="en-US" b="0" spc="-150" dirty="0">
                <a:solidFill>
                  <a:srgbClr val="065218"/>
                </a:solidFill>
                <a:effectLst/>
                <a:latin typeface="HGS創英角ｺﾞｼｯｸUB" panose="020B0900000000000000" pitchFamily="50" charset="-128"/>
                <a:ea typeface="HGS創英角ｺﾞｼｯｸUB" panose="020B0900000000000000" pitchFamily="50" charset="-128"/>
              </a:rPr>
              <a:t>流入量予測モデル</a:t>
            </a:r>
            <a:endParaRPr lang="ja-JP" altLang="en-US" sz="6000" dirty="0">
              <a:solidFill>
                <a:srgbClr val="065218"/>
              </a:solidFill>
              <a:effectLst/>
              <a:latin typeface="HGS創英角ｺﾞｼｯｸUB" panose="020B0900000000000000" pitchFamily="50" charset="-128"/>
              <a:ea typeface="HGS創英角ｺﾞｼｯｸUB" panose="020B0900000000000000" pitchFamily="50" charset="-128"/>
            </a:endParaRPr>
          </a:p>
        </p:txBody>
      </p:sp>
      <p:sp>
        <p:nvSpPr>
          <p:cNvPr id="6" name="コンテンツ プレースホルダー 6">
            <a:extLst>
              <a:ext uri="{FF2B5EF4-FFF2-40B4-BE49-F238E27FC236}">
                <a16:creationId xmlns:a16="http://schemas.microsoft.com/office/drawing/2014/main" id="{94DECE98-FAB7-7D1E-17B1-621FE2A3CCB3}"/>
              </a:ext>
            </a:extLst>
          </p:cNvPr>
          <p:cNvSpPr txBox="1">
            <a:spLocks/>
          </p:cNvSpPr>
          <p:nvPr/>
        </p:nvSpPr>
        <p:spPr bwMode="auto">
          <a:xfrm>
            <a:off x="125424" y="913831"/>
            <a:ext cx="8543844" cy="4993226"/>
          </a:xfrm>
          <a:prstGeom prst="rect">
            <a:avLst/>
          </a:prstGeom>
          <a:noFill/>
          <a:ln w="28575" cap="rnd">
            <a:noFill/>
          </a:ln>
          <a:extLst>
            <a:ext uri="{909E8E84-426E-40DD-AFC4-6F175D3DCCD1}">
              <a14:hiddenFill xmlns:a14="http://schemas.microsoft.com/office/drawing/2010/main">
                <a:solidFill>
                  <a:srgbClr val="FFFFFF"/>
                </a:solidFill>
              </a14:hiddenFill>
            </a:ext>
          </a:extLst>
        </p:spPr>
        <p:txBody>
          <a:bodyPr vert="horz" wrap="square" lIns="91440" tIns="46800" rIns="91440" bIns="45720" numCol="1" anchor="t" anchorCtr="0" compatLnSpc="1">
            <a:prstTxWarp prst="textNoShape">
              <a:avLst/>
            </a:prstTxWarp>
            <a:spAutoFit/>
          </a:bodyPr>
          <a:lstStyle>
            <a:lvl1pPr marL="342900" indent="-342900" algn="l" rtl="0" eaLnBrk="0" fontAlgn="base" hangingPunct="0">
              <a:spcBef>
                <a:spcPct val="20000"/>
              </a:spcBef>
              <a:spcAft>
                <a:spcPct val="0"/>
              </a:spcAft>
              <a:buFont typeface="Arial" charset="0"/>
              <a:buChar char="•"/>
              <a:defRPr kumimoji="1" sz="24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kumimoji="1" sz="24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kumimoji="1" sz="22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kumimoji="1"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a:lstStyle>
          <a:p>
            <a:pPr marL="0" indent="0" eaLnBrk="1" hangingPunct="1">
              <a:buNone/>
            </a:pPr>
            <a:r>
              <a:rPr lang="en-US" altLang="ja-JP" sz="2800" dirty="0">
                <a:solidFill>
                  <a:srgbClr val="639729"/>
                </a:solidFill>
                <a:latin typeface="HGS創英角ｺﾞｼｯｸUB" panose="020B0900000000000000" pitchFamily="50" charset="-128"/>
                <a:ea typeface="HGS創英角ｺﾞｼｯｸUB" panose="020B0900000000000000" pitchFamily="50" charset="-128"/>
                <a:cs typeface="+mj-cs"/>
              </a:rPr>
              <a:t>【</a:t>
            </a:r>
            <a:r>
              <a:rPr lang="ja-JP" altLang="en-US" sz="2800" dirty="0">
                <a:solidFill>
                  <a:srgbClr val="639729"/>
                </a:solidFill>
                <a:latin typeface="HGS創英角ｺﾞｼｯｸUB" panose="020B0900000000000000" pitchFamily="50" charset="-128"/>
                <a:ea typeface="HGS創英角ｺﾞｼｯｸUB" panose="020B0900000000000000" pitchFamily="50" charset="-128"/>
                <a:cs typeface="+mj-cs"/>
              </a:rPr>
              <a:t>検証結果</a:t>
            </a:r>
            <a:r>
              <a:rPr lang="en-US" altLang="ja-JP" sz="2800" dirty="0">
                <a:solidFill>
                  <a:srgbClr val="639729"/>
                </a:solidFill>
                <a:latin typeface="HGS創英角ｺﾞｼｯｸUB" panose="020B0900000000000000" pitchFamily="50" charset="-128"/>
                <a:ea typeface="HGS創英角ｺﾞｼｯｸUB" panose="020B0900000000000000" pitchFamily="50" charset="-128"/>
                <a:cs typeface="+mj-cs"/>
              </a:rPr>
              <a:t>(</a:t>
            </a:r>
            <a:r>
              <a:rPr lang="ja-JP" altLang="en-US" sz="2800" dirty="0">
                <a:solidFill>
                  <a:srgbClr val="639729"/>
                </a:solidFill>
                <a:latin typeface="HGS創英角ｺﾞｼｯｸUB" panose="020B0900000000000000" pitchFamily="50" charset="-128"/>
                <a:ea typeface="HGS創英角ｺﾞｼｯｸUB" panose="020B0900000000000000" pitchFamily="50" charset="-128"/>
                <a:cs typeface="+mj-cs"/>
              </a:rPr>
              <a:t>例</a:t>
            </a:r>
            <a:r>
              <a:rPr lang="en-US" altLang="ja-JP" sz="2800" dirty="0">
                <a:solidFill>
                  <a:srgbClr val="639729"/>
                </a:solidFill>
                <a:latin typeface="HGS創英角ｺﾞｼｯｸUB" panose="020B0900000000000000" pitchFamily="50" charset="-128"/>
                <a:ea typeface="HGS創英角ｺﾞｼｯｸUB" panose="020B0900000000000000" pitchFamily="50" charset="-128"/>
                <a:cs typeface="+mj-cs"/>
              </a:rPr>
              <a:t>)】</a:t>
            </a:r>
            <a:r>
              <a:rPr lang="ja-JP" altLang="en-US" sz="2800" dirty="0"/>
              <a:t>九頭竜ダム・</a:t>
            </a:r>
            <a:r>
              <a:rPr lang="en-US" altLang="ja-JP" sz="2800" dirty="0"/>
              <a:t> 2024</a:t>
            </a:r>
            <a:r>
              <a:rPr lang="ja-JP" altLang="en-US" sz="2800" dirty="0"/>
              <a:t>年</a:t>
            </a:r>
            <a:r>
              <a:rPr lang="en-US" altLang="ja-JP" sz="2800" dirty="0"/>
              <a:t>3</a:t>
            </a:r>
            <a:r>
              <a:rPr lang="ja-JP" altLang="en-US" sz="2800" dirty="0"/>
              <a:t>月</a:t>
            </a:r>
            <a:r>
              <a:rPr lang="en-US" altLang="ja-JP" sz="2800" dirty="0"/>
              <a:t>29</a:t>
            </a:r>
            <a:r>
              <a:rPr lang="ja-JP" altLang="en-US" sz="2800" dirty="0"/>
              <a:t>日出水</a:t>
            </a:r>
            <a:endParaRPr lang="ja-JP" altLang="en-US" sz="2800" dirty="0">
              <a:solidFill>
                <a:srgbClr val="639729"/>
              </a:solidFill>
              <a:latin typeface="HGS創英角ｺﾞｼｯｸUB" panose="020B0900000000000000" pitchFamily="50" charset="-128"/>
              <a:ea typeface="HGS創英角ｺﾞｼｯｸUB" panose="020B0900000000000000" pitchFamily="50" charset="-128"/>
              <a:cs typeface="+mj-cs"/>
            </a:endParaRPr>
          </a:p>
          <a:p>
            <a:pPr lvl="1" eaLnBrk="1" hangingPunct="1">
              <a:buFont typeface="Arial" panose="020B0604020202020204" pitchFamily="34" charset="0"/>
              <a:buChar char="•"/>
            </a:pPr>
            <a:endParaRPr lang="en-US" altLang="ja-JP" sz="2200" dirty="0"/>
          </a:p>
          <a:p>
            <a:pPr lvl="1" eaLnBrk="1" hangingPunct="1">
              <a:buFont typeface="Arial" panose="020B0604020202020204" pitchFamily="34" charset="0"/>
              <a:buChar char="•"/>
            </a:pPr>
            <a:endParaRPr lang="en-US" altLang="ja-JP" sz="2200" dirty="0"/>
          </a:p>
          <a:p>
            <a:pPr lvl="1" eaLnBrk="1" hangingPunct="1">
              <a:buFont typeface="Arial" panose="020B0604020202020204" pitchFamily="34" charset="0"/>
              <a:buChar char="•"/>
            </a:pPr>
            <a:endParaRPr lang="en-US" altLang="ja-JP" sz="2200" dirty="0"/>
          </a:p>
          <a:p>
            <a:pPr lvl="1" eaLnBrk="1" hangingPunct="1">
              <a:buFont typeface="Arial" panose="020B0604020202020204" pitchFamily="34" charset="0"/>
              <a:buChar char="•"/>
            </a:pPr>
            <a:endParaRPr lang="en-US" altLang="ja-JP" sz="2200" dirty="0"/>
          </a:p>
          <a:p>
            <a:pPr lvl="1" eaLnBrk="1" hangingPunct="1">
              <a:buFont typeface="Arial" panose="020B0604020202020204" pitchFamily="34" charset="0"/>
              <a:buChar char="•"/>
            </a:pPr>
            <a:endParaRPr lang="en-US" altLang="ja-JP" sz="2200" dirty="0"/>
          </a:p>
          <a:p>
            <a:pPr lvl="1" eaLnBrk="1" hangingPunct="1">
              <a:buFont typeface="Arial" panose="020B0604020202020204" pitchFamily="34" charset="0"/>
              <a:buChar char="•"/>
            </a:pPr>
            <a:endParaRPr lang="en-US" altLang="ja-JP" sz="2200" dirty="0"/>
          </a:p>
          <a:p>
            <a:pPr lvl="1" eaLnBrk="1" hangingPunct="1">
              <a:buFont typeface="Arial" panose="020B0604020202020204" pitchFamily="34" charset="0"/>
              <a:buChar char="•"/>
            </a:pPr>
            <a:endParaRPr lang="en-US" altLang="ja-JP" sz="2200" dirty="0"/>
          </a:p>
          <a:p>
            <a:pPr lvl="1" eaLnBrk="1" hangingPunct="1">
              <a:buFont typeface="Arial" panose="020B0604020202020204" pitchFamily="34" charset="0"/>
              <a:buChar char="•"/>
            </a:pPr>
            <a:endParaRPr lang="en-US" altLang="ja-JP" sz="2200" dirty="0"/>
          </a:p>
          <a:p>
            <a:pPr lvl="1" eaLnBrk="1" hangingPunct="1">
              <a:buFont typeface="Arial" panose="020B0604020202020204" pitchFamily="34" charset="0"/>
              <a:buChar char="•"/>
            </a:pPr>
            <a:endParaRPr lang="en-US" altLang="ja-JP" sz="2200" dirty="0"/>
          </a:p>
          <a:p>
            <a:pPr marL="457200" lvl="1" indent="0" eaLnBrk="1" hangingPunct="1">
              <a:buNone/>
            </a:pPr>
            <a:endParaRPr lang="en-US" altLang="ja-JP" sz="2200" dirty="0"/>
          </a:p>
          <a:p>
            <a:pPr marL="457200" lvl="1" indent="0" eaLnBrk="1" hangingPunct="1">
              <a:buNone/>
            </a:pPr>
            <a:endParaRPr lang="en-US" altLang="ja-JP" sz="2200" dirty="0"/>
          </a:p>
        </p:txBody>
      </p:sp>
      <p:pic>
        <p:nvPicPr>
          <p:cNvPr id="9" name="図 8">
            <a:extLst>
              <a:ext uri="{FF2B5EF4-FFF2-40B4-BE49-F238E27FC236}">
                <a16:creationId xmlns:a16="http://schemas.microsoft.com/office/drawing/2014/main" id="{C54A0084-C127-B927-22D1-E63C21D7382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5424" y="1640223"/>
            <a:ext cx="8804236" cy="4193650"/>
          </a:xfrm>
          <a:prstGeom prst="rect">
            <a:avLst/>
          </a:prstGeom>
        </p:spPr>
      </p:pic>
    </p:spTree>
    <p:extLst>
      <p:ext uri="{BB962C8B-B14F-4D97-AF65-F5344CB8AC3E}">
        <p14:creationId xmlns:p14="http://schemas.microsoft.com/office/powerpoint/2010/main" val="390148365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33A16C-DCAD-6EBE-1389-E623CF0C0F6B}"/>
            </a:ext>
          </a:extLst>
        </p:cNvPr>
        <p:cNvGrpSpPr/>
        <p:nvPr/>
      </p:nvGrpSpPr>
      <p:grpSpPr>
        <a:xfrm>
          <a:off x="0" y="0"/>
          <a:ext cx="0" cy="0"/>
          <a:chOff x="0" y="0"/>
          <a:chExt cx="0" cy="0"/>
        </a:xfrm>
      </p:grpSpPr>
      <p:pic>
        <p:nvPicPr>
          <p:cNvPr id="3" name="ヘッダー">
            <a:extLst>
              <a:ext uri="{FF2B5EF4-FFF2-40B4-BE49-F238E27FC236}">
                <a16:creationId xmlns:a16="http://schemas.microsoft.com/office/drawing/2014/main" id="{B7A0ECF2-75AD-2DA9-8EF4-A9E4BD52DAD0}"/>
              </a:ext>
            </a:extLst>
          </p:cNvPr>
          <p:cNvPicPr>
            <a:picLocks noGrp="1" noRot="1" noChangeAspect="1" noMove="1" noResize="1" noEditPoints="1" noAdjustHandles="1" noChangeArrowheads="1" noChangeShapeType="1" noCrop="1"/>
          </p:cNvPicPr>
          <p:nvPr/>
        </p:nvPicPr>
        <p:blipFill>
          <a:blip r:embed="rId3"/>
          <a:stretch>
            <a:fillRect/>
          </a:stretch>
        </p:blipFill>
        <p:spPr>
          <a:xfrm flipH="1">
            <a:off x="-6350" y="-5178"/>
            <a:ext cx="9144000" cy="1153355"/>
          </a:xfrm>
          <a:prstGeom prst="rect">
            <a:avLst/>
          </a:prstGeom>
        </p:spPr>
      </p:pic>
      <p:sp>
        <p:nvSpPr>
          <p:cNvPr id="8" name="スライド番号プレースホルダー 12">
            <a:extLst>
              <a:ext uri="{FF2B5EF4-FFF2-40B4-BE49-F238E27FC236}">
                <a16:creationId xmlns:a16="http://schemas.microsoft.com/office/drawing/2014/main" id="{0DCF0C66-42C4-AC61-7AE0-50D0FCF56478}"/>
              </a:ext>
            </a:extLst>
          </p:cNvPr>
          <p:cNvSpPr txBox="1">
            <a:spLocks/>
          </p:cNvSpPr>
          <p:nvPr/>
        </p:nvSpPr>
        <p:spPr>
          <a:xfrm>
            <a:off x="8550226" y="6399102"/>
            <a:ext cx="481012" cy="365125"/>
          </a:xfrm>
          <a:prstGeom prst="rect">
            <a:avLst/>
          </a:prstGeom>
        </p:spPr>
        <p:txBody>
          <a:bodyPr vert="horz" anchor="b"/>
          <a:lstStyle>
            <a:defPPr>
              <a:defRPr lang="ja-JP"/>
            </a:defPPr>
            <a:lvl1pPr marL="0" algn="r" defTabSz="914400" rtl="0" eaLnBrk="1" fontAlgn="auto" latinLnBrk="0" hangingPunct="1">
              <a:spcBef>
                <a:spcPts val="0"/>
              </a:spcBef>
              <a:spcAft>
                <a:spcPts val="0"/>
              </a:spcAft>
              <a:defRPr kumimoji="1" lang="ja-JP" sz="1200" b="0" kern="1200">
                <a:solidFill>
                  <a:srgbClr val="FFFFFF"/>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fld id="{A2C7198B-0AA7-4B5B-AD43-FCED5591912C}" type="slidenum">
              <a:rPr lang="en-US" altLang="ja-JP" sz="1400" b="1" smtClean="0">
                <a:latin typeface="+mj-lt"/>
              </a:rPr>
              <a:pPr/>
              <a:t>27</a:t>
            </a:fld>
            <a:endParaRPr lang="ja-JP" altLang="en-US" sz="1400" b="1" dirty="0">
              <a:latin typeface="+mj-lt"/>
            </a:endParaRPr>
          </a:p>
        </p:txBody>
      </p:sp>
      <p:sp>
        <p:nvSpPr>
          <p:cNvPr id="5" name="タイトル 2">
            <a:extLst>
              <a:ext uri="{FF2B5EF4-FFF2-40B4-BE49-F238E27FC236}">
                <a16:creationId xmlns:a16="http://schemas.microsoft.com/office/drawing/2014/main" id="{8EDB0F42-2609-6595-06B4-C4D87963A2C5}"/>
              </a:ext>
            </a:extLst>
          </p:cNvPr>
          <p:cNvSpPr txBox="1">
            <a:spLocks noGrp="1" noRot="1" noMove="1" noResize="1" noEditPoints="1" noAdjustHandles="1" noChangeArrowheads="1" noChangeShapeType="1"/>
          </p:cNvSpPr>
          <p:nvPr/>
        </p:nvSpPr>
        <p:spPr>
          <a:xfrm>
            <a:off x="0" y="145661"/>
            <a:ext cx="9144000" cy="791419"/>
          </a:xfrm>
          <a:prstGeom prst="rect">
            <a:avLst/>
          </a:prstGeom>
        </p:spPr>
        <p:txBody>
          <a:bodyPr anchor="t"/>
          <a:lstStyle>
            <a:lvl1pPr algn="l" rtl="0" eaLnBrk="0" fontAlgn="base" hangingPunct="0">
              <a:spcBef>
                <a:spcPct val="0"/>
              </a:spcBef>
              <a:spcAft>
                <a:spcPct val="0"/>
              </a:spcAft>
              <a:defRPr kumimoji="1" lang="ja-JP" sz="3200" b="1" kern="1200">
                <a:solidFill>
                  <a:srgbClr val="639729"/>
                </a:solidFill>
                <a:effectLst>
                  <a:outerShdw blurRad="31750" dist="25400" dir="5400000" algn="tl" rotWithShape="0">
                    <a:srgbClr val="000000">
                      <a:alpha val="25000"/>
                    </a:srgbClr>
                  </a:outerShdw>
                </a:effectLst>
                <a:latin typeface="+mj-lt"/>
                <a:ea typeface="+mj-ea"/>
                <a:cs typeface="+mj-cs"/>
              </a:defRPr>
            </a:lvl1pPr>
            <a:lvl2pPr algn="l" rtl="0" eaLnBrk="0" fontAlgn="base" hangingPunct="0">
              <a:spcBef>
                <a:spcPct val="0"/>
              </a:spcBef>
              <a:spcAft>
                <a:spcPct val="0"/>
              </a:spcAft>
              <a:defRPr kumimoji="1" sz="3200" b="1">
                <a:solidFill>
                  <a:srgbClr val="639729"/>
                </a:solidFill>
                <a:latin typeface="ＭＳ Ｐゴシック" charset="-128"/>
                <a:ea typeface="ＭＳ Ｐゴシック" charset="-128"/>
              </a:defRPr>
            </a:lvl2pPr>
            <a:lvl3pPr algn="l" rtl="0" eaLnBrk="0" fontAlgn="base" hangingPunct="0">
              <a:spcBef>
                <a:spcPct val="0"/>
              </a:spcBef>
              <a:spcAft>
                <a:spcPct val="0"/>
              </a:spcAft>
              <a:defRPr kumimoji="1" sz="3200" b="1">
                <a:solidFill>
                  <a:srgbClr val="639729"/>
                </a:solidFill>
                <a:latin typeface="ＭＳ Ｐゴシック" charset="-128"/>
                <a:ea typeface="ＭＳ Ｐゴシック" charset="-128"/>
              </a:defRPr>
            </a:lvl3pPr>
            <a:lvl4pPr algn="l" rtl="0" eaLnBrk="0" fontAlgn="base" hangingPunct="0">
              <a:spcBef>
                <a:spcPct val="0"/>
              </a:spcBef>
              <a:spcAft>
                <a:spcPct val="0"/>
              </a:spcAft>
              <a:defRPr kumimoji="1" sz="3200" b="1">
                <a:solidFill>
                  <a:srgbClr val="639729"/>
                </a:solidFill>
                <a:latin typeface="ＭＳ Ｐゴシック" charset="-128"/>
                <a:ea typeface="ＭＳ Ｐゴシック" charset="-128"/>
              </a:defRPr>
            </a:lvl4pPr>
            <a:lvl5pPr algn="l" rtl="0" eaLnBrk="0" fontAlgn="base" hangingPunct="0">
              <a:spcBef>
                <a:spcPct val="0"/>
              </a:spcBef>
              <a:spcAft>
                <a:spcPct val="0"/>
              </a:spcAft>
              <a:defRPr kumimoji="1" sz="3200" b="1">
                <a:solidFill>
                  <a:srgbClr val="639729"/>
                </a:solidFill>
                <a:latin typeface="ＭＳ Ｐゴシック" charset="-128"/>
                <a:ea typeface="ＭＳ Ｐゴシック" charset="-128"/>
              </a:defRPr>
            </a:lvl5pPr>
            <a:lvl6pPr marL="457189" algn="l" rtl="0" fontAlgn="base">
              <a:spcBef>
                <a:spcPct val="0"/>
              </a:spcBef>
              <a:spcAft>
                <a:spcPct val="0"/>
              </a:spcAft>
              <a:defRPr kumimoji="1" sz="3200" b="1">
                <a:solidFill>
                  <a:srgbClr val="639729"/>
                </a:solidFill>
                <a:latin typeface="ＭＳ Ｐゴシック" charset="-128"/>
                <a:ea typeface="ＭＳ Ｐゴシック" charset="-128"/>
              </a:defRPr>
            </a:lvl6pPr>
            <a:lvl7pPr marL="914377" algn="l" rtl="0" fontAlgn="base">
              <a:spcBef>
                <a:spcPct val="0"/>
              </a:spcBef>
              <a:spcAft>
                <a:spcPct val="0"/>
              </a:spcAft>
              <a:defRPr kumimoji="1" sz="3200" b="1">
                <a:solidFill>
                  <a:srgbClr val="639729"/>
                </a:solidFill>
                <a:latin typeface="ＭＳ Ｐゴシック" charset="-128"/>
                <a:ea typeface="ＭＳ Ｐゴシック" charset="-128"/>
              </a:defRPr>
            </a:lvl7pPr>
            <a:lvl8pPr marL="1371566" algn="l" rtl="0" fontAlgn="base">
              <a:spcBef>
                <a:spcPct val="0"/>
              </a:spcBef>
              <a:spcAft>
                <a:spcPct val="0"/>
              </a:spcAft>
              <a:defRPr kumimoji="1" sz="3200" b="1">
                <a:solidFill>
                  <a:srgbClr val="639729"/>
                </a:solidFill>
                <a:latin typeface="ＭＳ Ｐゴシック" charset="-128"/>
                <a:ea typeface="ＭＳ Ｐゴシック" charset="-128"/>
              </a:defRPr>
            </a:lvl8pPr>
            <a:lvl9pPr marL="1828754" algn="l" rtl="0" fontAlgn="base">
              <a:spcBef>
                <a:spcPct val="0"/>
              </a:spcBef>
              <a:spcAft>
                <a:spcPct val="0"/>
              </a:spcAft>
              <a:defRPr kumimoji="1" sz="3200" b="1">
                <a:solidFill>
                  <a:srgbClr val="639729"/>
                </a:solidFill>
                <a:latin typeface="ＭＳ Ｐゴシック" charset="-128"/>
                <a:ea typeface="ＭＳ Ｐゴシック" charset="-128"/>
              </a:defRPr>
            </a:lvl9pPr>
            <a:extLst/>
          </a:lstStyle>
          <a:p>
            <a:r>
              <a:rPr lang="ja-JP" altLang="en-US" b="0" spc="-300" dirty="0">
                <a:solidFill>
                  <a:srgbClr val="065218"/>
                </a:solidFill>
                <a:effectLst/>
                <a:latin typeface="HGS創英角ｺﾞｼｯｸUB" panose="020B0900000000000000" pitchFamily="50" charset="-128"/>
                <a:ea typeface="HGS創英角ｺﾞｼｯｸUB" panose="020B0900000000000000" pitchFamily="50" charset="-128"/>
              </a:rPr>
              <a:t>３</a:t>
            </a:r>
            <a:r>
              <a:rPr lang="en-US" altLang="ja-JP" b="0" spc="-300" dirty="0">
                <a:solidFill>
                  <a:srgbClr val="065218"/>
                </a:solidFill>
                <a:effectLst/>
                <a:latin typeface="HGS創英角ｺﾞｼｯｸUB" panose="020B0900000000000000" pitchFamily="50" charset="-128"/>
                <a:ea typeface="HGS創英角ｺﾞｼｯｸUB" panose="020B0900000000000000" pitchFamily="50" charset="-128"/>
              </a:rPr>
              <a:t>.</a:t>
            </a:r>
            <a:r>
              <a:rPr lang="en-US" altLang="ja-JP" b="0" spc="-150" dirty="0">
                <a:solidFill>
                  <a:srgbClr val="065218"/>
                </a:solidFill>
                <a:effectLst/>
                <a:latin typeface="HGS創英角ｺﾞｼｯｸUB" panose="020B0900000000000000" pitchFamily="50" charset="-128"/>
                <a:ea typeface="HGS創英角ｺﾞｼｯｸUB" panose="020B0900000000000000" pitchFamily="50" charset="-128"/>
              </a:rPr>
              <a:t>  </a:t>
            </a:r>
            <a:r>
              <a:rPr lang="ja-JP" altLang="en-US" b="0" spc="-150" dirty="0">
                <a:solidFill>
                  <a:srgbClr val="065218"/>
                </a:solidFill>
                <a:effectLst/>
                <a:latin typeface="HGS創英角ｺﾞｼｯｸUB" panose="020B0900000000000000" pitchFamily="50" charset="-128"/>
                <a:ea typeface="HGS創英角ｺﾞｼｯｸUB" panose="020B0900000000000000" pitchFamily="50" charset="-128"/>
              </a:rPr>
              <a:t>精度検証  </a:t>
            </a:r>
            <a:r>
              <a:rPr lang="en-US" altLang="ja-JP" b="0" spc="-150" dirty="0">
                <a:solidFill>
                  <a:srgbClr val="065218"/>
                </a:solidFill>
                <a:effectLst/>
                <a:latin typeface="HGS創英角ｺﾞｼｯｸUB" panose="020B0900000000000000" pitchFamily="50" charset="-128"/>
                <a:ea typeface="HGS創英角ｺﾞｼｯｸUB" panose="020B0900000000000000" pitchFamily="50" charset="-128"/>
              </a:rPr>
              <a:t>(2)</a:t>
            </a:r>
            <a:r>
              <a:rPr lang="ja-JP" altLang="en-US" b="0" spc="-150" dirty="0">
                <a:solidFill>
                  <a:srgbClr val="065218"/>
                </a:solidFill>
                <a:effectLst/>
                <a:latin typeface="HGS創英角ｺﾞｼｯｸUB" panose="020B0900000000000000" pitchFamily="50" charset="-128"/>
                <a:ea typeface="HGS創英角ｺﾞｼｯｸUB" panose="020B0900000000000000" pitchFamily="50" charset="-128"/>
              </a:rPr>
              <a:t>流入量予測モデル</a:t>
            </a:r>
            <a:endParaRPr lang="ja-JP" altLang="en-US" sz="6000" dirty="0">
              <a:solidFill>
                <a:srgbClr val="065218"/>
              </a:solidFill>
              <a:effectLst/>
              <a:latin typeface="HGS創英角ｺﾞｼｯｸUB" panose="020B0900000000000000" pitchFamily="50" charset="-128"/>
              <a:ea typeface="HGS創英角ｺﾞｼｯｸUB" panose="020B0900000000000000" pitchFamily="50" charset="-128"/>
            </a:endParaRPr>
          </a:p>
        </p:txBody>
      </p:sp>
      <p:sp>
        <p:nvSpPr>
          <p:cNvPr id="6" name="コンテンツ プレースホルダー 6">
            <a:extLst>
              <a:ext uri="{FF2B5EF4-FFF2-40B4-BE49-F238E27FC236}">
                <a16:creationId xmlns:a16="http://schemas.microsoft.com/office/drawing/2014/main" id="{55FE78BF-F1F5-684F-0596-E1C0579E8E6A}"/>
              </a:ext>
            </a:extLst>
          </p:cNvPr>
          <p:cNvSpPr txBox="1">
            <a:spLocks/>
          </p:cNvSpPr>
          <p:nvPr/>
        </p:nvSpPr>
        <p:spPr bwMode="auto">
          <a:xfrm>
            <a:off x="125424" y="913831"/>
            <a:ext cx="8543844" cy="4993226"/>
          </a:xfrm>
          <a:prstGeom prst="rect">
            <a:avLst/>
          </a:prstGeom>
          <a:noFill/>
          <a:ln w="28575" cap="rnd">
            <a:noFill/>
          </a:ln>
          <a:extLst>
            <a:ext uri="{909E8E84-426E-40DD-AFC4-6F175D3DCCD1}">
              <a14:hiddenFill xmlns:a14="http://schemas.microsoft.com/office/drawing/2010/main">
                <a:solidFill>
                  <a:srgbClr val="FFFFFF"/>
                </a:solidFill>
              </a14:hiddenFill>
            </a:ext>
          </a:extLst>
        </p:spPr>
        <p:txBody>
          <a:bodyPr vert="horz" wrap="square" lIns="91440" tIns="46800" rIns="91440" bIns="45720" numCol="1" anchor="t" anchorCtr="0" compatLnSpc="1">
            <a:prstTxWarp prst="textNoShape">
              <a:avLst/>
            </a:prstTxWarp>
            <a:spAutoFit/>
          </a:bodyPr>
          <a:lstStyle>
            <a:lvl1pPr marL="342900" indent="-342900" algn="l" rtl="0" eaLnBrk="0" fontAlgn="base" hangingPunct="0">
              <a:spcBef>
                <a:spcPct val="20000"/>
              </a:spcBef>
              <a:spcAft>
                <a:spcPct val="0"/>
              </a:spcAft>
              <a:buFont typeface="Arial" charset="0"/>
              <a:buChar char="•"/>
              <a:defRPr kumimoji="1" sz="24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kumimoji="1" sz="24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kumimoji="1" sz="22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kumimoji="1"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a:lstStyle>
          <a:p>
            <a:pPr marL="0" indent="0" eaLnBrk="1" hangingPunct="1">
              <a:buNone/>
            </a:pPr>
            <a:r>
              <a:rPr lang="en-US" altLang="ja-JP" sz="2800" dirty="0">
                <a:solidFill>
                  <a:srgbClr val="639729"/>
                </a:solidFill>
                <a:latin typeface="HGS創英角ｺﾞｼｯｸUB" panose="020B0900000000000000" pitchFamily="50" charset="-128"/>
                <a:ea typeface="HGS創英角ｺﾞｼｯｸUB" panose="020B0900000000000000" pitchFamily="50" charset="-128"/>
                <a:cs typeface="+mj-cs"/>
              </a:rPr>
              <a:t>【</a:t>
            </a:r>
            <a:r>
              <a:rPr lang="ja-JP" altLang="en-US" sz="2800" dirty="0">
                <a:solidFill>
                  <a:srgbClr val="639729"/>
                </a:solidFill>
                <a:latin typeface="HGS創英角ｺﾞｼｯｸUB" panose="020B0900000000000000" pitchFamily="50" charset="-128"/>
                <a:ea typeface="HGS創英角ｺﾞｼｯｸUB" panose="020B0900000000000000" pitchFamily="50" charset="-128"/>
                <a:cs typeface="+mj-cs"/>
              </a:rPr>
              <a:t>検証結果</a:t>
            </a:r>
            <a:r>
              <a:rPr lang="en-US" altLang="ja-JP" sz="2800" dirty="0">
                <a:solidFill>
                  <a:srgbClr val="639729"/>
                </a:solidFill>
                <a:latin typeface="HGS創英角ｺﾞｼｯｸUB" panose="020B0900000000000000" pitchFamily="50" charset="-128"/>
                <a:ea typeface="HGS創英角ｺﾞｼｯｸUB" panose="020B0900000000000000" pitchFamily="50" charset="-128"/>
                <a:cs typeface="+mj-cs"/>
              </a:rPr>
              <a:t>(</a:t>
            </a:r>
            <a:r>
              <a:rPr lang="ja-JP" altLang="en-US" sz="2800" dirty="0">
                <a:solidFill>
                  <a:srgbClr val="639729"/>
                </a:solidFill>
                <a:latin typeface="HGS創英角ｺﾞｼｯｸUB" panose="020B0900000000000000" pitchFamily="50" charset="-128"/>
                <a:ea typeface="HGS創英角ｺﾞｼｯｸUB" panose="020B0900000000000000" pitchFamily="50" charset="-128"/>
                <a:cs typeface="+mj-cs"/>
              </a:rPr>
              <a:t>例</a:t>
            </a:r>
            <a:r>
              <a:rPr lang="en-US" altLang="ja-JP" sz="2800" dirty="0">
                <a:solidFill>
                  <a:srgbClr val="639729"/>
                </a:solidFill>
                <a:latin typeface="HGS創英角ｺﾞｼｯｸUB" panose="020B0900000000000000" pitchFamily="50" charset="-128"/>
                <a:ea typeface="HGS創英角ｺﾞｼｯｸUB" panose="020B0900000000000000" pitchFamily="50" charset="-128"/>
                <a:cs typeface="+mj-cs"/>
              </a:rPr>
              <a:t>)】</a:t>
            </a:r>
            <a:r>
              <a:rPr lang="ja-JP" altLang="en-US" sz="2800" dirty="0"/>
              <a:t>九頭竜ダム・</a:t>
            </a:r>
            <a:r>
              <a:rPr lang="en-US" altLang="ja-JP" sz="2800" dirty="0"/>
              <a:t> 2024</a:t>
            </a:r>
            <a:r>
              <a:rPr lang="ja-JP" altLang="en-US" sz="2800" dirty="0"/>
              <a:t>年</a:t>
            </a:r>
            <a:r>
              <a:rPr lang="en-US" altLang="ja-JP" sz="2800" dirty="0"/>
              <a:t>3</a:t>
            </a:r>
            <a:r>
              <a:rPr lang="ja-JP" altLang="en-US" sz="2800" dirty="0"/>
              <a:t>月</a:t>
            </a:r>
            <a:r>
              <a:rPr lang="en-US" altLang="ja-JP" sz="2800" dirty="0"/>
              <a:t>29</a:t>
            </a:r>
            <a:r>
              <a:rPr lang="ja-JP" altLang="en-US" sz="2800" dirty="0"/>
              <a:t>日出水</a:t>
            </a:r>
            <a:endParaRPr lang="ja-JP" altLang="en-US" sz="2800" dirty="0">
              <a:solidFill>
                <a:srgbClr val="639729"/>
              </a:solidFill>
              <a:latin typeface="HGS創英角ｺﾞｼｯｸUB" panose="020B0900000000000000" pitchFamily="50" charset="-128"/>
              <a:ea typeface="HGS創英角ｺﾞｼｯｸUB" panose="020B0900000000000000" pitchFamily="50" charset="-128"/>
              <a:cs typeface="+mj-cs"/>
            </a:endParaRPr>
          </a:p>
          <a:p>
            <a:pPr lvl="1" eaLnBrk="1" hangingPunct="1">
              <a:buFont typeface="Arial" panose="020B0604020202020204" pitchFamily="34" charset="0"/>
              <a:buChar char="•"/>
            </a:pPr>
            <a:endParaRPr lang="en-US" altLang="ja-JP" sz="2200" dirty="0"/>
          </a:p>
          <a:p>
            <a:pPr lvl="1" eaLnBrk="1" hangingPunct="1">
              <a:buFont typeface="Arial" panose="020B0604020202020204" pitchFamily="34" charset="0"/>
              <a:buChar char="•"/>
            </a:pPr>
            <a:endParaRPr lang="en-US" altLang="ja-JP" sz="2200" dirty="0"/>
          </a:p>
          <a:p>
            <a:pPr lvl="1" eaLnBrk="1" hangingPunct="1">
              <a:buFont typeface="Arial" panose="020B0604020202020204" pitchFamily="34" charset="0"/>
              <a:buChar char="•"/>
            </a:pPr>
            <a:endParaRPr lang="en-US" altLang="ja-JP" sz="2200" dirty="0"/>
          </a:p>
          <a:p>
            <a:pPr lvl="1" eaLnBrk="1" hangingPunct="1">
              <a:buFont typeface="Arial" panose="020B0604020202020204" pitchFamily="34" charset="0"/>
              <a:buChar char="•"/>
            </a:pPr>
            <a:endParaRPr lang="en-US" altLang="ja-JP" sz="2200" dirty="0"/>
          </a:p>
          <a:p>
            <a:pPr lvl="1" eaLnBrk="1" hangingPunct="1">
              <a:buFont typeface="Arial" panose="020B0604020202020204" pitchFamily="34" charset="0"/>
              <a:buChar char="•"/>
            </a:pPr>
            <a:endParaRPr lang="en-US" altLang="ja-JP" sz="2200" dirty="0"/>
          </a:p>
          <a:p>
            <a:pPr lvl="1" eaLnBrk="1" hangingPunct="1">
              <a:buFont typeface="Arial" panose="020B0604020202020204" pitchFamily="34" charset="0"/>
              <a:buChar char="•"/>
            </a:pPr>
            <a:endParaRPr lang="en-US" altLang="ja-JP" sz="2200" dirty="0"/>
          </a:p>
          <a:p>
            <a:pPr lvl="1" eaLnBrk="1" hangingPunct="1">
              <a:buFont typeface="Arial" panose="020B0604020202020204" pitchFamily="34" charset="0"/>
              <a:buChar char="•"/>
            </a:pPr>
            <a:endParaRPr lang="en-US" altLang="ja-JP" sz="2200" dirty="0"/>
          </a:p>
          <a:p>
            <a:pPr lvl="1" eaLnBrk="1" hangingPunct="1">
              <a:buFont typeface="Arial" panose="020B0604020202020204" pitchFamily="34" charset="0"/>
              <a:buChar char="•"/>
            </a:pPr>
            <a:endParaRPr lang="en-US" altLang="ja-JP" sz="2200" dirty="0"/>
          </a:p>
          <a:p>
            <a:pPr lvl="1" eaLnBrk="1" hangingPunct="1">
              <a:buFont typeface="Arial" panose="020B0604020202020204" pitchFamily="34" charset="0"/>
              <a:buChar char="•"/>
            </a:pPr>
            <a:endParaRPr lang="en-US" altLang="ja-JP" sz="2200" dirty="0"/>
          </a:p>
          <a:p>
            <a:pPr marL="457200" lvl="1" indent="0" eaLnBrk="1" hangingPunct="1">
              <a:buNone/>
            </a:pPr>
            <a:endParaRPr lang="en-US" altLang="ja-JP" sz="2200" dirty="0"/>
          </a:p>
          <a:p>
            <a:pPr marL="457200" lvl="1" indent="0" eaLnBrk="1" hangingPunct="1">
              <a:buNone/>
            </a:pPr>
            <a:endParaRPr lang="en-US" altLang="ja-JP" sz="2200" dirty="0"/>
          </a:p>
        </p:txBody>
      </p:sp>
      <p:pic>
        <p:nvPicPr>
          <p:cNvPr id="4" name="図 3">
            <a:extLst>
              <a:ext uri="{FF2B5EF4-FFF2-40B4-BE49-F238E27FC236}">
                <a16:creationId xmlns:a16="http://schemas.microsoft.com/office/drawing/2014/main" id="{14C3569E-2AD4-D3AE-973C-E7999E7C4E7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5424" y="1640223"/>
            <a:ext cx="8804236" cy="4193650"/>
          </a:xfrm>
          <a:prstGeom prst="rect">
            <a:avLst/>
          </a:prstGeom>
        </p:spPr>
      </p:pic>
      <p:sp>
        <p:nvSpPr>
          <p:cNvPr id="2" name="テキスト ボックス 1">
            <a:extLst>
              <a:ext uri="{FF2B5EF4-FFF2-40B4-BE49-F238E27FC236}">
                <a16:creationId xmlns:a16="http://schemas.microsoft.com/office/drawing/2014/main" id="{FF95DB3E-2BB3-ABCE-906F-77F0DC2E4CF5}"/>
              </a:ext>
            </a:extLst>
          </p:cNvPr>
          <p:cNvSpPr txBox="1"/>
          <p:nvPr/>
        </p:nvSpPr>
        <p:spPr>
          <a:xfrm>
            <a:off x="1234440" y="5479453"/>
            <a:ext cx="7734906" cy="830997"/>
          </a:xfrm>
          <a:prstGeom prst="rect">
            <a:avLst/>
          </a:prstGeom>
          <a:solidFill>
            <a:schemeClr val="bg1"/>
          </a:solidFill>
          <a:ln>
            <a:solidFill>
              <a:schemeClr val="tx1"/>
            </a:solidFill>
          </a:ln>
        </p:spPr>
        <p:txBody>
          <a:bodyPr wrap="square" rtlCol="0">
            <a:spAutoFit/>
          </a:bodyPr>
          <a:lstStyle/>
          <a:p>
            <a:r>
              <a:rPr lang="ja-JP" altLang="en-US" sz="2400" b="1" dirty="0">
                <a:solidFill>
                  <a:srgbClr val="0000FF"/>
                </a:solidFill>
                <a:latin typeface="+mn-ea"/>
              </a:rPr>
              <a:t>ピーク以降でばらつく傾向（特にリードタイムが大きいとき）</a:t>
            </a:r>
            <a:endParaRPr lang="en-US" altLang="ja-JP" sz="2400" b="1" dirty="0">
              <a:solidFill>
                <a:srgbClr val="0000FF"/>
              </a:solidFill>
              <a:latin typeface="+mn-ea"/>
            </a:endParaRPr>
          </a:p>
          <a:p>
            <a:r>
              <a:rPr lang="ja-JP" altLang="en-US" sz="2400" b="1" dirty="0">
                <a:solidFill>
                  <a:srgbClr val="0000FF"/>
                </a:solidFill>
                <a:latin typeface="+mn-ea"/>
              </a:rPr>
              <a:t>⇒入力変数の多さに対して、学習出水数が少ない？</a:t>
            </a:r>
            <a:endParaRPr lang="en-US" altLang="ja-JP" sz="2400" b="1" dirty="0">
              <a:solidFill>
                <a:srgbClr val="0000FF"/>
              </a:solidFill>
              <a:latin typeface="+mn-ea"/>
            </a:endParaRPr>
          </a:p>
        </p:txBody>
      </p:sp>
      <p:graphicFrame>
        <p:nvGraphicFramePr>
          <p:cNvPr id="12" name="表 11">
            <a:extLst>
              <a:ext uri="{FF2B5EF4-FFF2-40B4-BE49-F238E27FC236}">
                <a16:creationId xmlns:a16="http://schemas.microsoft.com/office/drawing/2014/main" id="{A83B05C6-37BA-CEE9-2D48-CEB7299A6E95}"/>
              </a:ext>
            </a:extLst>
          </p:cNvPr>
          <p:cNvGraphicFramePr>
            <a:graphicFrameLocks noGrp="1"/>
          </p:cNvGraphicFramePr>
          <p:nvPr>
            <p:extLst>
              <p:ext uri="{D42A27DB-BD31-4B8C-83A1-F6EECF244321}">
                <p14:modId xmlns:p14="http://schemas.microsoft.com/office/powerpoint/2010/main" val="595962166"/>
              </p:ext>
            </p:extLst>
          </p:nvPr>
        </p:nvGraphicFramePr>
        <p:xfrm>
          <a:off x="1070571" y="2342013"/>
          <a:ext cx="1626184" cy="2535555"/>
        </p:xfrm>
        <a:graphic>
          <a:graphicData uri="http://schemas.openxmlformats.org/drawingml/2006/table">
            <a:tbl>
              <a:tblPr/>
              <a:tblGrid>
                <a:gridCol w="813092">
                  <a:extLst>
                    <a:ext uri="{9D8B030D-6E8A-4147-A177-3AD203B41FA5}">
                      <a16:colId xmlns:a16="http://schemas.microsoft.com/office/drawing/2014/main" val="873481282"/>
                    </a:ext>
                  </a:extLst>
                </a:gridCol>
                <a:gridCol w="813092">
                  <a:extLst>
                    <a:ext uri="{9D8B030D-6E8A-4147-A177-3AD203B41FA5}">
                      <a16:colId xmlns:a16="http://schemas.microsoft.com/office/drawing/2014/main" val="2914828403"/>
                    </a:ext>
                  </a:extLst>
                </a:gridCol>
              </a:tblGrid>
              <a:tr h="238125">
                <a:tc>
                  <a:txBody>
                    <a:bodyPr/>
                    <a:lstStyle/>
                    <a:p>
                      <a:pPr algn="ctr" fontAlgn="ctr">
                        <a:buNone/>
                      </a:pPr>
                      <a:r>
                        <a:rPr lang="ja-JP" sz="1800" b="0" i="0" u="none" strike="noStrike" dirty="0">
                          <a:solidFill>
                            <a:srgbClr val="0000FF"/>
                          </a:solidFill>
                          <a:effectLst/>
                          <a:latin typeface="+mn-ea"/>
                          <a:ea typeface="+mn-ea"/>
                        </a:rPr>
                        <a:t>リード</a:t>
                      </a:r>
                      <a:endParaRPr lang="en-US" altLang="ja-JP" sz="1800" b="0" i="0" u="none" strike="noStrike" dirty="0">
                        <a:solidFill>
                          <a:srgbClr val="0000FF"/>
                        </a:solidFill>
                        <a:effectLst/>
                        <a:latin typeface="+mn-ea"/>
                        <a:ea typeface="+mn-ea"/>
                      </a:endParaRPr>
                    </a:p>
                    <a:p>
                      <a:pPr algn="ctr" fontAlgn="ctr">
                        <a:buNone/>
                      </a:pPr>
                      <a:r>
                        <a:rPr lang="ja-JP" sz="1800" b="0" i="0" u="none" strike="noStrike" dirty="0">
                          <a:solidFill>
                            <a:srgbClr val="0000FF"/>
                          </a:solidFill>
                          <a:effectLst/>
                          <a:latin typeface="+mn-ea"/>
                          <a:ea typeface="+mn-ea"/>
                        </a:rPr>
                        <a:t>タイム(h)</a:t>
                      </a:r>
                    </a:p>
                  </a:txBody>
                  <a:tcPr marL="9525" marR="9525" marT="9525" marB="0" anchor="ctr">
                    <a:lnL w="12700" cap="flat" cmpd="sng" algn="ctr">
                      <a:solidFill>
                        <a:srgbClr val="0000FF"/>
                      </a:solidFill>
                      <a:prstDash val="solid"/>
                      <a:round/>
                      <a:headEnd type="none" w="med" len="med"/>
                      <a:tailEnd type="none" w="med" len="med"/>
                    </a:lnL>
                    <a:lnR w="12700" cap="flat" cmpd="sng" algn="ctr">
                      <a:solidFill>
                        <a:srgbClr val="0000FF"/>
                      </a:solidFill>
                      <a:prstDash val="solid"/>
                      <a:round/>
                      <a:headEnd type="none" w="med" len="med"/>
                      <a:tailEnd type="none" w="med" len="med"/>
                    </a:lnR>
                    <a:lnT w="12700" cap="flat" cmpd="sng" algn="ctr">
                      <a:solidFill>
                        <a:srgbClr val="0000FF"/>
                      </a:solidFill>
                      <a:prstDash val="solid"/>
                      <a:round/>
                      <a:headEnd type="none" w="med" len="med"/>
                      <a:tailEnd type="none" w="med" len="med"/>
                    </a:lnT>
                    <a:lnB w="12700" cap="flat" cmpd="sng" algn="ctr">
                      <a:solidFill>
                        <a:srgbClr val="0000FF"/>
                      </a:solidFill>
                      <a:prstDash val="solid"/>
                      <a:round/>
                      <a:headEnd type="none" w="med" len="med"/>
                      <a:tailEnd type="none" w="med" len="med"/>
                    </a:lnB>
                    <a:solidFill>
                      <a:schemeClr val="bg1"/>
                    </a:solidFill>
                  </a:tcPr>
                </a:tc>
                <a:tc>
                  <a:txBody>
                    <a:bodyPr/>
                    <a:lstStyle/>
                    <a:p>
                      <a:pPr algn="ctr" fontAlgn="ctr">
                        <a:buNone/>
                      </a:pPr>
                      <a:r>
                        <a:rPr lang="ja-JP" sz="1800" b="0" i="0" u="none" strike="noStrike" dirty="0">
                          <a:solidFill>
                            <a:srgbClr val="0000FF"/>
                          </a:solidFill>
                          <a:effectLst/>
                          <a:latin typeface="+mn-ea"/>
                          <a:ea typeface="+mn-ea"/>
                        </a:rPr>
                        <a:t>RMSE</a:t>
                      </a:r>
                      <a:br>
                        <a:rPr lang="en-US" altLang="ja-JP" sz="1800" b="0" i="0" u="none" strike="noStrike" dirty="0">
                          <a:solidFill>
                            <a:srgbClr val="0000FF"/>
                          </a:solidFill>
                          <a:effectLst/>
                          <a:latin typeface="+mn-ea"/>
                          <a:ea typeface="+mn-ea"/>
                        </a:rPr>
                      </a:br>
                      <a:r>
                        <a:rPr lang="en-US" altLang="ja-JP" sz="1800" b="0" i="0" u="none" strike="noStrike" dirty="0">
                          <a:solidFill>
                            <a:srgbClr val="0000FF"/>
                          </a:solidFill>
                          <a:effectLst/>
                          <a:latin typeface="+mn-ea"/>
                          <a:ea typeface="+mn-ea"/>
                        </a:rPr>
                        <a:t>(m³/s)</a:t>
                      </a:r>
                      <a:endParaRPr lang="ja-JP" sz="1800" b="0" i="0" u="none" strike="noStrike" dirty="0">
                        <a:solidFill>
                          <a:srgbClr val="0000FF"/>
                        </a:solidFill>
                        <a:effectLst/>
                        <a:latin typeface="+mn-ea"/>
                        <a:ea typeface="+mn-ea"/>
                      </a:endParaRPr>
                    </a:p>
                  </a:txBody>
                  <a:tcPr marL="9525" marR="9525" marT="9525" marB="0" anchor="ctr">
                    <a:lnL w="12700" cap="flat" cmpd="sng" algn="ctr">
                      <a:solidFill>
                        <a:srgbClr val="0000FF"/>
                      </a:solidFill>
                      <a:prstDash val="solid"/>
                      <a:round/>
                      <a:headEnd type="none" w="med" len="med"/>
                      <a:tailEnd type="none" w="med" len="med"/>
                    </a:lnL>
                    <a:lnR w="12700" cap="flat" cmpd="sng" algn="ctr">
                      <a:solidFill>
                        <a:srgbClr val="0000FF"/>
                      </a:solidFill>
                      <a:prstDash val="solid"/>
                      <a:round/>
                      <a:headEnd type="none" w="med" len="med"/>
                      <a:tailEnd type="none" w="med" len="med"/>
                    </a:lnR>
                    <a:lnT w="12700" cap="flat" cmpd="sng" algn="ctr">
                      <a:solidFill>
                        <a:srgbClr val="0000FF"/>
                      </a:solidFill>
                      <a:prstDash val="solid"/>
                      <a:round/>
                      <a:headEnd type="none" w="med" len="med"/>
                      <a:tailEnd type="none" w="med" len="med"/>
                    </a:lnT>
                    <a:lnB w="12700" cap="flat" cmpd="sng" algn="ctr">
                      <a:solidFill>
                        <a:srgbClr val="0000FF"/>
                      </a:solidFill>
                      <a:prstDash val="solid"/>
                      <a:round/>
                      <a:headEnd type="none" w="med" len="med"/>
                      <a:tailEnd type="none" w="med" len="med"/>
                    </a:lnB>
                    <a:solidFill>
                      <a:schemeClr val="bg1"/>
                    </a:solidFill>
                  </a:tcPr>
                </a:tc>
                <a:extLst>
                  <a:ext uri="{0D108BD9-81ED-4DB2-BD59-A6C34878D82A}">
                    <a16:rowId xmlns:a16="http://schemas.microsoft.com/office/drawing/2014/main" val="3263597113"/>
                  </a:ext>
                </a:extLst>
              </a:tr>
              <a:tr h="238125">
                <a:tc>
                  <a:txBody>
                    <a:bodyPr/>
                    <a:lstStyle/>
                    <a:p>
                      <a:pPr algn="r" fontAlgn="ctr">
                        <a:buNone/>
                      </a:pPr>
                      <a:r>
                        <a:rPr lang="ja-JP" sz="1800" b="0" i="0" u="none" strike="noStrike" dirty="0">
                          <a:solidFill>
                            <a:srgbClr val="0000FF"/>
                          </a:solidFill>
                          <a:effectLst/>
                          <a:latin typeface="+mn-ea"/>
                          <a:ea typeface="+mn-ea"/>
                        </a:rPr>
                        <a:t>3</a:t>
                      </a:r>
                    </a:p>
                  </a:txBody>
                  <a:tcPr marL="9525" marR="9525" marT="9525" marB="0" anchor="ctr">
                    <a:lnL w="12700" cap="flat" cmpd="sng" algn="ctr">
                      <a:solidFill>
                        <a:srgbClr val="0000FF"/>
                      </a:solidFill>
                      <a:prstDash val="solid"/>
                      <a:round/>
                      <a:headEnd type="none" w="med" len="med"/>
                      <a:tailEnd type="none" w="med" len="med"/>
                    </a:lnL>
                    <a:lnR w="12700" cap="flat" cmpd="sng" algn="ctr">
                      <a:solidFill>
                        <a:srgbClr val="0000FF"/>
                      </a:solidFill>
                      <a:prstDash val="solid"/>
                      <a:round/>
                      <a:headEnd type="none" w="med" len="med"/>
                      <a:tailEnd type="none" w="med" len="med"/>
                    </a:lnR>
                    <a:lnT w="12700" cap="flat" cmpd="sng" algn="ctr">
                      <a:solidFill>
                        <a:srgbClr val="0000FF"/>
                      </a:solidFill>
                      <a:prstDash val="solid"/>
                      <a:round/>
                      <a:headEnd type="none" w="med" len="med"/>
                      <a:tailEnd type="none" w="med" len="med"/>
                    </a:lnT>
                    <a:lnB w="12700" cap="flat" cmpd="sng" algn="ctr">
                      <a:solidFill>
                        <a:srgbClr val="0000FF"/>
                      </a:solidFill>
                      <a:prstDash val="solid"/>
                      <a:round/>
                      <a:headEnd type="none" w="med" len="med"/>
                      <a:tailEnd type="none" w="med" len="med"/>
                    </a:lnB>
                    <a:solidFill>
                      <a:schemeClr val="bg1"/>
                    </a:solidFill>
                  </a:tcPr>
                </a:tc>
                <a:tc>
                  <a:txBody>
                    <a:bodyPr/>
                    <a:lstStyle/>
                    <a:p>
                      <a:pPr algn="r" fontAlgn="ctr">
                        <a:buNone/>
                      </a:pPr>
                      <a:r>
                        <a:rPr lang="ja-JP" sz="1800" b="0" i="0" u="none" strike="noStrike">
                          <a:solidFill>
                            <a:srgbClr val="0000FF"/>
                          </a:solidFill>
                          <a:effectLst/>
                          <a:latin typeface="+mn-ea"/>
                          <a:ea typeface="+mn-ea"/>
                        </a:rPr>
                        <a:t>7</a:t>
                      </a:r>
                    </a:p>
                  </a:txBody>
                  <a:tcPr marL="9525" marR="9525" marT="9525" marB="0" anchor="ctr">
                    <a:lnL w="12700" cap="flat" cmpd="sng" algn="ctr">
                      <a:solidFill>
                        <a:srgbClr val="0000FF"/>
                      </a:solidFill>
                      <a:prstDash val="solid"/>
                      <a:round/>
                      <a:headEnd type="none" w="med" len="med"/>
                      <a:tailEnd type="none" w="med" len="med"/>
                    </a:lnL>
                    <a:lnR w="12700" cap="flat" cmpd="sng" algn="ctr">
                      <a:solidFill>
                        <a:srgbClr val="0000FF"/>
                      </a:solidFill>
                      <a:prstDash val="solid"/>
                      <a:round/>
                      <a:headEnd type="none" w="med" len="med"/>
                      <a:tailEnd type="none" w="med" len="med"/>
                    </a:lnR>
                    <a:lnT w="12700" cap="flat" cmpd="sng" algn="ctr">
                      <a:solidFill>
                        <a:srgbClr val="0000FF"/>
                      </a:solidFill>
                      <a:prstDash val="solid"/>
                      <a:round/>
                      <a:headEnd type="none" w="med" len="med"/>
                      <a:tailEnd type="none" w="med" len="med"/>
                    </a:lnT>
                    <a:lnB w="12700" cap="flat" cmpd="sng" algn="ctr">
                      <a:solidFill>
                        <a:srgbClr val="0000FF"/>
                      </a:solidFill>
                      <a:prstDash val="solid"/>
                      <a:round/>
                      <a:headEnd type="none" w="med" len="med"/>
                      <a:tailEnd type="none" w="med" len="med"/>
                    </a:lnB>
                    <a:solidFill>
                      <a:schemeClr val="bg1"/>
                    </a:solidFill>
                  </a:tcPr>
                </a:tc>
                <a:extLst>
                  <a:ext uri="{0D108BD9-81ED-4DB2-BD59-A6C34878D82A}">
                    <a16:rowId xmlns:a16="http://schemas.microsoft.com/office/drawing/2014/main" val="2014027694"/>
                  </a:ext>
                </a:extLst>
              </a:tr>
              <a:tr h="238125">
                <a:tc>
                  <a:txBody>
                    <a:bodyPr/>
                    <a:lstStyle/>
                    <a:p>
                      <a:pPr algn="r" fontAlgn="ctr">
                        <a:buNone/>
                      </a:pPr>
                      <a:r>
                        <a:rPr lang="ja-JP" sz="1800" b="0" i="0" u="none" strike="noStrike">
                          <a:solidFill>
                            <a:srgbClr val="0000FF"/>
                          </a:solidFill>
                          <a:effectLst/>
                          <a:latin typeface="+mn-ea"/>
                          <a:ea typeface="+mn-ea"/>
                        </a:rPr>
                        <a:t>6</a:t>
                      </a:r>
                    </a:p>
                  </a:txBody>
                  <a:tcPr marL="9525" marR="9525" marT="9525" marB="0" anchor="ctr">
                    <a:lnL w="12700" cap="flat" cmpd="sng" algn="ctr">
                      <a:solidFill>
                        <a:srgbClr val="0000FF"/>
                      </a:solidFill>
                      <a:prstDash val="solid"/>
                      <a:round/>
                      <a:headEnd type="none" w="med" len="med"/>
                      <a:tailEnd type="none" w="med" len="med"/>
                    </a:lnL>
                    <a:lnR w="12700" cap="flat" cmpd="sng" algn="ctr">
                      <a:solidFill>
                        <a:srgbClr val="0000FF"/>
                      </a:solidFill>
                      <a:prstDash val="solid"/>
                      <a:round/>
                      <a:headEnd type="none" w="med" len="med"/>
                      <a:tailEnd type="none" w="med" len="med"/>
                    </a:lnR>
                    <a:lnT w="12700" cap="flat" cmpd="sng" algn="ctr">
                      <a:solidFill>
                        <a:srgbClr val="0000FF"/>
                      </a:solidFill>
                      <a:prstDash val="solid"/>
                      <a:round/>
                      <a:headEnd type="none" w="med" len="med"/>
                      <a:tailEnd type="none" w="med" len="med"/>
                    </a:lnT>
                    <a:lnB w="12700" cap="flat" cmpd="sng" algn="ctr">
                      <a:solidFill>
                        <a:srgbClr val="0000FF"/>
                      </a:solidFill>
                      <a:prstDash val="solid"/>
                      <a:round/>
                      <a:headEnd type="none" w="med" len="med"/>
                      <a:tailEnd type="none" w="med" len="med"/>
                    </a:lnB>
                    <a:solidFill>
                      <a:schemeClr val="bg1"/>
                    </a:solidFill>
                  </a:tcPr>
                </a:tc>
                <a:tc>
                  <a:txBody>
                    <a:bodyPr/>
                    <a:lstStyle/>
                    <a:p>
                      <a:pPr algn="r" fontAlgn="ctr">
                        <a:buNone/>
                      </a:pPr>
                      <a:r>
                        <a:rPr lang="ja-JP" sz="1800" b="0" i="0" u="none" strike="noStrike">
                          <a:solidFill>
                            <a:srgbClr val="0000FF"/>
                          </a:solidFill>
                          <a:effectLst/>
                          <a:latin typeface="+mn-ea"/>
                          <a:ea typeface="+mn-ea"/>
                        </a:rPr>
                        <a:t>9.7</a:t>
                      </a:r>
                    </a:p>
                  </a:txBody>
                  <a:tcPr marL="9525" marR="9525" marT="9525" marB="0" anchor="ctr">
                    <a:lnL w="12700" cap="flat" cmpd="sng" algn="ctr">
                      <a:solidFill>
                        <a:srgbClr val="0000FF"/>
                      </a:solidFill>
                      <a:prstDash val="solid"/>
                      <a:round/>
                      <a:headEnd type="none" w="med" len="med"/>
                      <a:tailEnd type="none" w="med" len="med"/>
                    </a:lnL>
                    <a:lnR w="12700" cap="flat" cmpd="sng" algn="ctr">
                      <a:solidFill>
                        <a:srgbClr val="0000FF"/>
                      </a:solidFill>
                      <a:prstDash val="solid"/>
                      <a:round/>
                      <a:headEnd type="none" w="med" len="med"/>
                      <a:tailEnd type="none" w="med" len="med"/>
                    </a:lnR>
                    <a:lnT w="12700" cap="flat" cmpd="sng" algn="ctr">
                      <a:solidFill>
                        <a:srgbClr val="0000FF"/>
                      </a:solidFill>
                      <a:prstDash val="solid"/>
                      <a:round/>
                      <a:headEnd type="none" w="med" len="med"/>
                      <a:tailEnd type="none" w="med" len="med"/>
                    </a:lnT>
                    <a:lnB w="12700" cap="flat" cmpd="sng" algn="ctr">
                      <a:solidFill>
                        <a:srgbClr val="0000FF"/>
                      </a:solidFill>
                      <a:prstDash val="solid"/>
                      <a:round/>
                      <a:headEnd type="none" w="med" len="med"/>
                      <a:tailEnd type="none" w="med" len="med"/>
                    </a:lnB>
                    <a:solidFill>
                      <a:schemeClr val="bg1"/>
                    </a:solidFill>
                  </a:tcPr>
                </a:tc>
                <a:extLst>
                  <a:ext uri="{0D108BD9-81ED-4DB2-BD59-A6C34878D82A}">
                    <a16:rowId xmlns:a16="http://schemas.microsoft.com/office/drawing/2014/main" val="1269114692"/>
                  </a:ext>
                </a:extLst>
              </a:tr>
              <a:tr h="238125">
                <a:tc>
                  <a:txBody>
                    <a:bodyPr/>
                    <a:lstStyle/>
                    <a:p>
                      <a:pPr algn="r" fontAlgn="ctr">
                        <a:buNone/>
                      </a:pPr>
                      <a:r>
                        <a:rPr lang="ja-JP" sz="1800" b="0" i="0" u="none" strike="noStrike">
                          <a:solidFill>
                            <a:srgbClr val="0000FF"/>
                          </a:solidFill>
                          <a:effectLst/>
                          <a:latin typeface="+mn-ea"/>
                          <a:ea typeface="+mn-ea"/>
                        </a:rPr>
                        <a:t>12</a:t>
                      </a:r>
                    </a:p>
                  </a:txBody>
                  <a:tcPr marL="9525" marR="9525" marT="9525" marB="0" anchor="ctr">
                    <a:lnL w="12700" cap="flat" cmpd="sng" algn="ctr">
                      <a:solidFill>
                        <a:srgbClr val="0000FF"/>
                      </a:solidFill>
                      <a:prstDash val="solid"/>
                      <a:round/>
                      <a:headEnd type="none" w="med" len="med"/>
                      <a:tailEnd type="none" w="med" len="med"/>
                    </a:lnL>
                    <a:lnR w="12700" cap="flat" cmpd="sng" algn="ctr">
                      <a:solidFill>
                        <a:srgbClr val="0000FF"/>
                      </a:solidFill>
                      <a:prstDash val="solid"/>
                      <a:round/>
                      <a:headEnd type="none" w="med" len="med"/>
                      <a:tailEnd type="none" w="med" len="med"/>
                    </a:lnR>
                    <a:lnT w="12700" cap="flat" cmpd="sng" algn="ctr">
                      <a:solidFill>
                        <a:srgbClr val="0000FF"/>
                      </a:solidFill>
                      <a:prstDash val="solid"/>
                      <a:round/>
                      <a:headEnd type="none" w="med" len="med"/>
                      <a:tailEnd type="none" w="med" len="med"/>
                    </a:lnT>
                    <a:lnB w="12700" cap="flat" cmpd="sng" algn="ctr">
                      <a:solidFill>
                        <a:srgbClr val="0000FF"/>
                      </a:solidFill>
                      <a:prstDash val="solid"/>
                      <a:round/>
                      <a:headEnd type="none" w="med" len="med"/>
                      <a:tailEnd type="none" w="med" len="med"/>
                    </a:lnB>
                    <a:solidFill>
                      <a:schemeClr val="bg1"/>
                    </a:solidFill>
                  </a:tcPr>
                </a:tc>
                <a:tc>
                  <a:txBody>
                    <a:bodyPr/>
                    <a:lstStyle/>
                    <a:p>
                      <a:pPr algn="r" fontAlgn="ctr">
                        <a:buNone/>
                      </a:pPr>
                      <a:r>
                        <a:rPr lang="ja-JP" sz="1800" b="0" i="0" u="none" strike="noStrike" dirty="0">
                          <a:solidFill>
                            <a:srgbClr val="0000FF"/>
                          </a:solidFill>
                          <a:effectLst/>
                          <a:latin typeface="+mn-ea"/>
                          <a:ea typeface="+mn-ea"/>
                        </a:rPr>
                        <a:t>12.5</a:t>
                      </a:r>
                    </a:p>
                  </a:txBody>
                  <a:tcPr marL="9525" marR="9525" marT="9525" marB="0" anchor="ctr">
                    <a:lnL w="12700" cap="flat" cmpd="sng" algn="ctr">
                      <a:solidFill>
                        <a:srgbClr val="0000FF"/>
                      </a:solidFill>
                      <a:prstDash val="solid"/>
                      <a:round/>
                      <a:headEnd type="none" w="med" len="med"/>
                      <a:tailEnd type="none" w="med" len="med"/>
                    </a:lnL>
                    <a:lnR w="12700" cap="flat" cmpd="sng" algn="ctr">
                      <a:solidFill>
                        <a:srgbClr val="0000FF"/>
                      </a:solidFill>
                      <a:prstDash val="solid"/>
                      <a:round/>
                      <a:headEnd type="none" w="med" len="med"/>
                      <a:tailEnd type="none" w="med" len="med"/>
                    </a:lnR>
                    <a:lnT w="12700" cap="flat" cmpd="sng" algn="ctr">
                      <a:solidFill>
                        <a:srgbClr val="0000FF"/>
                      </a:solidFill>
                      <a:prstDash val="solid"/>
                      <a:round/>
                      <a:headEnd type="none" w="med" len="med"/>
                      <a:tailEnd type="none" w="med" len="med"/>
                    </a:lnT>
                    <a:lnB w="12700" cap="flat" cmpd="sng" algn="ctr">
                      <a:solidFill>
                        <a:srgbClr val="0000FF"/>
                      </a:solidFill>
                      <a:prstDash val="solid"/>
                      <a:round/>
                      <a:headEnd type="none" w="med" len="med"/>
                      <a:tailEnd type="none" w="med" len="med"/>
                    </a:lnB>
                    <a:solidFill>
                      <a:schemeClr val="bg1"/>
                    </a:solidFill>
                  </a:tcPr>
                </a:tc>
                <a:extLst>
                  <a:ext uri="{0D108BD9-81ED-4DB2-BD59-A6C34878D82A}">
                    <a16:rowId xmlns:a16="http://schemas.microsoft.com/office/drawing/2014/main" val="2863393075"/>
                  </a:ext>
                </a:extLst>
              </a:tr>
              <a:tr h="238125">
                <a:tc>
                  <a:txBody>
                    <a:bodyPr/>
                    <a:lstStyle/>
                    <a:p>
                      <a:pPr algn="r" fontAlgn="ctr">
                        <a:buNone/>
                      </a:pPr>
                      <a:r>
                        <a:rPr lang="ja-JP" sz="1800" b="0" i="0" u="none" strike="noStrike" dirty="0">
                          <a:solidFill>
                            <a:srgbClr val="0000FF"/>
                          </a:solidFill>
                          <a:effectLst/>
                          <a:latin typeface="+mn-ea"/>
                          <a:ea typeface="+mn-ea"/>
                        </a:rPr>
                        <a:t>24</a:t>
                      </a:r>
                    </a:p>
                  </a:txBody>
                  <a:tcPr marL="9525" marR="9525" marT="9525" marB="0" anchor="ctr">
                    <a:lnL w="12700" cap="flat" cmpd="sng" algn="ctr">
                      <a:solidFill>
                        <a:srgbClr val="0000FF"/>
                      </a:solidFill>
                      <a:prstDash val="solid"/>
                      <a:round/>
                      <a:headEnd type="none" w="med" len="med"/>
                      <a:tailEnd type="none" w="med" len="med"/>
                    </a:lnL>
                    <a:lnR w="12700" cap="flat" cmpd="sng" algn="ctr">
                      <a:solidFill>
                        <a:srgbClr val="0000FF"/>
                      </a:solidFill>
                      <a:prstDash val="solid"/>
                      <a:round/>
                      <a:headEnd type="none" w="med" len="med"/>
                      <a:tailEnd type="none" w="med" len="med"/>
                    </a:lnR>
                    <a:lnT w="12700" cap="flat" cmpd="sng" algn="ctr">
                      <a:solidFill>
                        <a:srgbClr val="0000FF"/>
                      </a:solidFill>
                      <a:prstDash val="solid"/>
                      <a:round/>
                      <a:headEnd type="none" w="med" len="med"/>
                      <a:tailEnd type="none" w="med" len="med"/>
                    </a:lnT>
                    <a:lnB w="12700" cap="flat" cmpd="sng" algn="ctr">
                      <a:solidFill>
                        <a:srgbClr val="0000FF"/>
                      </a:solidFill>
                      <a:prstDash val="solid"/>
                      <a:round/>
                      <a:headEnd type="none" w="med" len="med"/>
                      <a:tailEnd type="none" w="med" len="med"/>
                    </a:lnB>
                    <a:solidFill>
                      <a:schemeClr val="bg1"/>
                    </a:solidFill>
                  </a:tcPr>
                </a:tc>
                <a:tc>
                  <a:txBody>
                    <a:bodyPr/>
                    <a:lstStyle/>
                    <a:p>
                      <a:pPr algn="r" fontAlgn="ctr">
                        <a:buNone/>
                      </a:pPr>
                      <a:r>
                        <a:rPr lang="ja-JP" sz="1800" b="0" i="0" u="none" strike="noStrike" dirty="0">
                          <a:solidFill>
                            <a:srgbClr val="0000FF"/>
                          </a:solidFill>
                          <a:effectLst/>
                          <a:latin typeface="+mn-ea"/>
                          <a:ea typeface="+mn-ea"/>
                        </a:rPr>
                        <a:t>17.2</a:t>
                      </a:r>
                    </a:p>
                  </a:txBody>
                  <a:tcPr marL="9525" marR="9525" marT="9525" marB="0" anchor="ctr">
                    <a:lnL w="12700" cap="flat" cmpd="sng" algn="ctr">
                      <a:solidFill>
                        <a:srgbClr val="0000FF"/>
                      </a:solidFill>
                      <a:prstDash val="solid"/>
                      <a:round/>
                      <a:headEnd type="none" w="med" len="med"/>
                      <a:tailEnd type="none" w="med" len="med"/>
                    </a:lnL>
                    <a:lnR w="12700" cap="flat" cmpd="sng" algn="ctr">
                      <a:solidFill>
                        <a:srgbClr val="0000FF"/>
                      </a:solidFill>
                      <a:prstDash val="solid"/>
                      <a:round/>
                      <a:headEnd type="none" w="med" len="med"/>
                      <a:tailEnd type="none" w="med" len="med"/>
                    </a:lnR>
                    <a:lnT w="12700" cap="flat" cmpd="sng" algn="ctr">
                      <a:solidFill>
                        <a:srgbClr val="0000FF"/>
                      </a:solidFill>
                      <a:prstDash val="solid"/>
                      <a:round/>
                      <a:headEnd type="none" w="med" len="med"/>
                      <a:tailEnd type="none" w="med" len="med"/>
                    </a:lnT>
                    <a:lnB w="12700" cap="flat" cmpd="sng" algn="ctr">
                      <a:solidFill>
                        <a:srgbClr val="0000FF"/>
                      </a:solidFill>
                      <a:prstDash val="solid"/>
                      <a:round/>
                      <a:headEnd type="none" w="med" len="med"/>
                      <a:tailEnd type="none" w="med" len="med"/>
                    </a:lnB>
                    <a:solidFill>
                      <a:schemeClr val="bg1"/>
                    </a:solidFill>
                  </a:tcPr>
                </a:tc>
                <a:extLst>
                  <a:ext uri="{0D108BD9-81ED-4DB2-BD59-A6C34878D82A}">
                    <a16:rowId xmlns:a16="http://schemas.microsoft.com/office/drawing/2014/main" val="2642102853"/>
                  </a:ext>
                </a:extLst>
              </a:tr>
              <a:tr h="238125">
                <a:tc>
                  <a:txBody>
                    <a:bodyPr/>
                    <a:lstStyle/>
                    <a:p>
                      <a:pPr algn="r" fontAlgn="ctr">
                        <a:buNone/>
                      </a:pPr>
                      <a:r>
                        <a:rPr lang="ja-JP" sz="1800" b="0" i="0" u="none" strike="noStrike">
                          <a:solidFill>
                            <a:srgbClr val="0000FF"/>
                          </a:solidFill>
                          <a:effectLst/>
                          <a:latin typeface="+mn-ea"/>
                          <a:ea typeface="+mn-ea"/>
                        </a:rPr>
                        <a:t>48</a:t>
                      </a:r>
                    </a:p>
                  </a:txBody>
                  <a:tcPr marL="9525" marR="9525" marT="9525" marB="0" anchor="ctr">
                    <a:lnL w="12700" cap="flat" cmpd="sng" algn="ctr">
                      <a:solidFill>
                        <a:srgbClr val="0000FF"/>
                      </a:solidFill>
                      <a:prstDash val="solid"/>
                      <a:round/>
                      <a:headEnd type="none" w="med" len="med"/>
                      <a:tailEnd type="none" w="med" len="med"/>
                    </a:lnL>
                    <a:lnR w="12700" cap="flat" cmpd="sng" algn="ctr">
                      <a:solidFill>
                        <a:srgbClr val="0000FF"/>
                      </a:solidFill>
                      <a:prstDash val="solid"/>
                      <a:round/>
                      <a:headEnd type="none" w="med" len="med"/>
                      <a:tailEnd type="none" w="med" len="med"/>
                    </a:lnR>
                    <a:lnT w="12700" cap="flat" cmpd="sng" algn="ctr">
                      <a:solidFill>
                        <a:srgbClr val="0000FF"/>
                      </a:solidFill>
                      <a:prstDash val="solid"/>
                      <a:round/>
                      <a:headEnd type="none" w="med" len="med"/>
                      <a:tailEnd type="none" w="med" len="med"/>
                    </a:lnT>
                    <a:lnB w="12700" cap="flat" cmpd="sng" algn="ctr">
                      <a:solidFill>
                        <a:srgbClr val="0000FF"/>
                      </a:solidFill>
                      <a:prstDash val="solid"/>
                      <a:round/>
                      <a:headEnd type="none" w="med" len="med"/>
                      <a:tailEnd type="none" w="med" len="med"/>
                    </a:lnB>
                    <a:solidFill>
                      <a:schemeClr val="bg1"/>
                    </a:solidFill>
                  </a:tcPr>
                </a:tc>
                <a:tc>
                  <a:txBody>
                    <a:bodyPr/>
                    <a:lstStyle/>
                    <a:p>
                      <a:pPr algn="r" fontAlgn="ctr">
                        <a:buNone/>
                      </a:pPr>
                      <a:r>
                        <a:rPr lang="ja-JP" sz="1800" b="0" i="0" u="none" strike="noStrike" dirty="0">
                          <a:solidFill>
                            <a:srgbClr val="0000FF"/>
                          </a:solidFill>
                          <a:effectLst/>
                          <a:latin typeface="+mn-ea"/>
                          <a:ea typeface="+mn-ea"/>
                        </a:rPr>
                        <a:t>15.8</a:t>
                      </a:r>
                    </a:p>
                  </a:txBody>
                  <a:tcPr marL="9525" marR="9525" marT="9525" marB="0" anchor="ctr">
                    <a:lnL w="12700" cap="flat" cmpd="sng" algn="ctr">
                      <a:solidFill>
                        <a:srgbClr val="0000FF"/>
                      </a:solidFill>
                      <a:prstDash val="solid"/>
                      <a:round/>
                      <a:headEnd type="none" w="med" len="med"/>
                      <a:tailEnd type="none" w="med" len="med"/>
                    </a:lnL>
                    <a:lnR w="12700" cap="flat" cmpd="sng" algn="ctr">
                      <a:solidFill>
                        <a:srgbClr val="0000FF"/>
                      </a:solidFill>
                      <a:prstDash val="solid"/>
                      <a:round/>
                      <a:headEnd type="none" w="med" len="med"/>
                      <a:tailEnd type="none" w="med" len="med"/>
                    </a:lnR>
                    <a:lnT w="12700" cap="flat" cmpd="sng" algn="ctr">
                      <a:solidFill>
                        <a:srgbClr val="0000FF"/>
                      </a:solidFill>
                      <a:prstDash val="solid"/>
                      <a:round/>
                      <a:headEnd type="none" w="med" len="med"/>
                      <a:tailEnd type="none" w="med" len="med"/>
                    </a:lnT>
                    <a:lnB w="12700" cap="flat" cmpd="sng" algn="ctr">
                      <a:solidFill>
                        <a:srgbClr val="0000FF"/>
                      </a:solidFill>
                      <a:prstDash val="solid"/>
                      <a:round/>
                      <a:headEnd type="none" w="med" len="med"/>
                      <a:tailEnd type="none" w="med" len="med"/>
                    </a:lnB>
                    <a:solidFill>
                      <a:schemeClr val="bg1"/>
                    </a:solidFill>
                  </a:tcPr>
                </a:tc>
                <a:extLst>
                  <a:ext uri="{0D108BD9-81ED-4DB2-BD59-A6C34878D82A}">
                    <a16:rowId xmlns:a16="http://schemas.microsoft.com/office/drawing/2014/main" val="2305563824"/>
                  </a:ext>
                </a:extLst>
              </a:tr>
              <a:tr h="238125">
                <a:tc>
                  <a:txBody>
                    <a:bodyPr/>
                    <a:lstStyle/>
                    <a:p>
                      <a:pPr algn="r" fontAlgn="ctr">
                        <a:buNone/>
                      </a:pPr>
                      <a:r>
                        <a:rPr lang="ja-JP" sz="1800" b="0" i="0" u="none" strike="noStrike">
                          <a:solidFill>
                            <a:srgbClr val="0000FF"/>
                          </a:solidFill>
                          <a:effectLst/>
                          <a:latin typeface="+mn-ea"/>
                          <a:ea typeface="+mn-ea"/>
                        </a:rPr>
                        <a:t>72</a:t>
                      </a:r>
                    </a:p>
                  </a:txBody>
                  <a:tcPr marL="9525" marR="9525" marT="9525" marB="0" anchor="ctr">
                    <a:lnL w="12700" cap="flat" cmpd="sng" algn="ctr">
                      <a:solidFill>
                        <a:srgbClr val="0000FF"/>
                      </a:solidFill>
                      <a:prstDash val="solid"/>
                      <a:round/>
                      <a:headEnd type="none" w="med" len="med"/>
                      <a:tailEnd type="none" w="med" len="med"/>
                    </a:lnL>
                    <a:lnR w="12700" cap="flat" cmpd="sng" algn="ctr">
                      <a:solidFill>
                        <a:srgbClr val="0000FF"/>
                      </a:solidFill>
                      <a:prstDash val="solid"/>
                      <a:round/>
                      <a:headEnd type="none" w="med" len="med"/>
                      <a:tailEnd type="none" w="med" len="med"/>
                    </a:lnR>
                    <a:lnT w="12700" cap="flat" cmpd="sng" algn="ctr">
                      <a:solidFill>
                        <a:srgbClr val="0000FF"/>
                      </a:solidFill>
                      <a:prstDash val="solid"/>
                      <a:round/>
                      <a:headEnd type="none" w="med" len="med"/>
                      <a:tailEnd type="none" w="med" len="med"/>
                    </a:lnT>
                    <a:lnB w="12700" cap="flat" cmpd="sng" algn="ctr">
                      <a:solidFill>
                        <a:srgbClr val="0000FF"/>
                      </a:solidFill>
                      <a:prstDash val="solid"/>
                      <a:round/>
                      <a:headEnd type="none" w="med" len="med"/>
                      <a:tailEnd type="none" w="med" len="med"/>
                    </a:lnB>
                    <a:solidFill>
                      <a:schemeClr val="bg1"/>
                    </a:solidFill>
                  </a:tcPr>
                </a:tc>
                <a:tc>
                  <a:txBody>
                    <a:bodyPr/>
                    <a:lstStyle/>
                    <a:p>
                      <a:pPr algn="r" fontAlgn="ctr">
                        <a:buNone/>
                      </a:pPr>
                      <a:r>
                        <a:rPr lang="ja-JP" sz="1800" b="0" i="0" u="none" strike="noStrike" dirty="0">
                          <a:solidFill>
                            <a:srgbClr val="0000FF"/>
                          </a:solidFill>
                          <a:effectLst/>
                          <a:latin typeface="+mn-ea"/>
                          <a:ea typeface="+mn-ea"/>
                        </a:rPr>
                        <a:t>15.8</a:t>
                      </a:r>
                    </a:p>
                  </a:txBody>
                  <a:tcPr marL="9525" marR="9525" marT="9525" marB="0" anchor="ctr">
                    <a:lnL w="12700" cap="flat" cmpd="sng" algn="ctr">
                      <a:solidFill>
                        <a:srgbClr val="0000FF"/>
                      </a:solidFill>
                      <a:prstDash val="solid"/>
                      <a:round/>
                      <a:headEnd type="none" w="med" len="med"/>
                      <a:tailEnd type="none" w="med" len="med"/>
                    </a:lnL>
                    <a:lnR w="12700" cap="flat" cmpd="sng" algn="ctr">
                      <a:solidFill>
                        <a:srgbClr val="0000FF"/>
                      </a:solidFill>
                      <a:prstDash val="solid"/>
                      <a:round/>
                      <a:headEnd type="none" w="med" len="med"/>
                      <a:tailEnd type="none" w="med" len="med"/>
                    </a:lnR>
                    <a:lnT w="12700" cap="flat" cmpd="sng" algn="ctr">
                      <a:solidFill>
                        <a:srgbClr val="0000FF"/>
                      </a:solidFill>
                      <a:prstDash val="solid"/>
                      <a:round/>
                      <a:headEnd type="none" w="med" len="med"/>
                      <a:tailEnd type="none" w="med" len="med"/>
                    </a:lnT>
                    <a:lnB w="12700" cap="flat" cmpd="sng" algn="ctr">
                      <a:solidFill>
                        <a:srgbClr val="0000FF"/>
                      </a:solidFill>
                      <a:prstDash val="solid"/>
                      <a:round/>
                      <a:headEnd type="none" w="med" len="med"/>
                      <a:tailEnd type="none" w="med" len="med"/>
                    </a:lnB>
                    <a:solidFill>
                      <a:schemeClr val="bg1"/>
                    </a:solidFill>
                  </a:tcPr>
                </a:tc>
                <a:extLst>
                  <a:ext uri="{0D108BD9-81ED-4DB2-BD59-A6C34878D82A}">
                    <a16:rowId xmlns:a16="http://schemas.microsoft.com/office/drawing/2014/main" val="733276188"/>
                  </a:ext>
                </a:extLst>
              </a:tr>
            </a:tbl>
          </a:graphicData>
        </a:graphic>
      </p:graphicFrame>
      <p:cxnSp>
        <p:nvCxnSpPr>
          <p:cNvPr id="26" name="直線矢印コネクタ 25">
            <a:extLst>
              <a:ext uri="{FF2B5EF4-FFF2-40B4-BE49-F238E27FC236}">
                <a16:creationId xmlns:a16="http://schemas.microsoft.com/office/drawing/2014/main" id="{E006AA6A-B9B6-45A9-6FB9-2CBC590628E1}"/>
              </a:ext>
            </a:extLst>
          </p:cNvPr>
          <p:cNvCxnSpPr>
            <a:cxnSpLocks/>
          </p:cNvCxnSpPr>
          <p:nvPr/>
        </p:nvCxnSpPr>
        <p:spPr>
          <a:xfrm flipH="1" flipV="1">
            <a:off x="2696755" y="4489704"/>
            <a:ext cx="2725637" cy="1043626"/>
          </a:xfrm>
          <a:prstGeom prst="straightConnector1">
            <a:avLst/>
          </a:prstGeom>
          <a:ln w="28575">
            <a:solidFill>
              <a:srgbClr val="0000FF"/>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8799617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94E2E1-A4DF-58DA-6C5C-6BE664071258}"/>
            </a:ext>
          </a:extLst>
        </p:cNvPr>
        <p:cNvGrpSpPr/>
        <p:nvPr/>
      </p:nvGrpSpPr>
      <p:grpSpPr>
        <a:xfrm>
          <a:off x="0" y="0"/>
          <a:ext cx="0" cy="0"/>
          <a:chOff x="0" y="0"/>
          <a:chExt cx="0" cy="0"/>
        </a:xfrm>
      </p:grpSpPr>
      <p:pic>
        <p:nvPicPr>
          <p:cNvPr id="3" name="ヘッダー">
            <a:extLst>
              <a:ext uri="{FF2B5EF4-FFF2-40B4-BE49-F238E27FC236}">
                <a16:creationId xmlns:a16="http://schemas.microsoft.com/office/drawing/2014/main" id="{292A53AA-F51D-BA61-3705-5B49E416FA01}"/>
              </a:ext>
            </a:extLst>
          </p:cNvPr>
          <p:cNvPicPr>
            <a:picLocks noGrp="1" noRot="1" noChangeAspect="1" noMove="1" noResize="1" noEditPoints="1" noAdjustHandles="1" noChangeArrowheads="1" noChangeShapeType="1" noCrop="1"/>
          </p:cNvPicPr>
          <p:nvPr/>
        </p:nvPicPr>
        <p:blipFill>
          <a:blip r:embed="rId3"/>
          <a:stretch>
            <a:fillRect/>
          </a:stretch>
        </p:blipFill>
        <p:spPr>
          <a:xfrm flipH="1">
            <a:off x="-6350" y="-5178"/>
            <a:ext cx="9144000" cy="1153355"/>
          </a:xfrm>
          <a:prstGeom prst="rect">
            <a:avLst/>
          </a:prstGeom>
        </p:spPr>
      </p:pic>
      <p:sp>
        <p:nvSpPr>
          <p:cNvPr id="8" name="スライド番号プレースホルダー 12">
            <a:extLst>
              <a:ext uri="{FF2B5EF4-FFF2-40B4-BE49-F238E27FC236}">
                <a16:creationId xmlns:a16="http://schemas.microsoft.com/office/drawing/2014/main" id="{27A16525-9FAA-222E-EE00-20CC557ADB67}"/>
              </a:ext>
            </a:extLst>
          </p:cNvPr>
          <p:cNvSpPr txBox="1">
            <a:spLocks/>
          </p:cNvSpPr>
          <p:nvPr/>
        </p:nvSpPr>
        <p:spPr>
          <a:xfrm>
            <a:off x="8550226" y="6399102"/>
            <a:ext cx="481012" cy="365125"/>
          </a:xfrm>
          <a:prstGeom prst="rect">
            <a:avLst/>
          </a:prstGeom>
        </p:spPr>
        <p:txBody>
          <a:bodyPr vert="horz" anchor="b"/>
          <a:lstStyle>
            <a:defPPr>
              <a:defRPr lang="ja-JP"/>
            </a:defPPr>
            <a:lvl1pPr marL="0" algn="r" defTabSz="914400" rtl="0" eaLnBrk="1" fontAlgn="auto" latinLnBrk="0" hangingPunct="1">
              <a:spcBef>
                <a:spcPts val="0"/>
              </a:spcBef>
              <a:spcAft>
                <a:spcPts val="0"/>
              </a:spcAft>
              <a:defRPr kumimoji="1" lang="ja-JP" sz="1200" b="0" kern="1200">
                <a:solidFill>
                  <a:srgbClr val="FFFFFF"/>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fld id="{A2C7198B-0AA7-4B5B-AD43-FCED5591912C}" type="slidenum">
              <a:rPr lang="en-US" altLang="ja-JP" sz="1400" b="1" smtClean="0">
                <a:latin typeface="+mj-lt"/>
              </a:rPr>
              <a:pPr/>
              <a:t>28</a:t>
            </a:fld>
            <a:endParaRPr lang="ja-JP" altLang="en-US" sz="1400" b="1" dirty="0">
              <a:latin typeface="+mj-lt"/>
            </a:endParaRPr>
          </a:p>
        </p:txBody>
      </p:sp>
      <p:sp>
        <p:nvSpPr>
          <p:cNvPr id="5" name="タイトル 2">
            <a:extLst>
              <a:ext uri="{FF2B5EF4-FFF2-40B4-BE49-F238E27FC236}">
                <a16:creationId xmlns:a16="http://schemas.microsoft.com/office/drawing/2014/main" id="{1FB61732-6235-187B-2FFE-87BE30D5B75C}"/>
              </a:ext>
            </a:extLst>
          </p:cNvPr>
          <p:cNvSpPr txBox="1">
            <a:spLocks noGrp="1" noRot="1" noMove="1" noResize="1" noEditPoints="1" noAdjustHandles="1" noChangeArrowheads="1" noChangeShapeType="1"/>
          </p:cNvSpPr>
          <p:nvPr/>
        </p:nvSpPr>
        <p:spPr>
          <a:xfrm>
            <a:off x="0" y="145661"/>
            <a:ext cx="9144000" cy="791419"/>
          </a:xfrm>
          <a:prstGeom prst="rect">
            <a:avLst/>
          </a:prstGeom>
        </p:spPr>
        <p:txBody>
          <a:bodyPr anchor="t"/>
          <a:lstStyle>
            <a:lvl1pPr algn="l" rtl="0" eaLnBrk="0" fontAlgn="base" hangingPunct="0">
              <a:spcBef>
                <a:spcPct val="0"/>
              </a:spcBef>
              <a:spcAft>
                <a:spcPct val="0"/>
              </a:spcAft>
              <a:defRPr kumimoji="1" lang="ja-JP" sz="3200" b="1" kern="1200">
                <a:solidFill>
                  <a:srgbClr val="639729"/>
                </a:solidFill>
                <a:effectLst>
                  <a:outerShdw blurRad="31750" dist="25400" dir="5400000" algn="tl" rotWithShape="0">
                    <a:srgbClr val="000000">
                      <a:alpha val="25000"/>
                    </a:srgbClr>
                  </a:outerShdw>
                </a:effectLst>
                <a:latin typeface="+mj-lt"/>
                <a:ea typeface="+mj-ea"/>
                <a:cs typeface="+mj-cs"/>
              </a:defRPr>
            </a:lvl1pPr>
            <a:lvl2pPr algn="l" rtl="0" eaLnBrk="0" fontAlgn="base" hangingPunct="0">
              <a:spcBef>
                <a:spcPct val="0"/>
              </a:spcBef>
              <a:spcAft>
                <a:spcPct val="0"/>
              </a:spcAft>
              <a:defRPr kumimoji="1" sz="3200" b="1">
                <a:solidFill>
                  <a:srgbClr val="639729"/>
                </a:solidFill>
                <a:latin typeface="ＭＳ Ｐゴシック" charset="-128"/>
                <a:ea typeface="ＭＳ Ｐゴシック" charset="-128"/>
              </a:defRPr>
            </a:lvl2pPr>
            <a:lvl3pPr algn="l" rtl="0" eaLnBrk="0" fontAlgn="base" hangingPunct="0">
              <a:spcBef>
                <a:spcPct val="0"/>
              </a:spcBef>
              <a:spcAft>
                <a:spcPct val="0"/>
              </a:spcAft>
              <a:defRPr kumimoji="1" sz="3200" b="1">
                <a:solidFill>
                  <a:srgbClr val="639729"/>
                </a:solidFill>
                <a:latin typeface="ＭＳ Ｐゴシック" charset="-128"/>
                <a:ea typeface="ＭＳ Ｐゴシック" charset="-128"/>
              </a:defRPr>
            </a:lvl3pPr>
            <a:lvl4pPr algn="l" rtl="0" eaLnBrk="0" fontAlgn="base" hangingPunct="0">
              <a:spcBef>
                <a:spcPct val="0"/>
              </a:spcBef>
              <a:spcAft>
                <a:spcPct val="0"/>
              </a:spcAft>
              <a:defRPr kumimoji="1" sz="3200" b="1">
                <a:solidFill>
                  <a:srgbClr val="639729"/>
                </a:solidFill>
                <a:latin typeface="ＭＳ Ｐゴシック" charset="-128"/>
                <a:ea typeface="ＭＳ Ｐゴシック" charset="-128"/>
              </a:defRPr>
            </a:lvl4pPr>
            <a:lvl5pPr algn="l" rtl="0" eaLnBrk="0" fontAlgn="base" hangingPunct="0">
              <a:spcBef>
                <a:spcPct val="0"/>
              </a:spcBef>
              <a:spcAft>
                <a:spcPct val="0"/>
              </a:spcAft>
              <a:defRPr kumimoji="1" sz="3200" b="1">
                <a:solidFill>
                  <a:srgbClr val="639729"/>
                </a:solidFill>
                <a:latin typeface="ＭＳ Ｐゴシック" charset="-128"/>
                <a:ea typeface="ＭＳ Ｐゴシック" charset="-128"/>
              </a:defRPr>
            </a:lvl5pPr>
            <a:lvl6pPr marL="457189" algn="l" rtl="0" fontAlgn="base">
              <a:spcBef>
                <a:spcPct val="0"/>
              </a:spcBef>
              <a:spcAft>
                <a:spcPct val="0"/>
              </a:spcAft>
              <a:defRPr kumimoji="1" sz="3200" b="1">
                <a:solidFill>
                  <a:srgbClr val="639729"/>
                </a:solidFill>
                <a:latin typeface="ＭＳ Ｐゴシック" charset="-128"/>
                <a:ea typeface="ＭＳ Ｐゴシック" charset="-128"/>
              </a:defRPr>
            </a:lvl6pPr>
            <a:lvl7pPr marL="914377" algn="l" rtl="0" fontAlgn="base">
              <a:spcBef>
                <a:spcPct val="0"/>
              </a:spcBef>
              <a:spcAft>
                <a:spcPct val="0"/>
              </a:spcAft>
              <a:defRPr kumimoji="1" sz="3200" b="1">
                <a:solidFill>
                  <a:srgbClr val="639729"/>
                </a:solidFill>
                <a:latin typeface="ＭＳ Ｐゴシック" charset="-128"/>
                <a:ea typeface="ＭＳ Ｐゴシック" charset="-128"/>
              </a:defRPr>
            </a:lvl7pPr>
            <a:lvl8pPr marL="1371566" algn="l" rtl="0" fontAlgn="base">
              <a:spcBef>
                <a:spcPct val="0"/>
              </a:spcBef>
              <a:spcAft>
                <a:spcPct val="0"/>
              </a:spcAft>
              <a:defRPr kumimoji="1" sz="3200" b="1">
                <a:solidFill>
                  <a:srgbClr val="639729"/>
                </a:solidFill>
                <a:latin typeface="ＭＳ Ｐゴシック" charset="-128"/>
                <a:ea typeface="ＭＳ Ｐゴシック" charset="-128"/>
              </a:defRPr>
            </a:lvl8pPr>
            <a:lvl9pPr marL="1828754" algn="l" rtl="0" fontAlgn="base">
              <a:spcBef>
                <a:spcPct val="0"/>
              </a:spcBef>
              <a:spcAft>
                <a:spcPct val="0"/>
              </a:spcAft>
              <a:defRPr kumimoji="1" sz="3200" b="1">
                <a:solidFill>
                  <a:srgbClr val="639729"/>
                </a:solidFill>
                <a:latin typeface="ＭＳ Ｐゴシック" charset="-128"/>
                <a:ea typeface="ＭＳ Ｐゴシック" charset="-128"/>
              </a:defRPr>
            </a:lvl9pPr>
            <a:extLst/>
          </a:lstStyle>
          <a:p>
            <a:r>
              <a:rPr lang="ja-JP" altLang="en-US" b="0" spc="-300" dirty="0">
                <a:solidFill>
                  <a:srgbClr val="065218"/>
                </a:solidFill>
                <a:effectLst/>
                <a:latin typeface="HGS創英角ｺﾞｼｯｸUB" panose="020B0900000000000000" pitchFamily="50" charset="-128"/>
                <a:ea typeface="HGS創英角ｺﾞｼｯｸUB" panose="020B0900000000000000" pitchFamily="50" charset="-128"/>
              </a:rPr>
              <a:t>４</a:t>
            </a:r>
            <a:r>
              <a:rPr lang="en-US" altLang="ja-JP" b="0" spc="-300" dirty="0">
                <a:solidFill>
                  <a:srgbClr val="065218"/>
                </a:solidFill>
                <a:effectLst/>
                <a:latin typeface="HGS創英角ｺﾞｼｯｸUB" panose="020B0900000000000000" pitchFamily="50" charset="-128"/>
                <a:ea typeface="HGS創英角ｺﾞｼｯｸUB" panose="020B0900000000000000" pitchFamily="50" charset="-128"/>
              </a:rPr>
              <a:t>.</a:t>
            </a:r>
            <a:r>
              <a:rPr lang="en-US" altLang="ja-JP" b="0" spc="-150" dirty="0">
                <a:solidFill>
                  <a:srgbClr val="065218"/>
                </a:solidFill>
                <a:effectLst/>
                <a:latin typeface="HGS創英角ｺﾞｼｯｸUB" panose="020B0900000000000000" pitchFamily="50" charset="-128"/>
                <a:ea typeface="HGS創英角ｺﾞｼｯｸUB" panose="020B0900000000000000" pitchFamily="50" charset="-128"/>
              </a:rPr>
              <a:t>  </a:t>
            </a:r>
            <a:r>
              <a:rPr lang="ja-JP" altLang="en-US" b="0" spc="-150" dirty="0">
                <a:solidFill>
                  <a:srgbClr val="065218"/>
                </a:solidFill>
                <a:effectLst/>
                <a:latin typeface="HGS創英角ｺﾞｼｯｸUB" panose="020B0900000000000000" pitchFamily="50" charset="-128"/>
                <a:ea typeface="HGS創英角ｺﾞｼｯｸUB" panose="020B0900000000000000" pitchFamily="50" charset="-128"/>
              </a:rPr>
              <a:t>おわりに  </a:t>
            </a:r>
            <a:endParaRPr lang="ja-JP" altLang="en-US" sz="6000" dirty="0">
              <a:solidFill>
                <a:srgbClr val="065218"/>
              </a:solidFill>
              <a:effectLst/>
              <a:latin typeface="HGS創英角ｺﾞｼｯｸUB" panose="020B0900000000000000" pitchFamily="50" charset="-128"/>
              <a:ea typeface="HGS創英角ｺﾞｼｯｸUB" panose="020B0900000000000000" pitchFamily="50" charset="-128"/>
            </a:endParaRPr>
          </a:p>
        </p:txBody>
      </p:sp>
      <p:sp>
        <p:nvSpPr>
          <p:cNvPr id="4" name="コンテンツ プレースホルダー 6">
            <a:extLst>
              <a:ext uri="{FF2B5EF4-FFF2-40B4-BE49-F238E27FC236}">
                <a16:creationId xmlns:a16="http://schemas.microsoft.com/office/drawing/2014/main" id="{06602CEE-35B8-5422-F469-BFB60E06EF03}"/>
              </a:ext>
            </a:extLst>
          </p:cNvPr>
          <p:cNvSpPr txBox="1">
            <a:spLocks/>
          </p:cNvSpPr>
          <p:nvPr/>
        </p:nvSpPr>
        <p:spPr bwMode="auto">
          <a:xfrm>
            <a:off x="246888" y="1059357"/>
            <a:ext cx="8543844" cy="4919360"/>
          </a:xfrm>
          <a:prstGeom prst="rect">
            <a:avLst/>
          </a:prstGeom>
          <a:noFill/>
          <a:ln w="28575" cap="rnd">
            <a:noFill/>
          </a:ln>
          <a:extLst>
            <a:ext uri="{909E8E84-426E-40DD-AFC4-6F175D3DCCD1}">
              <a14:hiddenFill xmlns:a14="http://schemas.microsoft.com/office/drawing/2010/main">
                <a:solidFill>
                  <a:srgbClr val="FFFFFF"/>
                </a:solidFill>
              </a14:hiddenFill>
            </a:ext>
          </a:extLst>
        </p:spPr>
        <p:txBody>
          <a:bodyPr vert="horz" wrap="square" lIns="91440" tIns="46800" rIns="91440" bIns="45720" numCol="1" anchor="t" anchorCtr="0" compatLnSpc="1">
            <a:prstTxWarp prst="textNoShape">
              <a:avLst/>
            </a:prstTxWarp>
            <a:spAutoFit/>
          </a:bodyPr>
          <a:lstStyle>
            <a:lvl1pPr marL="342900" indent="-342900" algn="l" rtl="0" eaLnBrk="0" fontAlgn="base" hangingPunct="0">
              <a:spcBef>
                <a:spcPct val="20000"/>
              </a:spcBef>
              <a:spcAft>
                <a:spcPct val="0"/>
              </a:spcAft>
              <a:buFont typeface="Arial" charset="0"/>
              <a:buChar char="•"/>
              <a:defRPr kumimoji="1" sz="24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kumimoji="1" sz="24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kumimoji="1" sz="22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kumimoji="1"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a:lstStyle>
          <a:p>
            <a:pPr marL="0" indent="0" eaLnBrk="1" hangingPunct="1">
              <a:buNone/>
            </a:pPr>
            <a:r>
              <a:rPr lang="en-US" altLang="ja-JP" sz="2800" dirty="0">
                <a:solidFill>
                  <a:srgbClr val="639729"/>
                </a:solidFill>
                <a:latin typeface="HGS創英角ｺﾞｼｯｸUB" panose="020B0900000000000000" pitchFamily="50" charset="-128"/>
                <a:ea typeface="HGS創英角ｺﾞｼｯｸUB" panose="020B0900000000000000" pitchFamily="50" charset="-128"/>
                <a:cs typeface="+mj-cs"/>
              </a:rPr>
              <a:t>【</a:t>
            </a:r>
            <a:r>
              <a:rPr lang="ja-JP" altLang="en-US" sz="2800" dirty="0">
                <a:solidFill>
                  <a:srgbClr val="639729"/>
                </a:solidFill>
                <a:latin typeface="HGS創英角ｺﾞｼｯｸUB" panose="020B0900000000000000" pitchFamily="50" charset="-128"/>
                <a:ea typeface="HGS創英角ｺﾞｼｯｸUB" panose="020B0900000000000000" pitchFamily="50" charset="-128"/>
                <a:cs typeface="+mj-cs"/>
              </a:rPr>
              <a:t>目的</a:t>
            </a:r>
            <a:r>
              <a:rPr lang="en-US" altLang="ja-JP" sz="2800" dirty="0">
                <a:solidFill>
                  <a:srgbClr val="639729"/>
                </a:solidFill>
                <a:latin typeface="HGS創英角ｺﾞｼｯｸUB" panose="020B0900000000000000" pitchFamily="50" charset="-128"/>
                <a:ea typeface="HGS創英角ｺﾞｼｯｸUB" panose="020B0900000000000000" pitchFamily="50" charset="-128"/>
                <a:cs typeface="+mj-cs"/>
              </a:rPr>
              <a:t>(</a:t>
            </a:r>
            <a:r>
              <a:rPr lang="ja-JP" altLang="en-US" sz="2800" dirty="0">
                <a:solidFill>
                  <a:srgbClr val="639729"/>
                </a:solidFill>
                <a:latin typeface="HGS創英角ｺﾞｼｯｸUB" panose="020B0900000000000000" pitchFamily="50" charset="-128"/>
                <a:ea typeface="HGS創英角ｺﾞｼｯｸUB" panose="020B0900000000000000" pitchFamily="50" charset="-128"/>
                <a:cs typeface="+mj-cs"/>
              </a:rPr>
              <a:t>再掲</a:t>
            </a:r>
            <a:r>
              <a:rPr lang="en-US" altLang="ja-JP" sz="2800" dirty="0">
                <a:solidFill>
                  <a:srgbClr val="639729"/>
                </a:solidFill>
                <a:latin typeface="HGS創英角ｺﾞｼｯｸUB" panose="020B0900000000000000" pitchFamily="50" charset="-128"/>
                <a:ea typeface="HGS創英角ｺﾞｼｯｸUB" panose="020B0900000000000000" pitchFamily="50" charset="-128"/>
                <a:cs typeface="+mj-cs"/>
              </a:rPr>
              <a:t>)】</a:t>
            </a:r>
            <a:endParaRPr lang="ja-JP" altLang="en-US" sz="2800" dirty="0">
              <a:solidFill>
                <a:srgbClr val="639729"/>
              </a:solidFill>
              <a:latin typeface="HGS創英角ｺﾞｼｯｸUB" panose="020B0900000000000000" pitchFamily="50" charset="-128"/>
              <a:ea typeface="HGS創英角ｺﾞｼｯｸUB" panose="020B0900000000000000" pitchFamily="50" charset="-128"/>
              <a:cs typeface="+mj-cs"/>
            </a:endParaRPr>
          </a:p>
          <a:p>
            <a:pPr lvl="1" eaLnBrk="1" hangingPunct="1">
              <a:buFont typeface="Arial" panose="020B0604020202020204" pitchFamily="34" charset="0"/>
              <a:buChar char="•"/>
            </a:pPr>
            <a:r>
              <a:rPr lang="ja-JP" altLang="en-US" dirty="0"/>
              <a:t>ダム操作支援のための、</a:t>
            </a:r>
            <a:r>
              <a:rPr lang="en-US" altLang="ja-JP" dirty="0"/>
              <a:t>1</a:t>
            </a:r>
            <a:r>
              <a:rPr lang="ja-JP" altLang="en-US" dirty="0"/>
              <a:t>～</a:t>
            </a:r>
            <a:r>
              <a:rPr lang="en-US" altLang="ja-JP" dirty="0"/>
              <a:t>2</a:t>
            </a:r>
            <a:r>
              <a:rPr lang="ja-JP" altLang="en-US" dirty="0"/>
              <a:t>週間先を見据えた融雪出水予測手法を提案する</a:t>
            </a:r>
            <a:endParaRPr lang="en-US" altLang="ja-JP" dirty="0"/>
          </a:p>
          <a:p>
            <a:pPr lvl="1" eaLnBrk="1" hangingPunct="1">
              <a:buFont typeface="Arial" panose="020B0604020202020204" pitchFamily="34" charset="0"/>
              <a:buChar char="•"/>
            </a:pPr>
            <a:endParaRPr lang="en-US" altLang="ja-JP" dirty="0"/>
          </a:p>
          <a:p>
            <a:pPr marL="0" indent="0" eaLnBrk="1" hangingPunct="1">
              <a:buNone/>
            </a:pPr>
            <a:r>
              <a:rPr lang="en-US" altLang="ja-JP" sz="2800" dirty="0">
                <a:solidFill>
                  <a:srgbClr val="639729"/>
                </a:solidFill>
                <a:latin typeface="HGS創英角ｺﾞｼｯｸUB" panose="020B0900000000000000" pitchFamily="50" charset="-128"/>
                <a:ea typeface="HGS創英角ｺﾞｼｯｸUB" panose="020B0900000000000000" pitchFamily="50" charset="-128"/>
              </a:rPr>
              <a:t>【</a:t>
            </a:r>
            <a:r>
              <a:rPr lang="ja-JP" altLang="en-US" sz="2800" dirty="0">
                <a:solidFill>
                  <a:srgbClr val="639729"/>
                </a:solidFill>
                <a:latin typeface="HGS創英角ｺﾞｼｯｸUB" panose="020B0900000000000000" pitchFamily="50" charset="-128"/>
                <a:ea typeface="HGS創英角ｺﾞｼｯｸUB" panose="020B0900000000000000" pitchFamily="50" charset="-128"/>
              </a:rPr>
              <a:t>成果</a:t>
            </a:r>
            <a:r>
              <a:rPr lang="en-US" altLang="ja-JP" sz="2800" dirty="0">
                <a:solidFill>
                  <a:srgbClr val="639729"/>
                </a:solidFill>
                <a:latin typeface="HGS創英角ｺﾞｼｯｸUB" panose="020B0900000000000000" pitchFamily="50" charset="-128"/>
                <a:ea typeface="HGS創英角ｺﾞｼｯｸUB" panose="020B0900000000000000" pitchFamily="50" charset="-128"/>
              </a:rPr>
              <a:t>】</a:t>
            </a:r>
            <a:endParaRPr lang="ja-JP" altLang="en-US" sz="2800" dirty="0">
              <a:solidFill>
                <a:srgbClr val="639729"/>
              </a:solidFill>
              <a:latin typeface="HGS創英角ｺﾞｼｯｸUB" panose="020B0900000000000000" pitchFamily="50" charset="-128"/>
              <a:ea typeface="HGS創英角ｺﾞｼｯｸUB" panose="020B0900000000000000" pitchFamily="50" charset="-128"/>
            </a:endParaRPr>
          </a:p>
          <a:p>
            <a:pPr lvl="1" eaLnBrk="1" hangingPunct="1">
              <a:buFont typeface="Arial" panose="020B0604020202020204" pitchFamily="34" charset="0"/>
              <a:buChar char="•"/>
            </a:pPr>
            <a:r>
              <a:rPr lang="ja-JP" altLang="en-US" dirty="0"/>
              <a:t>以下のモデルを構築し、一定の精度があることを検証した</a:t>
            </a:r>
          </a:p>
          <a:p>
            <a:pPr marL="857250" lvl="2" indent="0" eaLnBrk="1" hangingPunct="1">
              <a:buNone/>
            </a:pPr>
            <a:r>
              <a:rPr lang="ja-JP" altLang="en-US" sz="2400" dirty="0"/>
              <a:t>① </a:t>
            </a:r>
            <a:r>
              <a:rPr lang="en-US" altLang="ja-JP" sz="2400" dirty="0"/>
              <a:t>2</a:t>
            </a:r>
            <a:r>
              <a:rPr lang="ja-JP" altLang="en-US" sz="2400" dirty="0"/>
              <a:t>週間先までの融雪出水発生</a:t>
            </a:r>
            <a:r>
              <a:rPr lang="ja-JP" altLang="en-US" sz="2400" u="sng" dirty="0"/>
              <a:t>確率</a:t>
            </a:r>
            <a:r>
              <a:rPr lang="ja-JP" altLang="en-US" sz="2400" dirty="0"/>
              <a:t>を予測するモデル</a:t>
            </a:r>
            <a:endParaRPr lang="en-US" altLang="ja-JP" sz="2400" dirty="0"/>
          </a:p>
          <a:p>
            <a:pPr marL="857250" lvl="2" indent="0" eaLnBrk="1" hangingPunct="1">
              <a:buNone/>
            </a:pPr>
            <a:r>
              <a:rPr lang="en-US" altLang="ja-JP" sz="2400" dirty="0"/>
              <a:t>	</a:t>
            </a:r>
            <a:r>
              <a:rPr lang="ja-JP" altLang="en-US" sz="2400" dirty="0">
                <a:solidFill>
                  <a:schemeClr val="accent2"/>
                </a:solidFill>
              </a:rPr>
              <a:t>→　融雪出水がこれから起きるか？を把握</a:t>
            </a:r>
            <a:endParaRPr lang="en-US" altLang="ja-JP" sz="2400" dirty="0">
              <a:solidFill>
                <a:schemeClr val="accent2"/>
              </a:solidFill>
            </a:endParaRPr>
          </a:p>
          <a:p>
            <a:pPr marL="857250" lvl="2" indent="0" eaLnBrk="1" hangingPunct="1">
              <a:buNone/>
            </a:pPr>
            <a:r>
              <a:rPr lang="ja-JP" altLang="en-US" sz="2400" dirty="0"/>
              <a:t>② 融雪出水時の</a:t>
            </a:r>
            <a:r>
              <a:rPr lang="en-US" altLang="ja-JP" sz="2400" dirty="0"/>
              <a:t>3</a:t>
            </a:r>
            <a:r>
              <a:rPr lang="ja-JP" altLang="en-US" sz="2400" dirty="0"/>
              <a:t>日先までの</a:t>
            </a:r>
            <a:r>
              <a:rPr lang="ja-JP" altLang="en-US" sz="2400" u="sng" dirty="0"/>
              <a:t>流入量</a:t>
            </a:r>
            <a:r>
              <a:rPr lang="ja-JP" altLang="en-US" sz="2400" dirty="0"/>
              <a:t>を予測するモデル</a:t>
            </a:r>
            <a:endParaRPr lang="en-US" altLang="ja-JP" sz="2400" dirty="0"/>
          </a:p>
          <a:p>
            <a:pPr marL="857250" lvl="2" indent="0" eaLnBrk="1" hangingPunct="1">
              <a:buNone/>
            </a:pPr>
            <a:r>
              <a:rPr lang="en-US" altLang="ja-JP" sz="2400" dirty="0"/>
              <a:t>	</a:t>
            </a:r>
            <a:r>
              <a:rPr lang="ja-JP" altLang="en-US" sz="2400" dirty="0">
                <a:solidFill>
                  <a:schemeClr val="accent2"/>
                </a:solidFill>
              </a:rPr>
              <a:t>→　融雪出水の規模を把握する</a:t>
            </a:r>
            <a:endParaRPr lang="en-US" altLang="ja-JP" sz="2400" dirty="0">
              <a:solidFill>
                <a:schemeClr val="accent2"/>
              </a:solidFill>
            </a:endParaRPr>
          </a:p>
          <a:p>
            <a:pPr lvl="1" eaLnBrk="1" hangingPunct="1">
              <a:buFont typeface="Arial" panose="020B0604020202020204" pitchFamily="34" charset="0"/>
              <a:buChar char="•"/>
            </a:pPr>
            <a:endParaRPr lang="en-US" altLang="ja-JP" sz="2200" dirty="0"/>
          </a:p>
        </p:txBody>
      </p:sp>
      <p:sp>
        <p:nvSpPr>
          <p:cNvPr id="2" name="矢印: 下 1">
            <a:extLst>
              <a:ext uri="{FF2B5EF4-FFF2-40B4-BE49-F238E27FC236}">
                <a16:creationId xmlns:a16="http://schemas.microsoft.com/office/drawing/2014/main" id="{4C9FD855-83D3-75EA-4171-141C1E9E66B0}"/>
              </a:ext>
            </a:extLst>
          </p:cNvPr>
          <p:cNvSpPr/>
          <p:nvPr/>
        </p:nvSpPr>
        <p:spPr>
          <a:xfrm>
            <a:off x="4276494" y="2409701"/>
            <a:ext cx="484632" cy="512064"/>
          </a:xfrm>
          <a:prstGeom prst="downArrow">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168814530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BD0841-13D6-7012-A2F5-46AF1E81EF7A}"/>
            </a:ext>
          </a:extLst>
        </p:cNvPr>
        <p:cNvGrpSpPr/>
        <p:nvPr/>
      </p:nvGrpSpPr>
      <p:grpSpPr>
        <a:xfrm>
          <a:off x="0" y="0"/>
          <a:ext cx="0" cy="0"/>
          <a:chOff x="0" y="0"/>
          <a:chExt cx="0" cy="0"/>
        </a:xfrm>
      </p:grpSpPr>
      <p:pic>
        <p:nvPicPr>
          <p:cNvPr id="3" name="ヘッダー">
            <a:extLst>
              <a:ext uri="{FF2B5EF4-FFF2-40B4-BE49-F238E27FC236}">
                <a16:creationId xmlns:a16="http://schemas.microsoft.com/office/drawing/2014/main" id="{6103B98F-43CB-F7D9-8D3E-8A7F621E06E9}"/>
              </a:ext>
            </a:extLst>
          </p:cNvPr>
          <p:cNvPicPr>
            <a:picLocks noGrp="1" noRot="1" noChangeAspect="1" noMove="1" noResize="1" noEditPoints="1" noAdjustHandles="1" noChangeArrowheads="1" noChangeShapeType="1" noCrop="1"/>
          </p:cNvPicPr>
          <p:nvPr/>
        </p:nvPicPr>
        <p:blipFill>
          <a:blip r:embed="rId3"/>
          <a:stretch>
            <a:fillRect/>
          </a:stretch>
        </p:blipFill>
        <p:spPr>
          <a:xfrm flipH="1">
            <a:off x="-6350" y="-5178"/>
            <a:ext cx="9144000" cy="1153355"/>
          </a:xfrm>
          <a:prstGeom prst="rect">
            <a:avLst/>
          </a:prstGeom>
        </p:spPr>
      </p:pic>
      <p:sp>
        <p:nvSpPr>
          <p:cNvPr id="8" name="スライド番号プレースホルダー 12">
            <a:extLst>
              <a:ext uri="{FF2B5EF4-FFF2-40B4-BE49-F238E27FC236}">
                <a16:creationId xmlns:a16="http://schemas.microsoft.com/office/drawing/2014/main" id="{C24A5721-6339-0684-B5E3-3D625D636572}"/>
              </a:ext>
            </a:extLst>
          </p:cNvPr>
          <p:cNvSpPr txBox="1">
            <a:spLocks/>
          </p:cNvSpPr>
          <p:nvPr/>
        </p:nvSpPr>
        <p:spPr>
          <a:xfrm>
            <a:off x="8550226" y="6399102"/>
            <a:ext cx="481012" cy="365125"/>
          </a:xfrm>
          <a:prstGeom prst="rect">
            <a:avLst/>
          </a:prstGeom>
        </p:spPr>
        <p:txBody>
          <a:bodyPr vert="horz" anchor="b"/>
          <a:lstStyle>
            <a:defPPr>
              <a:defRPr lang="ja-JP"/>
            </a:defPPr>
            <a:lvl1pPr marL="0" algn="r" defTabSz="914400" rtl="0" eaLnBrk="1" fontAlgn="auto" latinLnBrk="0" hangingPunct="1">
              <a:spcBef>
                <a:spcPts val="0"/>
              </a:spcBef>
              <a:spcAft>
                <a:spcPts val="0"/>
              </a:spcAft>
              <a:defRPr kumimoji="1" lang="ja-JP" sz="1200" b="0" kern="1200">
                <a:solidFill>
                  <a:srgbClr val="FFFFFF"/>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fld id="{A2C7198B-0AA7-4B5B-AD43-FCED5591912C}" type="slidenum">
              <a:rPr lang="en-US" altLang="ja-JP" sz="1400" b="1" smtClean="0">
                <a:latin typeface="+mj-lt"/>
              </a:rPr>
              <a:pPr/>
              <a:t>29</a:t>
            </a:fld>
            <a:endParaRPr lang="ja-JP" altLang="en-US" sz="1400" b="1" dirty="0">
              <a:latin typeface="+mj-lt"/>
            </a:endParaRPr>
          </a:p>
        </p:txBody>
      </p:sp>
      <p:sp>
        <p:nvSpPr>
          <p:cNvPr id="5" name="タイトル 2">
            <a:extLst>
              <a:ext uri="{FF2B5EF4-FFF2-40B4-BE49-F238E27FC236}">
                <a16:creationId xmlns:a16="http://schemas.microsoft.com/office/drawing/2014/main" id="{E16506AC-83E5-CED1-015A-3E6B7461E1EB}"/>
              </a:ext>
            </a:extLst>
          </p:cNvPr>
          <p:cNvSpPr txBox="1">
            <a:spLocks noGrp="1" noRot="1" noMove="1" noResize="1" noEditPoints="1" noAdjustHandles="1" noChangeArrowheads="1" noChangeShapeType="1"/>
          </p:cNvSpPr>
          <p:nvPr/>
        </p:nvSpPr>
        <p:spPr>
          <a:xfrm>
            <a:off x="0" y="145661"/>
            <a:ext cx="9144000" cy="791419"/>
          </a:xfrm>
          <a:prstGeom prst="rect">
            <a:avLst/>
          </a:prstGeom>
        </p:spPr>
        <p:txBody>
          <a:bodyPr anchor="t"/>
          <a:lstStyle>
            <a:lvl1pPr algn="l" rtl="0" eaLnBrk="0" fontAlgn="base" hangingPunct="0">
              <a:spcBef>
                <a:spcPct val="0"/>
              </a:spcBef>
              <a:spcAft>
                <a:spcPct val="0"/>
              </a:spcAft>
              <a:defRPr kumimoji="1" lang="ja-JP" sz="3200" b="1" kern="1200">
                <a:solidFill>
                  <a:srgbClr val="639729"/>
                </a:solidFill>
                <a:effectLst>
                  <a:outerShdw blurRad="31750" dist="25400" dir="5400000" algn="tl" rotWithShape="0">
                    <a:srgbClr val="000000">
                      <a:alpha val="25000"/>
                    </a:srgbClr>
                  </a:outerShdw>
                </a:effectLst>
                <a:latin typeface="+mj-lt"/>
                <a:ea typeface="+mj-ea"/>
                <a:cs typeface="+mj-cs"/>
              </a:defRPr>
            </a:lvl1pPr>
            <a:lvl2pPr algn="l" rtl="0" eaLnBrk="0" fontAlgn="base" hangingPunct="0">
              <a:spcBef>
                <a:spcPct val="0"/>
              </a:spcBef>
              <a:spcAft>
                <a:spcPct val="0"/>
              </a:spcAft>
              <a:defRPr kumimoji="1" sz="3200" b="1">
                <a:solidFill>
                  <a:srgbClr val="639729"/>
                </a:solidFill>
                <a:latin typeface="ＭＳ Ｐゴシック" charset="-128"/>
                <a:ea typeface="ＭＳ Ｐゴシック" charset="-128"/>
              </a:defRPr>
            </a:lvl2pPr>
            <a:lvl3pPr algn="l" rtl="0" eaLnBrk="0" fontAlgn="base" hangingPunct="0">
              <a:spcBef>
                <a:spcPct val="0"/>
              </a:spcBef>
              <a:spcAft>
                <a:spcPct val="0"/>
              </a:spcAft>
              <a:defRPr kumimoji="1" sz="3200" b="1">
                <a:solidFill>
                  <a:srgbClr val="639729"/>
                </a:solidFill>
                <a:latin typeface="ＭＳ Ｐゴシック" charset="-128"/>
                <a:ea typeface="ＭＳ Ｐゴシック" charset="-128"/>
              </a:defRPr>
            </a:lvl3pPr>
            <a:lvl4pPr algn="l" rtl="0" eaLnBrk="0" fontAlgn="base" hangingPunct="0">
              <a:spcBef>
                <a:spcPct val="0"/>
              </a:spcBef>
              <a:spcAft>
                <a:spcPct val="0"/>
              </a:spcAft>
              <a:defRPr kumimoji="1" sz="3200" b="1">
                <a:solidFill>
                  <a:srgbClr val="639729"/>
                </a:solidFill>
                <a:latin typeface="ＭＳ Ｐゴシック" charset="-128"/>
                <a:ea typeface="ＭＳ Ｐゴシック" charset="-128"/>
              </a:defRPr>
            </a:lvl4pPr>
            <a:lvl5pPr algn="l" rtl="0" eaLnBrk="0" fontAlgn="base" hangingPunct="0">
              <a:spcBef>
                <a:spcPct val="0"/>
              </a:spcBef>
              <a:spcAft>
                <a:spcPct val="0"/>
              </a:spcAft>
              <a:defRPr kumimoji="1" sz="3200" b="1">
                <a:solidFill>
                  <a:srgbClr val="639729"/>
                </a:solidFill>
                <a:latin typeface="ＭＳ Ｐゴシック" charset="-128"/>
                <a:ea typeface="ＭＳ Ｐゴシック" charset="-128"/>
              </a:defRPr>
            </a:lvl5pPr>
            <a:lvl6pPr marL="457189" algn="l" rtl="0" fontAlgn="base">
              <a:spcBef>
                <a:spcPct val="0"/>
              </a:spcBef>
              <a:spcAft>
                <a:spcPct val="0"/>
              </a:spcAft>
              <a:defRPr kumimoji="1" sz="3200" b="1">
                <a:solidFill>
                  <a:srgbClr val="639729"/>
                </a:solidFill>
                <a:latin typeface="ＭＳ Ｐゴシック" charset="-128"/>
                <a:ea typeface="ＭＳ Ｐゴシック" charset="-128"/>
              </a:defRPr>
            </a:lvl6pPr>
            <a:lvl7pPr marL="914377" algn="l" rtl="0" fontAlgn="base">
              <a:spcBef>
                <a:spcPct val="0"/>
              </a:spcBef>
              <a:spcAft>
                <a:spcPct val="0"/>
              </a:spcAft>
              <a:defRPr kumimoji="1" sz="3200" b="1">
                <a:solidFill>
                  <a:srgbClr val="639729"/>
                </a:solidFill>
                <a:latin typeface="ＭＳ Ｐゴシック" charset="-128"/>
                <a:ea typeface="ＭＳ Ｐゴシック" charset="-128"/>
              </a:defRPr>
            </a:lvl7pPr>
            <a:lvl8pPr marL="1371566" algn="l" rtl="0" fontAlgn="base">
              <a:spcBef>
                <a:spcPct val="0"/>
              </a:spcBef>
              <a:spcAft>
                <a:spcPct val="0"/>
              </a:spcAft>
              <a:defRPr kumimoji="1" sz="3200" b="1">
                <a:solidFill>
                  <a:srgbClr val="639729"/>
                </a:solidFill>
                <a:latin typeface="ＭＳ Ｐゴシック" charset="-128"/>
                <a:ea typeface="ＭＳ Ｐゴシック" charset="-128"/>
              </a:defRPr>
            </a:lvl8pPr>
            <a:lvl9pPr marL="1828754" algn="l" rtl="0" fontAlgn="base">
              <a:spcBef>
                <a:spcPct val="0"/>
              </a:spcBef>
              <a:spcAft>
                <a:spcPct val="0"/>
              </a:spcAft>
              <a:defRPr kumimoji="1" sz="3200" b="1">
                <a:solidFill>
                  <a:srgbClr val="639729"/>
                </a:solidFill>
                <a:latin typeface="ＭＳ Ｐゴシック" charset="-128"/>
                <a:ea typeface="ＭＳ Ｐゴシック" charset="-128"/>
              </a:defRPr>
            </a:lvl9pPr>
            <a:extLst/>
          </a:lstStyle>
          <a:p>
            <a:r>
              <a:rPr lang="ja-JP" altLang="en-US" b="0" spc="-300" dirty="0">
                <a:solidFill>
                  <a:srgbClr val="065218"/>
                </a:solidFill>
                <a:effectLst/>
                <a:latin typeface="HGS創英角ｺﾞｼｯｸUB" panose="020B0900000000000000" pitchFamily="50" charset="-128"/>
                <a:ea typeface="HGS創英角ｺﾞｼｯｸUB" panose="020B0900000000000000" pitchFamily="50" charset="-128"/>
              </a:rPr>
              <a:t>４</a:t>
            </a:r>
            <a:r>
              <a:rPr lang="en-US" altLang="ja-JP" b="0" spc="-300" dirty="0">
                <a:solidFill>
                  <a:srgbClr val="065218"/>
                </a:solidFill>
                <a:effectLst/>
                <a:latin typeface="HGS創英角ｺﾞｼｯｸUB" panose="020B0900000000000000" pitchFamily="50" charset="-128"/>
                <a:ea typeface="HGS創英角ｺﾞｼｯｸUB" panose="020B0900000000000000" pitchFamily="50" charset="-128"/>
              </a:rPr>
              <a:t>.</a:t>
            </a:r>
            <a:r>
              <a:rPr lang="en-US" altLang="ja-JP" b="0" spc="-150" dirty="0">
                <a:solidFill>
                  <a:srgbClr val="065218"/>
                </a:solidFill>
                <a:effectLst/>
                <a:latin typeface="HGS創英角ｺﾞｼｯｸUB" panose="020B0900000000000000" pitchFamily="50" charset="-128"/>
                <a:ea typeface="HGS創英角ｺﾞｼｯｸUB" panose="020B0900000000000000" pitchFamily="50" charset="-128"/>
              </a:rPr>
              <a:t>  </a:t>
            </a:r>
            <a:r>
              <a:rPr lang="ja-JP" altLang="en-US" b="0" spc="-150" dirty="0">
                <a:solidFill>
                  <a:srgbClr val="065218"/>
                </a:solidFill>
                <a:effectLst/>
                <a:latin typeface="HGS創英角ｺﾞｼｯｸUB" panose="020B0900000000000000" pitchFamily="50" charset="-128"/>
                <a:ea typeface="HGS創英角ｺﾞｼｯｸUB" panose="020B0900000000000000" pitchFamily="50" charset="-128"/>
              </a:rPr>
              <a:t>おわりに  </a:t>
            </a:r>
            <a:endParaRPr lang="ja-JP" altLang="en-US" sz="6000" dirty="0">
              <a:solidFill>
                <a:srgbClr val="065218"/>
              </a:solidFill>
              <a:effectLst/>
              <a:latin typeface="HGS創英角ｺﾞｼｯｸUB" panose="020B0900000000000000" pitchFamily="50" charset="-128"/>
              <a:ea typeface="HGS創英角ｺﾞｼｯｸUB" panose="020B0900000000000000" pitchFamily="50" charset="-128"/>
            </a:endParaRPr>
          </a:p>
        </p:txBody>
      </p:sp>
      <p:sp>
        <p:nvSpPr>
          <p:cNvPr id="4" name="コンテンツ プレースホルダー 6">
            <a:extLst>
              <a:ext uri="{FF2B5EF4-FFF2-40B4-BE49-F238E27FC236}">
                <a16:creationId xmlns:a16="http://schemas.microsoft.com/office/drawing/2014/main" id="{51057137-14EC-FE99-D9B6-C358768F5B2C}"/>
              </a:ext>
            </a:extLst>
          </p:cNvPr>
          <p:cNvSpPr txBox="1">
            <a:spLocks/>
          </p:cNvSpPr>
          <p:nvPr/>
        </p:nvSpPr>
        <p:spPr bwMode="auto">
          <a:xfrm>
            <a:off x="109728" y="937080"/>
            <a:ext cx="8787384" cy="4956293"/>
          </a:xfrm>
          <a:prstGeom prst="rect">
            <a:avLst/>
          </a:prstGeom>
          <a:noFill/>
          <a:ln w="28575" cap="rnd">
            <a:noFill/>
          </a:ln>
          <a:extLst>
            <a:ext uri="{909E8E84-426E-40DD-AFC4-6F175D3DCCD1}">
              <a14:hiddenFill xmlns:a14="http://schemas.microsoft.com/office/drawing/2010/main">
                <a:solidFill>
                  <a:srgbClr val="FFFFFF"/>
                </a:solidFill>
              </a14:hiddenFill>
            </a:ext>
          </a:extLst>
        </p:spPr>
        <p:txBody>
          <a:bodyPr vert="horz" wrap="square" lIns="91440" tIns="46800" rIns="91440" bIns="45720" numCol="1" anchor="t" anchorCtr="0" compatLnSpc="1">
            <a:prstTxWarp prst="textNoShape">
              <a:avLst/>
            </a:prstTxWarp>
            <a:spAutoFit/>
          </a:bodyPr>
          <a:lstStyle>
            <a:lvl1pPr marL="342900" indent="-342900" algn="l" rtl="0" eaLnBrk="0" fontAlgn="base" hangingPunct="0">
              <a:spcBef>
                <a:spcPct val="20000"/>
              </a:spcBef>
              <a:spcAft>
                <a:spcPct val="0"/>
              </a:spcAft>
              <a:buFont typeface="Arial" charset="0"/>
              <a:buChar char="•"/>
              <a:defRPr kumimoji="1" sz="24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kumimoji="1" sz="24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kumimoji="1" sz="22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kumimoji="1"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a:lstStyle>
          <a:p>
            <a:pPr marL="0" indent="0" eaLnBrk="1" hangingPunct="1">
              <a:buNone/>
            </a:pPr>
            <a:r>
              <a:rPr lang="en-US" altLang="ja-JP" sz="2800" dirty="0">
                <a:solidFill>
                  <a:srgbClr val="639729"/>
                </a:solidFill>
                <a:latin typeface="HGS創英角ｺﾞｼｯｸUB" panose="020B0900000000000000" pitchFamily="50" charset="-128"/>
                <a:ea typeface="HGS創英角ｺﾞｼｯｸUB" panose="020B0900000000000000" pitchFamily="50" charset="-128"/>
              </a:rPr>
              <a:t>【</a:t>
            </a:r>
            <a:r>
              <a:rPr lang="ja-JP" altLang="en-US" sz="2800" dirty="0">
                <a:solidFill>
                  <a:srgbClr val="639729"/>
                </a:solidFill>
                <a:latin typeface="HGS創英角ｺﾞｼｯｸUB" panose="020B0900000000000000" pitchFamily="50" charset="-128"/>
                <a:ea typeface="HGS創英角ｺﾞｼｯｸUB" panose="020B0900000000000000" pitchFamily="50" charset="-128"/>
              </a:rPr>
              <a:t>展望</a:t>
            </a:r>
            <a:r>
              <a:rPr lang="en-US" altLang="ja-JP" sz="2800" dirty="0">
                <a:solidFill>
                  <a:srgbClr val="639729"/>
                </a:solidFill>
                <a:latin typeface="HGS創英角ｺﾞｼｯｸUB" panose="020B0900000000000000" pitchFamily="50" charset="-128"/>
                <a:ea typeface="HGS創英角ｺﾞｼｯｸUB" panose="020B0900000000000000" pitchFamily="50" charset="-128"/>
              </a:rPr>
              <a:t>】</a:t>
            </a:r>
            <a:endParaRPr lang="ja-JP" altLang="en-US" sz="2800" dirty="0">
              <a:solidFill>
                <a:srgbClr val="639729"/>
              </a:solidFill>
              <a:latin typeface="HGS創英角ｺﾞｼｯｸUB" panose="020B0900000000000000" pitchFamily="50" charset="-128"/>
              <a:ea typeface="HGS創英角ｺﾞｼｯｸUB" panose="020B0900000000000000" pitchFamily="50" charset="-128"/>
            </a:endParaRPr>
          </a:p>
          <a:p>
            <a:pPr lvl="1" eaLnBrk="1" hangingPunct="1">
              <a:buFont typeface="Arial" panose="020B0604020202020204" pitchFamily="34" charset="0"/>
              <a:buChar char="•"/>
            </a:pPr>
            <a:r>
              <a:rPr lang="ja-JP" altLang="en-US" dirty="0"/>
              <a:t>本モデルを搭載したダム操作支援システムは、</a:t>
            </a:r>
            <a:r>
              <a:rPr lang="en-US" altLang="ja-JP" dirty="0"/>
              <a:t>2026</a:t>
            </a:r>
            <a:r>
              <a:rPr lang="ja-JP" altLang="en-US" dirty="0"/>
              <a:t>年度より運用開始</a:t>
            </a:r>
            <a:endParaRPr lang="en-US" altLang="ja-JP" dirty="0"/>
          </a:p>
          <a:p>
            <a:pPr lvl="1" eaLnBrk="1" hangingPunct="1">
              <a:buFont typeface="Arial" panose="020B0604020202020204" pitchFamily="34" charset="0"/>
              <a:buChar char="•"/>
            </a:pPr>
            <a:r>
              <a:rPr lang="ja-JP" altLang="en-US" dirty="0"/>
              <a:t>本モデルは入力変数を決定すれば容易に構築できる</a:t>
            </a:r>
            <a:endParaRPr lang="en-US" altLang="ja-JP" dirty="0"/>
          </a:p>
          <a:p>
            <a:pPr marL="457200" lvl="1" indent="0" eaLnBrk="1" hangingPunct="1">
              <a:buNone/>
            </a:pPr>
            <a:r>
              <a:rPr lang="ja-JP" altLang="en-US" dirty="0">
                <a:solidFill>
                  <a:schemeClr val="accent2"/>
                </a:solidFill>
              </a:rPr>
              <a:t>→　他地域への展開も可能</a:t>
            </a:r>
            <a:endParaRPr lang="en-US" altLang="ja-JP" sz="2800" dirty="0">
              <a:solidFill>
                <a:srgbClr val="639729"/>
              </a:solidFill>
              <a:latin typeface="HGS創英角ｺﾞｼｯｸUB" panose="020B0900000000000000" pitchFamily="50" charset="-128"/>
              <a:ea typeface="HGS創英角ｺﾞｼｯｸUB" panose="020B0900000000000000" pitchFamily="50" charset="-128"/>
              <a:cs typeface="+mj-cs"/>
            </a:endParaRPr>
          </a:p>
          <a:p>
            <a:pPr marL="0" indent="0" eaLnBrk="1" hangingPunct="1">
              <a:buNone/>
            </a:pPr>
            <a:r>
              <a:rPr lang="en-US" altLang="ja-JP" sz="2800" dirty="0">
                <a:solidFill>
                  <a:srgbClr val="639729"/>
                </a:solidFill>
                <a:latin typeface="HGS創英角ｺﾞｼｯｸUB" panose="020B0900000000000000" pitchFamily="50" charset="-128"/>
                <a:ea typeface="HGS創英角ｺﾞｼｯｸUB" panose="020B0900000000000000" pitchFamily="50" charset="-128"/>
                <a:cs typeface="+mj-cs"/>
              </a:rPr>
              <a:t>【</a:t>
            </a:r>
            <a:r>
              <a:rPr lang="ja-JP" altLang="en-US" sz="2800" dirty="0">
                <a:solidFill>
                  <a:srgbClr val="639729"/>
                </a:solidFill>
                <a:latin typeface="HGS創英角ｺﾞｼｯｸUB" panose="020B0900000000000000" pitchFamily="50" charset="-128"/>
                <a:ea typeface="HGS創英角ｺﾞｼｯｸUB" panose="020B0900000000000000" pitchFamily="50" charset="-128"/>
                <a:cs typeface="+mj-cs"/>
              </a:rPr>
              <a:t>課題</a:t>
            </a:r>
            <a:r>
              <a:rPr lang="en-US" altLang="ja-JP" sz="2800" dirty="0">
                <a:solidFill>
                  <a:srgbClr val="639729"/>
                </a:solidFill>
                <a:latin typeface="HGS創英角ｺﾞｼｯｸUB" panose="020B0900000000000000" pitchFamily="50" charset="-128"/>
                <a:ea typeface="HGS創英角ｺﾞｼｯｸUB" panose="020B0900000000000000" pitchFamily="50" charset="-128"/>
                <a:cs typeface="+mj-cs"/>
              </a:rPr>
              <a:t>】</a:t>
            </a:r>
            <a:endParaRPr lang="ja-JP" altLang="en-US" sz="2800" dirty="0">
              <a:solidFill>
                <a:srgbClr val="639729"/>
              </a:solidFill>
              <a:latin typeface="HGS創英角ｺﾞｼｯｸUB" panose="020B0900000000000000" pitchFamily="50" charset="-128"/>
              <a:ea typeface="HGS創英角ｺﾞｼｯｸUB" panose="020B0900000000000000" pitchFamily="50" charset="-128"/>
              <a:cs typeface="+mj-cs"/>
            </a:endParaRPr>
          </a:p>
          <a:p>
            <a:pPr lvl="1" eaLnBrk="1" hangingPunct="1">
              <a:buFont typeface="Arial" panose="020B0604020202020204" pitchFamily="34" charset="0"/>
              <a:buChar char="•"/>
            </a:pPr>
            <a:r>
              <a:rPr lang="ja-JP" altLang="en-US" dirty="0"/>
              <a:t>特定の出水（規模）で精度が低くなる</a:t>
            </a:r>
            <a:endParaRPr lang="en-US" altLang="ja-JP" dirty="0"/>
          </a:p>
          <a:p>
            <a:pPr marL="457200" lvl="1" indent="0" eaLnBrk="1" hangingPunct="1">
              <a:buNone/>
            </a:pPr>
            <a:r>
              <a:rPr lang="ja-JP" altLang="en-US" dirty="0">
                <a:solidFill>
                  <a:schemeClr val="accent2"/>
                </a:solidFill>
              </a:rPr>
              <a:t>→　様々な出水波形に対応できるよう、学習データを追加</a:t>
            </a:r>
            <a:endParaRPr lang="en-US" altLang="ja-JP" dirty="0">
              <a:solidFill>
                <a:schemeClr val="accent2"/>
              </a:solidFill>
            </a:endParaRPr>
          </a:p>
          <a:p>
            <a:pPr lvl="1" eaLnBrk="1" hangingPunct="1">
              <a:buFont typeface="Arial" panose="020B0604020202020204" pitchFamily="34" charset="0"/>
              <a:buChar char="•"/>
            </a:pPr>
            <a:r>
              <a:rPr lang="ja-JP" altLang="en-US" dirty="0"/>
              <a:t>検証では、現時刻以降の入力値</a:t>
            </a:r>
            <a:r>
              <a:rPr lang="en-US" altLang="ja-JP" dirty="0"/>
              <a:t>(</a:t>
            </a:r>
            <a:r>
              <a:rPr lang="ja-JP" altLang="en-US" dirty="0"/>
              <a:t>気温等</a:t>
            </a:r>
            <a:r>
              <a:rPr lang="en-US" altLang="ja-JP" dirty="0"/>
              <a:t>)</a:t>
            </a:r>
            <a:r>
              <a:rPr lang="ja-JP" altLang="en-US" dirty="0"/>
              <a:t>として実績値を使用</a:t>
            </a:r>
            <a:endParaRPr lang="en-US" altLang="ja-JP" dirty="0"/>
          </a:p>
          <a:p>
            <a:pPr marL="457200" lvl="1" indent="0" eaLnBrk="1" hangingPunct="1">
              <a:buNone/>
            </a:pPr>
            <a:r>
              <a:rPr lang="ja-JP" altLang="en-US" dirty="0">
                <a:solidFill>
                  <a:schemeClr val="accent2"/>
                </a:solidFill>
              </a:rPr>
              <a:t>→　実運用時と同じ環境で、予測値を用いた場合の精度検証</a:t>
            </a:r>
            <a:endParaRPr lang="en-US" altLang="ja-JP" dirty="0">
              <a:solidFill>
                <a:schemeClr val="accent2"/>
              </a:solidFill>
            </a:endParaRPr>
          </a:p>
          <a:p>
            <a:pPr marL="457200" lvl="1" indent="0" eaLnBrk="1" hangingPunct="1">
              <a:buNone/>
            </a:pPr>
            <a:endParaRPr lang="en-US" altLang="ja-JP" dirty="0">
              <a:solidFill>
                <a:schemeClr val="accent2"/>
              </a:solidFill>
            </a:endParaRPr>
          </a:p>
        </p:txBody>
      </p:sp>
      <p:sp>
        <p:nvSpPr>
          <p:cNvPr id="2" name="コンテンツ プレースホルダー 6">
            <a:extLst>
              <a:ext uri="{FF2B5EF4-FFF2-40B4-BE49-F238E27FC236}">
                <a16:creationId xmlns:a16="http://schemas.microsoft.com/office/drawing/2014/main" id="{0516DFC8-685E-D33C-1B46-13A9E172A403}"/>
              </a:ext>
            </a:extLst>
          </p:cNvPr>
          <p:cNvSpPr txBox="1">
            <a:spLocks/>
          </p:cNvSpPr>
          <p:nvPr/>
        </p:nvSpPr>
        <p:spPr bwMode="auto">
          <a:xfrm>
            <a:off x="353268" y="5730572"/>
            <a:ext cx="8543844" cy="555088"/>
          </a:xfrm>
          <a:prstGeom prst="rect">
            <a:avLst/>
          </a:prstGeom>
          <a:noFill/>
          <a:ln w="28575" cap="rnd">
            <a:solidFill>
              <a:schemeClr val="tx1"/>
            </a:solidFill>
            <a:prstDash val="solid"/>
          </a:ln>
          <a:extLst>
            <a:ext uri="{909E8E84-426E-40DD-AFC4-6F175D3DCCD1}">
              <a14:hiddenFill xmlns:a14="http://schemas.microsoft.com/office/drawing/2010/main">
                <a:solidFill>
                  <a:srgbClr val="FFFFFF"/>
                </a:solidFill>
              </a14:hiddenFill>
            </a:ext>
          </a:extLst>
        </p:spPr>
        <p:txBody>
          <a:bodyPr vert="horz" wrap="square" lIns="91440" tIns="46800" rIns="91440" bIns="45720" numCol="1" anchor="t" anchorCtr="0" compatLnSpc="1">
            <a:prstTxWarp prst="textNoShape">
              <a:avLst/>
            </a:prstTxWarp>
            <a:spAutoFit/>
          </a:bodyPr>
          <a:lstStyle>
            <a:lvl1pPr marL="342900" indent="-342900" algn="l" rtl="0" eaLnBrk="0" fontAlgn="base" hangingPunct="0">
              <a:spcBef>
                <a:spcPct val="20000"/>
              </a:spcBef>
              <a:spcAft>
                <a:spcPct val="0"/>
              </a:spcAft>
              <a:buFont typeface="Arial" charset="0"/>
              <a:buChar char="•"/>
              <a:defRPr kumimoji="1" sz="24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kumimoji="1" sz="24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kumimoji="1" sz="22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kumimoji="1"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a:lstStyle>
          <a:p>
            <a:pPr marL="0" indent="0" eaLnBrk="1" hangingPunct="1">
              <a:lnSpc>
                <a:spcPts val="1800"/>
              </a:lnSpc>
              <a:buNone/>
            </a:pPr>
            <a:r>
              <a:rPr lang="ja-JP" altLang="en-US" sz="1800" dirty="0"/>
              <a:t>（謝辞）</a:t>
            </a:r>
            <a:r>
              <a:rPr lang="ja-JP" altLang="ja-JP" sz="1800" dirty="0"/>
              <a:t>データの活用に関して</a:t>
            </a:r>
            <a:r>
              <a:rPr lang="ja-JP" altLang="en-US" sz="1800" dirty="0"/>
              <a:t>、</a:t>
            </a:r>
            <a:r>
              <a:rPr lang="ja-JP" altLang="ja-JP" sz="1800" dirty="0"/>
              <a:t>快くご協力して頂きました</a:t>
            </a:r>
            <a:r>
              <a:rPr lang="ja-JP" altLang="en-US" sz="1800" dirty="0"/>
              <a:t>、</a:t>
            </a:r>
            <a:r>
              <a:rPr lang="ja-JP" altLang="ja-JP" sz="1800" dirty="0"/>
              <a:t>九頭竜川ダム統合管理事務所の関係者の皆様に心より感謝いたします</a:t>
            </a:r>
            <a:r>
              <a:rPr lang="ja-JP" altLang="en-US" sz="1800" dirty="0"/>
              <a:t>。</a:t>
            </a:r>
            <a:endParaRPr lang="en-US" altLang="ja-JP" sz="1800" dirty="0"/>
          </a:p>
        </p:txBody>
      </p:sp>
    </p:spTree>
    <p:extLst>
      <p:ext uri="{BB962C8B-B14F-4D97-AF65-F5344CB8AC3E}">
        <p14:creationId xmlns:p14="http://schemas.microsoft.com/office/powerpoint/2010/main" val="48260022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BrainstrmSess">
  <a:themeElements>
    <a:clrScheme name="Mod">
      <a:dk1>
        <a:sysClr val="windowText" lastClr="000000"/>
      </a:dk1>
      <a:lt1>
        <a:sysClr val="window" lastClr="FFFFFF"/>
      </a:lt1>
      <a:dk2>
        <a:srgbClr val="065218"/>
      </a:dk2>
      <a:lt2>
        <a:srgbClr val="EDF3AE"/>
      </a:lt2>
      <a:accent1>
        <a:srgbClr val="8FCB17"/>
      </a:accent1>
      <a:accent2>
        <a:srgbClr val="769F11"/>
      </a:accent2>
      <a:accent3>
        <a:srgbClr val="D4E336"/>
      </a:accent3>
      <a:accent4>
        <a:srgbClr val="0C8228"/>
      </a:accent4>
      <a:accent5>
        <a:srgbClr val="C0EDA8"/>
      </a:accent5>
      <a:accent6>
        <a:srgbClr val="3B4F18"/>
      </a:accent6>
      <a:hlink>
        <a:srgbClr val="0A6A21"/>
      </a:hlink>
      <a:folHlink>
        <a:srgbClr val="406EA5"/>
      </a:folHlink>
    </a:clrScheme>
    <a:fontScheme name="ユーザー定義 2">
      <a:majorFont>
        <a:latin typeface="ＭＳ Ｐゴシック"/>
        <a:ea typeface="ＭＳ Ｐゴシック"/>
        <a:cs typeface=""/>
      </a:majorFont>
      <a:minorFont>
        <a:latin typeface="ＭＳ Ｐゴシック"/>
        <a:ea typeface="ＭＳ Ｐゴシック"/>
        <a:cs typeface=""/>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130000" t="-95000" r="40000" b="21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ドキュメント" ma:contentTypeID="0x0101003E1FF27C9BD1684C889C5F6073AA90A8" ma:contentTypeVersion="18" ma:contentTypeDescription="新しいドキュメントを作成します。" ma:contentTypeScope="" ma:versionID="c26edb367bac38dc4e1816e15237377d">
  <xsd:schema xmlns:xsd="http://www.w3.org/2001/XMLSchema" xmlns:xs="http://www.w3.org/2001/XMLSchema" xmlns:p="http://schemas.microsoft.com/office/2006/metadata/properties" xmlns:ns2="af9e36c1-0eb1-439a-9311-a5d4d4263ff9" xmlns:ns3="764e9262-9673-4d8f-92c6-bfc7baa5f2aa" targetNamespace="http://schemas.microsoft.com/office/2006/metadata/properties" ma:root="true" ma:fieldsID="c3b352af52027cbf948dca0dfd2749d1" ns2:_="" ns3:_="">
    <xsd:import namespace="af9e36c1-0eb1-439a-9311-a5d4d4263ff9"/>
    <xsd:import namespace="764e9262-9673-4d8f-92c6-bfc7baa5f2aa"/>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ServiceDateTaken" minOccurs="0"/>
                <xsd:element ref="ns2:MediaLengthInSeconds" minOccurs="0"/>
                <xsd:element ref="ns2:MediaServiceLocation" minOccurs="0"/>
                <xsd:element ref="ns3:SharedWithUsers" minOccurs="0"/>
                <xsd:element ref="ns3:SharedWithDetails"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f9e36c1-0eb1-439a-9311-a5d4d4263ff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AutoKeyPoints" ma:index="14" nillable="true" ma:displayName="MediaServiceAutoKeyPoints" ma:hidden="true" ma:internalName="MediaServiceAutoKeyPoints" ma:readOnly="true">
      <xsd:simpleType>
        <xsd:restriction base="dms:Note"/>
      </xsd:simpleType>
    </xsd:element>
    <xsd:element name="MediaServiceKeyPoints" ma:index="15" nillable="true" ma:displayName="KeyPoints" ma:internalName="MediaServiceKeyPoints" ma:readOnly="true">
      <xsd:simpleType>
        <xsd:restriction base="dms:Note">
          <xsd:maxLength value="255"/>
        </xsd:restriction>
      </xsd:simpleType>
    </xsd:element>
    <xsd:element name="MediaServiceDateTaken" ma:index="16" nillable="true" ma:displayName="MediaServiceDateTaken" ma:hidden="true" ma:internalName="MediaServiceDateTaken"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element name="MediaServiceLocation" ma:index="18" nillable="true" ma:displayName="Location" ma:internalName="MediaServiceLocation" ma:readOnly="true">
      <xsd:simpleType>
        <xsd:restriction base="dms:Text"/>
      </xsd:simpleType>
    </xsd:element>
    <xsd:element name="lcf76f155ced4ddcb4097134ff3c332f" ma:index="22" nillable="true" ma:taxonomy="true" ma:internalName="lcf76f155ced4ddcb4097134ff3c332f" ma:taxonomyFieldName="MediaServiceImageTags" ma:displayName="画像タグ" ma:readOnly="false" ma:fieldId="{5cf76f15-5ced-4ddc-b409-7134ff3c332f}" ma:taxonomyMulti="true" ma:sspId="55f4c47a-015a-49f5-851f-1af3a137694d"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764e9262-9673-4d8f-92c6-bfc7baa5f2aa" elementFormDefault="qualified">
    <xsd:import namespace="http://schemas.microsoft.com/office/2006/documentManagement/types"/>
    <xsd:import namespace="http://schemas.microsoft.com/office/infopath/2007/PartnerControls"/>
    <xsd:element name="SharedWithUsers" ma:index="19" nillable="true" ma:displayName="共有相手"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共有相手の詳細情報" ma:internalName="SharedWithDetails" ma:readOnly="true">
      <xsd:simpleType>
        <xsd:restriction base="dms:Note">
          <xsd:maxLength value="255"/>
        </xsd:restriction>
      </xsd:simpleType>
    </xsd:element>
    <xsd:element name="TaxCatchAll" ma:index="23" nillable="true" ma:displayName="Taxonomy Catch All Column" ma:hidden="true" ma:list="{fa6fda80-529a-4724-bf52-42b782d5d656}" ma:internalName="TaxCatchAll" ma:showField="CatchAllData" ma:web="764e9262-9673-4d8f-92c6-bfc7baa5f2a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af9e36c1-0eb1-439a-9311-a5d4d4263ff9">
      <Terms xmlns="http://schemas.microsoft.com/office/infopath/2007/PartnerControls"/>
    </lcf76f155ced4ddcb4097134ff3c332f>
    <TaxCatchAll xmlns="764e9262-9673-4d8f-92c6-bfc7baa5f2aa" xsi:nil="true"/>
  </documentManagement>
</p:properties>
</file>

<file path=customXml/itemProps1.xml><?xml version="1.0" encoding="utf-8"?>
<ds:datastoreItem xmlns:ds="http://schemas.openxmlformats.org/officeDocument/2006/customXml" ds:itemID="{9B8B658A-E89C-448E-8B50-7D77684A7904}">
  <ds:schemaRefs>
    <ds:schemaRef ds:uri="764e9262-9673-4d8f-92c6-bfc7baa5f2aa"/>
    <ds:schemaRef ds:uri="af9e36c1-0eb1-439a-9311-a5d4d4263ff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FEC70922-0CBB-4C1A-BC69-343E9E0DD80C}">
  <ds:schemaRefs>
    <ds:schemaRef ds:uri="http://schemas.microsoft.com/sharepoint/v3/contenttype/forms"/>
  </ds:schemaRefs>
</ds:datastoreItem>
</file>

<file path=customXml/itemProps3.xml><?xml version="1.0" encoding="utf-8"?>
<ds:datastoreItem xmlns:ds="http://schemas.openxmlformats.org/officeDocument/2006/customXml" ds:itemID="{5443B7A3-EC2A-450B-A2D3-B5B6C46A95F8}">
  <ds:schemaRefs>
    <ds:schemaRef ds:uri="764e9262-9673-4d8f-92c6-bfc7baa5f2aa"/>
    <ds:schemaRef ds:uri="http://purl.org/dc/elements/1.1/"/>
    <ds:schemaRef ds:uri="http://schemas.microsoft.com/office/2006/metadata/properties"/>
    <ds:schemaRef ds:uri="af9e36c1-0eb1-439a-9311-a5d4d4263ff9"/>
    <ds:schemaRef ds:uri="http://schemas.microsoft.com/office/2006/documentManagement/types"/>
    <ds:schemaRef ds:uri="http://purl.org/dc/terms/"/>
    <ds:schemaRef ds:uri="http://schemas.openxmlformats.org/package/2006/metadata/core-properties"/>
    <ds:schemaRef ds:uri="http://schemas.microsoft.com/office/infopath/2007/PartnerControls"/>
    <ds:schemaRef ds:uri="http://www.w3.org/XML/1998/namespace"/>
    <ds:schemaRef ds:uri="http://purl.org/dc/dcmitype/"/>
  </ds:schemaRefs>
</ds:datastoreItem>
</file>

<file path=docMetadata/LabelInfo.xml><?xml version="1.0" encoding="utf-8"?>
<clbl:labelList xmlns:clbl="http://schemas.microsoft.com/office/2020/mipLabelMetadata">
  <clbl:label id="{84033c2b-00f7-40c7-8f48-15b44c4f841c}" enabled="1" method="Privileged" siteId="{615d96c1-231f-40d5-b2ef-46a3c20be1f2}" removed="0"/>
</clbl:labelList>
</file>

<file path=docProps/app.xml><?xml version="1.0" encoding="utf-8"?>
<Properties xmlns="http://schemas.openxmlformats.org/officeDocument/2006/extended-properties" xmlns:vt="http://schemas.openxmlformats.org/officeDocument/2006/docPropsVTypes">
  <TotalTime>10267</TotalTime>
  <Words>2842</Words>
  <Application>Microsoft Office PowerPoint</Application>
  <PresentationFormat>画面に合わせる (4:3)</PresentationFormat>
  <Paragraphs>663</Paragraphs>
  <Slides>29</Slides>
  <Notes>29</Notes>
  <HiddenSlides>0</HiddenSlides>
  <MMClips>0</MMClips>
  <ScaleCrop>false</ScaleCrop>
  <HeadingPairs>
    <vt:vector size="6" baseType="variant">
      <vt:variant>
        <vt:lpstr>使用されているフォント</vt:lpstr>
      </vt:variant>
      <vt:variant>
        <vt:i4>10</vt:i4>
      </vt:variant>
      <vt:variant>
        <vt:lpstr>テーマ</vt:lpstr>
      </vt:variant>
      <vt:variant>
        <vt:i4>1</vt:i4>
      </vt:variant>
      <vt:variant>
        <vt:lpstr>スライド タイトル</vt:lpstr>
      </vt:variant>
      <vt:variant>
        <vt:i4>29</vt:i4>
      </vt:variant>
    </vt:vector>
  </HeadingPairs>
  <TitlesOfParts>
    <vt:vector size="40" baseType="lpstr">
      <vt:lpstr>HGS創英角ｺﾞｼｯｸUB</vt:lpstr>
      <vt:lpstr>ＭＳ Ｐゴシック</vt:lpstr>
      <vt:lpstr>ＭＳ ゴシック</vt:lpstr>
      <vt:lpstr>ＭＳ 明朝</vt:lpstr>
      <vt:lpstr>游ゴシック</vt:lpstr>
      <vt:lpstr>Arial</vt:lpstr>
      <vt:lpstr>Calibri</vt:lpstr>
      <vt:lpstr>Verdana</vt:lpstr>
      <vt:lpstr>Wingdings 2</vt:lpstr>
      <vt:lpstr>Wingdings 3</vt:lpstr>
      <vt:lpstr>BrainstrmSess</vt:lpstr>
      <vt:lpstr>AI技術を活用した融雪出水発生およびダム流入量予測モデルの構築</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監視カメラを用いた 浸水把握システムの構築</dc:title>
  <dc:creator>能登谷 祐一</dc:creator>
  <cp:lastModifiedBy>桐森 元規</cp:lastModifiedBy>
  <cp:revision>175</cp:revision>
  <dcterms:created xsi:type="dcterms:W3CDTF">2022-06-12T01:14:35Z</dcterms:created>
  <dcterms:modified xsi:type="dcterms:W3CDTF">2026-06-15T12:17:47Z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0x0101003E1FF27C9BD1684C889C5F6073AA90A8</vt:lpwstr>
  </property>
  <property fmtid="{D5CDD505-2E9C-101B-9397-08002B2CF9AE}" pid="3" name="MediaServiceImageTags">
    <vt:lpwstr/>
  </property>
</Properties>
</file>