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60" r:id="rId1"/>
  </p:sldMasterIdLst>
  <p:notesMasterIdLst>
    <p:notesMasterId r:id="rId9"/>
  </p:notesMasterIdLst>
  <p:sldIdLst>
    <p:sldId id="268" r:id="rId2"/>
    <p:sldId id="321" r:id="rId3"/>
    <p:sldId id="322" r:id="rId4"/>
    <p:sldId id="323" r:id="rId5"/>
    <p:sldId id="332" r:id="rId6"/>
    <p:sldId id="324" r:id="rId7"/>
    <p:sldId id="331" r:id="rId8"/>
  </p:sldIdLst>
  <p:sldSz cx="9144000" cy="6858000" type="screen4x3"/>
  <p:notesSz cx="6815138" cy="9947275"/>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903" userDrawn="1">
          <p15:clr>
            <a:srgbClr val="A4A3A4"/>
          </p15:clr>
        </p15:guide>
      </p15:sldGuideLst>
    </p:ext>
    <p:ext uri="{2D200454-40CA-4A62-9FC3-DE9A4176ACB9}">
      <p15:notesGuideLst xmlns:p15="http://schemas.microsoft.com/office/powerpoint/2012/main">
        <p15:guide id="1" orient="horz" pos="3132" userDrawn="1">
          <p15:clr>
            <a:srgbClr val="A4A3A4"/>
          </p15:clr>
        </p15:guide>
        <p15:guide id="2" pos="2146"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CC"/>
    <a:srgbClr val="0000FF"/>
    <a:srgbClr val="8BE1F6"/>
    <a:srgbClr val="FF3300"/>
    <a:srgbClr val="009900"/>
    <a:srgbClr val="94E77C"/>
    <a:srgbClr val="FFFFFF"/>
    <a:srgbClr val="FFA4B5"/>
    <a:srgbClr val="299D66"/>
    <a:srgbClr val="4472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DF81B61-DD5B-4326-B1AE-53C5347A0DC6}" v="2" dt="2025-02-20T01:20:34.734"/>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4" autoAdjust="0"/>
    <p:restoredTop sz="78424" autoAdjust="0"/>
  </p:normalViewPr>
  <p:slideViewPr>
    <p:cSldViewPr snapToGrid="0">
      <p:cViewPr varScale="1">
        <p:scale>
          <a:sx n="159" d="100"/>
          <a:sy n="159" d="100"/>
        </p:scale>
        <p:origin x="3312" y="144"/>
      </p:cViewPr>
      <p:guideLst>
        <p:guide orient="horz" pos="2160"/>
        <p:guide pos="2903"/>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75" d="100"/>
          <a:sy n="75" d="100"/>
        </p:scale>
        <p:origin x="3186" y="84"/>
      </p:cViewPr>
      <p:guideLst>
        <p:guide orient="horz" pos="3132"/>
        <p:guide pos="2146"/>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17"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UDA Keigo" userId="845ff04d-cf37-4ae9-923a-524a13bb5597" providerId="ADAL" clId="{FA455ACB-1DEB-4048-948C-E0943E36C279}"/>
    <pc:docChg chg="modSld">
      <pc:chgData name="YUDA Keigo" userId="845ff04d-cf37-4ae9-923a-524a13bb5597" providerId="ADAL" clId="{FA455ACB-1DEB-4048-948C-E0943E36C279}" dt="2025-02-19T10:23:46.542" v="9" actId="20577"/>
      <pc:docMkLst>
        <pc:docMk/>
      </pc:docMkLst>
      <pc:sldChg chg="modNotesTx">
        <pc:chgData name="YUDA Keigo" userId="845ff04d-cf37-4ae9-923a-524a13bb5597" providerId="ADAL" clId="{FA455ACB-1DEB-4048-948C-E0943E36C279}" dt="2025-02-19T10:23:46.542" v="9" actId="20577"/>
        <pc:sldMkLst>
          <pc:docMk/>
          <pc:sldMk cId="12806549" sldId="268"/>
        </pc:sldMkLst>
      </pc:sldChg>
      <pc:sldChg chg="modNotesTx">
        <pc:chgData name="YUDA Keigo" userId="845ff04d-cf37-4ae9-923a-524a13bb5597" providerId="ADAL" clId="{FA455ACB-1DEB-4048-948C-E0943E36C279}" dt="2025-02-19T10:23:28.518" v="2" actId="20577"/>
        <pc:sldMkLst>
          <pc:docMk/>
          <pc:sldMk cId="1651262482" sldId="292"/>
        </pc:sldMkLst>
      </pc:sldChg>
      <pc:sldChg chg="modNotesTx">
        <pc:chgData name="YUDA Keigo" userId="845ff04d-cf37-4ae9-923a-524a13bb5597" providerId="ADAL" clId="{FA455ACB-1DEB-4048-948C-E0943E36C279}" dt="2025-02-19T10:23:24.847" v="0" actId="20577"/>
        <pc:sldMkLst>
          <pc:docMk/>
          <pc:sldMk cId="833081171" sldId="321"/>
        </pc:sldMkLst>
      </pc:sldChg>
      <pc:sldChg chg="modNotesTx">
        <pc:chgData name="YUDA Keigo" userId="845ff04d-cf37-4ae9-923a-524a13bb5597" providerId="ADAL" clId="{FA455ACB-1DEB-4048-948C-E0943E36C279}" dt="2025-02-19T10:23:26.472" v="1" actId="20577"/>
        <pc:sldMkLst>
          <pc:docMk/>
          <pc:sldMk cId="1133142148" sldId="322"/>
        </pc:sldMkLst>
      </pc:sldChg>
      <pc:sldChg chg="modNotesTx">
        <pc:chgData name="YUDA Keigo" userId="845ff04d-cf37-4ae9-923a-524a13bb5597" providerId="ADAL" clId="{FA455ACB-1DEB-4048-948C-E0943E36C279}" dt="2025-02-19T10:23:30.738" v="3" actId="20577"/>
        <pc:sldMkLst>
          <pc:docMk/>
          <pc:sldMk cId="221669147" sldId="323"/>
        </pc:sldMkLst>
      </pc:sldChg>
      <pc:sldChg chg="modNotesTx">
        <pc:chgData name="YUDA Keigo" userId="845ff04d-cf37-4ae9-923a-524a13bb5597" providerId="ADAL" clId="{FA455ACB-1DEB-4048-948C-E0943E36C279}" dt="2025-02-19T10:23:32.486" v="4" actId="20577"/>
        <pc:sldMkLst>
          <pc:docMk/>
          <pc:sldMk cId="4090548325" sldId="324"/>
        </pc:sldMkLst>
      </pc:sldChg>
      <pc:sldChg chg="modNotesTx">
        <pc:chgData name="YUDA Keigo" userId="845ff04d-cf37-4ae9-923a-524a13bb5597" providerId="ADAL" clId="{FA455ACB-1DEB-4048-948C-E0943E36C279}" dt="2025-02-19T10:23:34.238" v="5" actId="20577"/>
        <pc:sldMkLst>
          <pc:docMk/>
          <pc:sldMk cId="2628274848" sldId="325"/>
        </pc:sldMkLst>
      </pc:sldChg>
      <pc:sldChg chg="modNotesTx">
        <pc:chgData name="YUDA Keigo" userId="845ff04d-cf37-4ae9-923a-524a13bb5597" providerId="ADAL" clId="{FA455ACB-1DEB-4048-948C-E0943E36C279}" dt="2025-02-19T10:23:35.758" v="6" actId="20577"/>
        <pc:sldMkLst>
          <pc:docMk/>
          <pc:sldMk cId="1594304307" sldId="327"/>
        </pc:sldMkLst>
      </pc:sldChg>
      <pc:sldChg chg="modNotesTx">
        <pc:chgData name="YUDA Keigo" userId="845ff04d-cf37-4ae9-923a-524a13bb5597" providerId="ADAL" clId="{FA455ACB-1DEB-4048-948C-E0943E36C279}" dt="2025-02-19T10:23:41.297" v="8" actId="20577"/>
        <pc:sldMkLst>
          <pc:docMk/>
          <pc:sldMk cId="3868944371" sldId="329"/>
        </pc:sldMkLst>
      </pc:sldChg>
      <pc:sldChg chg="modNotesTx">
        <pc:chgData name="YUDA Keigo" userId="845ff04d-cf37-4ae9-923a-524a13bb5597" providerId="ADAL" clId="{FA455ACB-1DEB-4048-948C-E0943E36C279}" dt="2025-02-19T10:23:39.534" v="7" actId="20577"/>
        <pc:sldMkLst>
          <pc:docMk/>
          <pc:sldMk cId="1132973778" sldId="331"/>
        </pc:sldMkLst>
      </pc:sldChg>
    </pc:docChg>
  </pc:docChgLst>
  <pc:docChgLst>
    <pc:chgData name="YUDA Keigo" userId="845ff04d-cf37-4ae9-923a-524a13bb5597" providerId="ADAL" clId="{5DF81B61-DD5B-4326-B1AE-53C5347A0DC6}"/>
    <pc:docChg chg="undo custSel modSld modNotesMaster">
      <pc:chgData name="YUDA Keigo" userId="845ff04d-cf37-4ae9-923a-524a13bb5597" providerId="ADAL" clId="{5DF81B61-DD5B-4326-B1AE-53C5347A0DC6}" dt="2025-02-20T01:20:34.734" v="280"/>
      <pc:docMkLst>
        <pc:docMk/>
      </pc:docMkLst>
      <pc:sldChg chg="modSp mod modNotesTx">
        <pc:chgData name="YUDA Keigo" userId="845ff04d-cf37-4ae9-923a-524a13bb5597" providerId="ADAL" clId="{5DF81B61-DD5B-4326-B1AE-53C5347A0DC6}" dt="2025-02-18T00:24:47.402" v="70" actId="2711"/>
        <pc:sldMkLst>
          <pc:docMk/>
          <pc:sldMk cId="12806549" sldId="268"/>
        </pc:sldMkLst>
        <pc:spChg chg="mod">
          <ac:chgData name="YUDA Keigo" userId="845ff04d-cf37-4ae9-923a-524a13bb5597" providerId="ADAL" clId="{5DF81B61-DD5B-4326-B1AE-53C5347A0DC6}" dt="2025-02-18T00:24:21.029" v="69" actId="2711"/>
          <ac:spMkLst>
            <pc:docMk/>
            <pc:sldMk cId="12806549" sldId="268"/>
            <ac:spMk id="3" creationId="{00000000-0000-0000-0000-000000000000}"/>
          </ac:spMkLst>
        </pc:spChg>
        <pc:spChg chg="mod">
          <ac:chgData name="YUDA Keigo" userId="845ff04d-cf37-4ae9-923a-524a13bb5597" providerId="ADAL" clId="{5DF81B61-DD5B-4326-B1AE-53C5347A0DC6}" dt="2025-02-18T00:24:47.402" v="70" actId="2711"/>
          <ac:spMkLst>
            <pc:docMk/>
            <pc:sldMk cId="12806549" sldId="268"/>
            <ac:spMk id="4" creationId="{00000000-0000-0000-0000-000000000000}"/>
          </ac:spMkLst>
        </pc:spChg>
      </pc:sldChg>
      <pc:sldChg chg="modSp mod modNotesTx">
        <pc:chgData name="YUDA Keigo" userId="845ff04d-cf37-4ae9-923a-524a13bb5597" providerId="ADAL" clId="{5DF81B61-DD5B-4326-B1AE-53C5347A0DC6}" dt="2025-02-18T23:44:45.952" v="215" actId="20577"/>
        <pc:sldMkLst>
          <pc:docMk/>
          <pc:sldMk cId="1651262482" sldId="292"/>
        </pc:sldMkLst>
        <pc:spChg chg="mod">
          <ac:chgData name="YUDA Keigo" userId="845ff04d-cf37-4ae9-923a-524a13bb5597" providerId="ADAL" clId="{5DF81B61-DD5B-4326-B1AE-53C5347A0DC6}" dt="2025-02-18T23:44:45.952" v="215" actId="20577"/>
          <ac:spMkLst>
            <pc:docMk/>
            <pc:sldMk cId="1651262482" sldId="292"/>
            <ac:spMk id="2" creationId="{964FF06F-0293-E745-D61A-E7D9D2B2B2BD}"/>
          </ac:spMkLst>
        </pc:spChg>
      </pc:sldChg>
      <pc:sldChg chg="addSp delSp modSp mod modNotesTx">
        <pc:chgData name="YUDA Keigo" userId="845ff04d-cf37-4ae9-923a-524a13bb5597" providerId="ADAL" clId="{5DF81B61-DD5B-4326-B1AE-53C5347A0DC6}" dt="2025-02-20T00:16:20.110" v="279" actId="404"/>
        <pc:sldMkLst>
          <pc:docMk/>
          <pc:sldMk cId="833081171" sldId="321"/>
        </pc:sldMkLst>
        <pc:spChg chg="mod">
          <ac:chgData name="YUDA Keigo" userId="845ff04d-cf37-4ae9-923a-524a13bb5597" providerId="ADAL" clId="{5DF81B61-DD5B-4326-B1AE-53C5347A0DC6}" dt="2025-02-20T00:16:20.110" v="279" actId="404"/>
          <ac:spMkLst>
            <pc:docMk/>
            <pc:sldMk cId="833081171" sldId="321"/>
            <ac:spMk id="4" creationId="{A5EF6FE8-B524-1D32-7382-FADA897998EC}"/>
          </ac:spMkLst>
        </pc:spChg>
        <pc:spChg chg="mod">
          <ac:chgData name="YUDA Keigo" userId="845ff04d-cf37-4ae9-923a-524a13bb5597" providerId="ADAL" clId="{5DF81B61-DD5B-4326-B1AE-53C5347A0DC6}" dt="2025-02-18T06:54:25.592" v="162" actId="2711"/>
          <ac:spMkLst>
            <pc:docMk/>
            <pc:sldMk cId="833081171" sldId="321"/>
            <ac:spMk id="5" creationId="{7702264E-F7C4-6C62-F0A5-EDDF963B29D2}"/>
          </ac:spMkLst>
        </pc:spChg>
        <pc:spChg chg="mod">
          <ac:chgData name="YUDA Keigo" userId="845ff04d-cf37-4ae9-923a-524a13bb5597" providerId="ADAL" clId="{5DF81B61-DD5B-4326-B1AE-53C5347A0DC6}" dt="2025-02-19T03:26:00.617" v="220" actId="1076"/>
          <ac:spMkLst>
            <pc:docMk/>
            <pc:sldMk cId="833081171" sldId="321"/>
            <ac:spMk id="7" creationId="{6921EC17-E0F9-696C-6713-A8306A2E70E7}"/>
          </ac:spMkLst>
        </pc:spChg>
        <pc:spChg chg="del">
          <ac:chgData name="YUDA Keigo" userId="845ff04d-cf37-4ae9-923a-524a13bb5597" providerId="ADAL" clId="{5DF81B61-DD5B-4326-B1AE-53C5347A0DC6}" dt="2025-02-19T03:25:27.093" v="216" actId="478"/>
          <ac:spMkLst>
            <pc:docMk/>
            <pc:sldMk cId="833081171" sldId="321"/>
            <ac:spMk id="9" creationId="{17FB899C-D976-A189-70A2-4875C95B95EE}"/>
          </ac:spMkLst>
        </pc:spChg>
        <pc:spChg chg="mod">
          <ac:chgData name="YUDA Keigo" userId="845ff04d-cf37-4ae9-923a-524a13bb5597" providerId="ADAL" clId="{5DF81B61-DD5B-4326-B1AE-53C5347A0DC6}" dt="2025-02-19T03:26:15.034" v="223" actId="1076"/>
          <ac:spMkLst>
            <pc:docMk/>
            <pc:sldMk cId="833081171" sldId="321"/>
            <ac:spMk id="10" creationId="{CA0F2237-FD21-A0C2-5379-EFC1CA92DD15}"/>
          </ac:spMkLst>
        </pc:spChg>
        <pc:spChg chg="del">
          <ac:chgData name="YUDA Keigo" userId="845ff04d-cf37-4ae9-923a-524a13bb5597" providerId="ADAL" clId="{5DF81B61-DD5B-4326-B1AE-53C5347A0DC6}" dt="2025-02-19T03:25:40.863" v="217" actId="478"/>
          <ac:spMkLst>
            <pc:docMk/>
            <pc:sldMk cId="833081171" sldId="321"/>
            <ac:spMk id="12" creationId="{5A7C9BF7-5439-C928-3248-7579D5998B5B}"/>
          </ac:spMkLst>
        </pc:spChg>
        <pc:spChg chg="mod">
          <ac:chgData name="YUDA Keigo" userId="845ff04d-cf37-4ae9-923a-524a13bb5597" providerId="ADAL" clId="{5DF81B61-DD5B-4326-B1AE-53C5347A0DC6}" dt="2025-02-19T23:57:30" v="235" actId="13926"/>
          <ac:spMkLst>
            <pc:docMk/>
            <pc:sldMk cId="833081171" sldId="321"/>
            <ac:spMk id="14" creationId="{B32E1370-72E8-A1F6-F9B0-B3DD69504FA8}"/>
          </ac:spMkLst>
        </pc:spChg>
        <pc:spChg chg="mod">
          <ac:chgData name="YUDA Keigo" userId="845ff04d-cf37-4ae9-923a-524a13bb5597" providerId="ADAL" clId="{5DF81B61-DD5B-4326-B1AE-53C5347A0DC6}" dt="2025-02-18T23:43:38.470" v="214" actId="14100"/>
          <ac:spMkLst>
            <pc:docMk/>
            <pc:sldMk cId="833081171" sldId="321"/>
            <ac:spMk id="15" creationId="{B87EFBE4-D0CA-D610-EEF1-79E81C13CF16}"/>
          </ac:spMkLst>
        </pc:spChg>
        <pc:spChg chg="mod">
          <ac:chgData name="YUDA Keigo" userId="845ff04d-cf37-4ae9-923a-524a13bb5597" providerId="ADAL" clId="{5DF81B61-DD5B-4326-B1AE-53C5347A0DC6}" dt="2025-02-19T03:26:03.420" v="221" actId="1076"/>
          <ac:spMkLst>
            <pc:docMk/>
            <pc:sldMk cId="833081171" sldId="321"/>
            <ac:spMk id="16" creationId="{81DEF706-1545-4E3D-4405-371F9183E897}"/>
          </ac:spMkLst>
        </pc:spChg>
        <pc:spChg chg="mod">
          <ac:chgData name="YUDA Keigo" userId="845ff04d-cf37-4ae9-923a-524a13bb5597" providerId="ADAL" clId="{5DF81B61-DD5B-4326-B1AE-53C5347A0DC6}" dt="2025-02-19T03:26:09.253" v="222" actId="1076"/>
          <ac:spMkLst>
            <pc:docMk/>
            <pc:sldMk cId="833081171" sldId="321"/>
            <ac:spMk id="18" creationId="{0B47D63C-778A-A6F9-6322-86DF17DEC6D0}"/>
          </ac:spMkLst>
        </pc:spChg>
        <pc:spChg chg="mod">
          <ac:chgData name="YUDA Keigo" userId="845ff04d-cf37-4ae9-923a-524a13bb5597" providerId="ADAL" clId="{5DF81B61-DD5B-4326-B1AE-53C5347A0DC6}" dt="2025-02-20T00:06:48.218" v="267" actId="207"/>
          <ac:spMkLst>
            <pc:docMk/>
            <pc:sldMk cId="833081171" sldId="321"/>
            <ac:spMk id="20" creationId="{C4A6C558-8C59-A4B3-1C7B-58A337A0EA90}"/>
          </ac:spMkLst>
        </pc:spChg>
        <pc:spChg chg="mod">
          <ac:chgData name="YUDA Keigo" userId="845ff04d-cf37-4ae9-923a-524a13bb5597" providerId="ADAL" clId="{5DF81B61-DD5B-4326-B1AE-53C5347A0DC6}" dt="2025-02-18T09:50:56.066" v="176" actId="1035"/>
          <ac:spMkLst>
            <pc:docMk/>
            <pc:sldMk cId="833081171" sldId="321"/>
            <ac:spMk id="21" creationId="{4A1CB2B2-DF75-7CF5-33F6-3B5AD0AE478D}"/>
          </ac:spMkLst>
        </pc:spChg>
        <pc:grpChg chg="mod">
          <ac:chgData name="YUDA Keigo" userId="845ff04d-cf37-4ae9-923a-524a13bb5597" providerId="ADAL" clId="{5DF81B61-DD5B-4326-B1AE-53C5347A0DC6}" dt="2025-02-19T03:26:30.545" v="225" actId="1076"/>
          <ac:grpSpMkLst>
            <pc:docMk/>
            <pc:sldMk cId="833081171" sldId="321"/>
            <ac:grpSpMk id="6" creationId="{9D1487F1-998D-23B0-485B-53415C131D70}"/>
          </ac:grpSpMkLst>
        </pc:grpChg>
        <pc:grpChg chg="mod">
          <ac:chgData name="YUDA Keigo" userId="845ff04d-cf37-4ae9-923a-524a13bb5597" providerId="ADAL" clId="{5DF81B61-DD5B-4326-B1AE-53C5347A0DC6}" dt="2025-02-18T23:43:30.546" v="213" actId="14100"/>
          <ac:grpSpMkLst>
            <pc:docMk/>
            <pc:sldMk cId="833081171" sldId="321"/>
            <ac:grpSpMk id="13" creationId="{CF39F02F-525D-EA44-9D6A-AC70EB409567}"/>
          </ac:grpSpMkLst>
        </pc:grpChg>
        <pc:grpChg chg="add del mod">
          <ac:chgData name="YUDA Keigo" userId="845ff04d-cf37-4ae9-923a-524a13bb5597" providerId="ADAL" clId="{5DF81B61-DD5B-4326-B1AE-53C5347A0DC6}" dt="2025-02-19T03:25:51.609" v="219" actId="14100"/>
          <ac:grpSpMkLst>
            <pc:docMk/>
            <pc:sldMk cId="833081171" sldId="321"/>
            <ac:grpSpMk id="23" creationId="{96F4C252-19EE-8495-62FF-38B91DEC43AF}"/>
          </ac:grpSpMkLst>
        </pc:grpChg>
        <pc:grpChg chg="mod">
          <ac:chgData name="YUDA Keigo" userId="845ff04d-cf37-4ae9-923a-524a13bb5597" providerId="ADAL" clId="{5DF81B61-DD5B-4326-B1AE-53C5347A0DC6}" dt="2025-02-19T03:26:22.906" v="224" actId="1076"/>
          <ac:grpSpMkLst>
            <pc:docMk/>
            <pc:sldMk cId="833081171" sldId="321"/>
            <ac:grpSpMk id="24" creationId="{7CF9A0CA-EB90-3886-BCA4-1657874579AF}"/>
          </ac:grpSpMkLst>
        </pc:grpChg>
      </pc:sldChg>
      <pc:sldChg chg="modSp mod modNotesTx">
        <pc:chgData name="YUDA Keigo" userId="845ff04d-cf37-4ae9-923a-524a13bb5597" providerId="ADAL" clId="{5DF81B61-DD5B-4326-B1AE-53C5347A0DC6}" dt="2025-02-18T09:46:53.472" v="169" actId="1076"/>
        <pc:sldMkLst>
          <pc:docMk/>
          <pc:sldMk cId="1133142148" sldId="322"/>
        </pc:sldMkLst>
        <pc:spChg chg="mod">
          <ac:chgData name="YUDA Keigo" userId="845ff04d-cf37-4ae9-923a-524a13bb5597" providerId="ADAL" clId="{5DF81B61-DD5B-4326-B1AE-53C5347A0DC6}" dt="2025-02-18T09:46:53.472" v="169" actId="1076"/>
          <ac:spMkLst>
            <pc:docMk/>
            <pc:sldMk cId="1133142148" sldId="322"/>
            <ac:spMk id="23" creationId="{47F5FA59-621C-2311-FCFE-F9208E5FABD1}"/>
          </ac:spMkLst>
        </pc:spChg>
        <pc:spChg chg="mod">
          <ac:chgData name="YUDA Keigo" userId="845ff04d-cf37-4ae9-923a-524a13bb5597" providerId="ADAL" clId="{5DF81B61-DD5B-4326-B1AE-53C5347A0DC6}" dt="2025-02-18T09:46:46.473" v="167" actId="14100"/>
          <ac:spMkLst>
            <pc:docMk/>
            <pc:sldMk cId="1133142148" sldId="322"/>
            <ac:spMk id="24" creationId="{44423D3B-8097-51A1-00AC-670E8F179D63}"/>
          </ac:spMkLst>
        </pc:spChg>
        <pc:spChg chg="mod">
          <ac:chgData name="YUDA Keigo" userId="845ff04d-cf37-4ae9-923a-524a13bb5597" providerId="ADAL" clId="{5DF81B61-DD5B-4326-B1AE-53C5347A0DC6}" dt="2025-02-18T00:20:15.217" v="20" actId="2711"/>
          <ac:spMkLst>
            <pc:docMk/>
            <pc:sldMk cId="1133142148" sldId="322"/>
            <ac:spMk id="133" creationId="{5E1452F7-7C0D-883A-38E3-017E09CC3EDD}"/>
          </ac:spMkLst>
        </pc:spChg>
        <pc:spChg chg="mod">
          <ac:chgData name="YUDA Keigo" userId="845ff04d-cf37-4ae9-923a-524a13bb5597" providerId="ADAL" clId="{5DF81B61-DD5B-4326-B1AE-53C5347A0DC6}" dt="2025-02-18T00:20:19.223" v="22" actId="2711"/>
          <ac:spMkLst>
            <pc:docMk/>
            <pc:sldMk cId="1133142148" sldId="322"/>
            <ac:spMk id="134" creationId="{EFB0DB69-2953-4BBF-248F-067957F3DB8C}"/>
          </ac:spMkLst>
        </pc:spChg>
        <pc:spChg chg="mod">
          <ac:chgData name="YUDA Keigo" userId="845ff04d-cf37-4ae9-923a-524a13bb5597" providerId="ADAL" clId="{5DF81B61-DD5B-4326-B1AE-53C5347A0DC6}" dt="2025-02-18T00:20:24.573" v="25" actId="2711"/>
          <ac:spMkLst>
            <pc:docMk/>
            <pc:sldMk cId="1133142148" sldId="322"/>
            <ac:spMk id="135" creationId="{7808B934-D6B9-DB37-F7CE-9DEF9CC1263B}"/>
          </ac:spMkLst>
        </pc:spChg>
        <pc:picChg chg="mod">
          <ac:chgData name="YUDA Keigo" userId="845ff04d-cf37-4ae9-923a-524a13bb5597" providerId="ADAL" clId="{5DF81B61-DD5B-4326-B1AE-53C5347A0DC6}" dt="2025-02-18T09:46:40.412" v="165" actId="1076"/>
          <ac:picMkLst>
            <pc:docMk/>
            <pc:sldMk cId="1133142148" sldId="322"/>
            <ac:picMk id="136" creationId="{FDDB7555-0FE2-9750-9088-DB9DBFD1C1EC}"/>
          </ac:picMkLst>
        </pc:picChg>
      </pc:sldChg>
      <pc:sldChg chg="addSp delSp modSp mod modNotesTx">
        <pc:chgData name="YUDA Keigo" userId="845ff04d-cf37-4ae9-923a-524a13bb5597" providerId="ADAL" clId="{5DF81B61-DD5B-4326-B1AE-53C5347A0DC6}" dt="2025-02-20T00:12:02.452" v="275" actId="1076"/>
        <pc:sldMkLst>
          <pc:docMk/>
          <pc:sldMk cId="221669147" sldId="323"/>
        </pc:sldMkLst>
        <pc:spChg chg="mod">
          <ac:chgData name="YUDA Keigo" userId="845ff04d-cf37-4ae9-923a-524a13bb5597" providerId="ADAL" clId="{5DF81B61-DD5B-4326-B1AE-53C5347A0DC6}" dt="2025-02-18T01:10:37.136" v="114" actId="20577"/>
          <ac:spMkLst>
            <pc:docMk/>
            <pc:sldMk cId="221669147" sldId="323"/>
            <ac:spMk id="4" creationId="{EA0D2EE1-2982-AD6B-F3FB-273498D5F923}"/>
          </ac:spMkLst>
        </pc:spChg>
        <pc:spChg chg="add mod">
          <ac:chgData name="YUDA Keigo" userId="845ff04d-cf37-4ae9-923a-524a13bb5597" providerId="ADAL" clId="{5DF81B61-DD5B-4326-B1AE-53C5347A0DC6}" dt="2025-02-18T01:11:29.636" v="143" actId="1076"/>
          <ac:spMkLst>
            <pc:docMk/>
            <pc:sldMk cId="221669147" sldId="323"/>
            <ac:spMk id="13" creationId="{FEAC81F1-9685-1FF1-0332-CCC96243085E}"/>
          </ac:spMkLst>
        </pc:spChg>
        <pc:spChg chg="add mod">
          <ac:chgData name="YUDA Keigo" userId="845ff04d-cf37-4ae9-923a-524a13bb5597" providerId="ADAL" clId="{5DF81B61-DD5B-4326-B1AE-53C5347A0DC6}" dt="2025-02-18T01:11:46.010" v="151" actId="14100"/>
          <ac:spMkLst>
            <pc:docMk/>
            <pc:sldMk cId="221669147" sldId="323"/>
            <ac:spMk id="14" creationId="{73061ED9-C18D-9427-D0E6-1FB7D77E88F1}"/>
          </ac:spMkLst>
        </pc:spChg>
        <pc:spChg chg="mod">
          <ac:chgData name="YUDA Keigo" userId="845ff04d-cf37-4ae9-923a-524a13bb5597" providerId="ADAL" clId="{5DF81B61-DD5B-4326-B1AE-53C5347A0DC6}" dt="2025-02-18T00:21:00.572" v="36" actId="113"/>
          <ac:spMkLst>
            <pc:docMk/>
            <pc:sldMk cId="221669147" sldId="323"/>
            <ac:spMk id="15" creationId="{0829363F-76A9-B277-9A19-876F7798D54A}"/>
          </ac:spMkLst>
        </pc:spChg>
        <pc:spChg chg="add mod">
          <ac:chgData name="YUDA Keigo" userId="845ff04d-cf37-4ae9-923a-524a13bb5597" providerId="ADAL" clId="{5DF81B61-DD5B-4326-B1AE-53C5347A0DC6}" dt="2025-02-18T01:12:03.534" v="159" actId="14100"/>
          <ac:spMkLst>
            <pc:docMk/>
            <pc:sldMk cId="221669147" sldId="323"/>
            <ac:spMk id="17" creationId="{3052ABB2-A971-6935-2274-4DC6B32BFFA4}"/>
          </ac:spMkLst>
        </pc:spChg>
        <pc:spChg chg="mod">
          <ac:chgData name="YUDA Keigo" userId="845ff04d-cf37-4ae9-923a-524a13bb5597" providerId="ADAL" clId="{5DF81B61-DD5B-4326-B1AE-53C5347A0DC6}" dt="2025-02-18T01:09:58.823" v="72" actId="1076"/>
          <ac:spMkLst>
            <pc:docMk/>
            <pc:sldMk cId="221669147" sldId="323"/>
            <ac:spMk id="18" creationId="{E29D512A-A45D-DB0B-4031-7F6D78D59FC5}"/>
          </ac:spMkLst>
        </pc:spChg>
        <pc:spChg chg="mod">
          <ac:chgData name="YUDA Keigo" userId="845ff04d-cf37-4ae9-923a-524a13bb5597" providerId="ADAL" clId="{5DF81B61-DD5B-4326-B1AE-53C5347A0DC6}" dt="2025-02-18T01:09:58.823" v="72" actId="1076"/>
          <ac:spMkLst>
            <pc:docMk/>
            <pc:sldMk cId="221669147" sldId="323"/>
            <ac:spMk id="19" creationId="{F5318FCF-3267-9148-52A6-9BD231D3EE2B}"/>
          </ac:spMkLst>
        </pc:spChg>
        <pc:spChg chg="mod">
          <ac:chgData name="YUDA Keigo" userId="845ff04d-cf37-4ae9-923a-524a13bb5597" providerId="ADAL" clId="{5DF81B61-DD5B-4326-B1AE-53C5347A0DC6}" dt="2025-02-18T01:11:33.712" v="144" actId="1076"/>
          <ac:spMkLst>
            <pc:docMk/>
            <pc:sldMk cId="221669147" sldId="323"/>
            <ac:spMk id="21" creationId="{6C88A659-2705-E200-8A3F-13424AD1F031}"/>
          </ac:spMkLst>
        </pc:spChg>
        <pc:spChg chg="mod">
          <ac:chgData name="YUDA Keigo" userId="845ff04d-cf37-4ae9-923a-524a13bb5597" providerId="ADAL" clId="{5DF81B61-DD5B-4326-B1AE-53C5347A0DC6}" dt="2025-02-18T00:20:51.875" v="31" actId="113"/>
          <ac:spMkLst>
            <pc:docMk/>
            <pc:sldMk cId="221669147" sldId="323"/>
            <ac:spMk id="25" creationId="{61047C54-CFEA-1D76-8E22-1D6D101592DF}"/>
          </ac:spMkLst>
        </pc:spChg>
        <pc:grpChg chg="mod">
          <ac:chgData name="YUDA Keigo" userId="845ff04d-cf37-4ae9-923a-524a13bb5597" providerId="ADAL" clId="{5DF81B61-DD5B-4326-B1AE-53C5347A0DC6}" dt="2025-02-18T01:09:58.823" v="72" actId="1076"/>
          <ac:grpSpMkLst>
            <pc:docMk/>
            <pc:sldMk cId="221669147" sldId="323"/>
            <ac:grpSpMk id="12" creationId="{7B8842D4-36F3-78B3-9C42-53EE487E45AC}"/>
          </ac:grpSpMkLst>
        </pc:grpChg>
        <pc:picChg chg="mod">
          <ac:chgData name="YUDA Keigo" userId="845ff04d-cf37-4ae9-923a-524a13bb5597" providerId="ADAL" clId="{5DF81B61-DD5B-4326-B1AE-53C5347A0DC6}" dt="2025-02-20T00:12:02.452" v="275" actId="1076"/>
          <ac:picMkLst>
            <pc:docMk/>
            <pc:sldMk cId="221669147" sldId="323"/>
            <ac:picMk id="8" creationId="{9718CF24-CE69-147A-D4BA-3EC2295B9A19}"/>
          </ac:picMkLst>
        </pc:picChg>
        <pc:picChg chg="add mod">
          <ac:chgData name="YUDA Keigo" userId="845ff04d-cf37-4ae9-923a-524a13bb5597" providerId="ADAL" clId="{5DF81B61-DD5B-4326-B1AE-53C5347A0DC6}" dt="2025-02-18T01:11:26.021" v="142" actId="1076"/>
          <ac:picMkLst>
            <pc:docMk/>
            <pc:sldMk cId="221669147" sldId="323"/>
            <ac:picMk id="9" creationId="{94A3B355-C975-C7D4-26B4-C7932101C9F8}"/>
          </ac:picMkLst>
        </pc:picChg>
      </pc:sldChg>
      <pc:sldChg chg="modNotesTx">
        <pc:chgData name="YUDA Keigo" userId="845ff04d-cf37-4ae9-923a-524a13bb5597" providerId="ADAL" clId="{5DF81B61-DD5B-4326-B1AE-53C5347A0DC6}" dt="2025-02-18T00:18:14.024" v="5" actId="20577"/>
        <pc:sldMkLst>
          <pc:docMk/>
          <pc:sldMk cId="4090548325" sldId="324"/>
        </pc:sldMkLst>
      </pc:sldChg>
      <pc:sldChg chg="delSp modSp mod modNotesTx">
        <pc:chgData name="YUDA Keigo" userId="845ff04d-cf37-4ae9-923a-524a13bb5597" providerId="ADAL" clId="{5DF81B61-DD5B-4326-B1AE-53C5347A0DC6}" dt="2025-02-20T00:08:15.812" v="270" actId="208"/>
        <pc:sldMkLst>
          <pc:docMk/>
          <pc:sldMk cId="2628274848" sldId="325"/>
        </pc:sldMkLst>
        <pc:spChg chg="mod">
          <ac:chgData name="YUDA Keigo" userId="845ff04d-cf37-4ae9-923a-524a13bb5597" providerId="ADAL" clId="{5DF81B61-DD5B-4326-B1AE-53C5347A0DC6}" dt="2025-02-18T00:21:30.321" v="41" actId="1076"/>
          <ac:spMkLst>
            <pc:docMk/>
            <pc:sldMk cId="2628274848" sldId="325"/>
            <ac:spMk id="20" creationId="{0BEE703D-1D7A-1C47-FE5F-A84CF884FFE1}"/>
          </ac:spMkLst>
        </pc:spChg>
        <pc:spChg chg="mod">
          <ac:chgData name="YUDA Keigo" userId="845ff04d-cf37-4ae9-923a-524a13bb5597" providerId="ADAL" clId="{5DF81B61-DD5B-4326-B1AE-53C5347A0DC6}" dt="2025-02-18T00:21:19.814" v="37" actId="2711"/>
          <ac:spMkLst>
            <pc:docMk/>
            <pc:sldMk cId="2628274848" sldId="325"/>
            <ac:spMk id="21" creationId="{4278E088-8EA5-96FB-988D-0528BFFF6AD9}"/>
          </ac:spMkLst>
        </pc:spChg>
        <pc:spChg chg="mod">
          <ac:chgData name="YUDA Keigo" userId="845ff04d-cf37-4ae9-923a-524a13bb5597" providerId="ADAL" clId="{5DF81B61-DD5B-4326-B1AE-53C5347A0DC6}" dt="2025-02-20T00:08:09.172" v="269" actId="208"/>
          <ac:spMkLst>
            <pc:docMk/>
            <pc:sldMk cId="2628274848" sldId="325"/>
            <ac:spMk id="26" creationId="{2E0A984D-B1E3-9790-42E1-F392B666F040}"/>
          </ac:spMkLst>
        </pc:spChg>
        <pc:spChg chg="mod">
          <ac:chgData name="YUDA Keigo" userId="845ff04d-cf37-4ae9-923a-524a13bb5597" providerId="ADAL" clId="{5DF81B61-DD5B-4326-B1AE-53C5347A0DC6}" dt="2025-02-20T00:08:15.812" v="270" actId="208"/>
          <ac:spMkLst>
            <pc:docMk/>
            <pc:sldMk cId="2628274848" sldId="325"/>
            <ac:spMk id="27" creationId="{C0C15C45-3D0B-D1E7-30F0-207A3963D768}"/>
          </ac:spMkLst>
        </pc:spChg>
        <pc:spChg chg="mod">
          <ac:chgData name="YUDA Keigo" userId="845ff04d-cf37-4ae9-923a-524a13bb5597" providerId="ADAL" clId="{5DF81B61-DD5B-4326-B1AE-53C5347A0DC6}" dt="2025-02-19T23:56:34.763" v="229" actId="208"/>
          <ac:spMkLst>
            <pc:docMk/>
            <pc:sldMk cId="2628274848" sldId="325"/>
            <ac:spMk id="32" creationId="{23CED255-207E-3876-A6D2-1C00E42C5CE0}"/>
          </ac:spMkLst>
        </pc:spChg>
        <pc:spChg chg="mod">
          <ac:chgData name="YUDA Keigo" userId="845ff04d-cf37-4ae9-923a-524a13bb5597" providerId="ADAL" clId="{5DF81B61-DD5B-4326-B1AE-53C5347A0DC6}" dt="2025-02-19T23:56:37.660" v="230" actId="208"/>
          <ac:spMkLst>
            <pc:docMk/>
            <pc:sldMk cId="2628274848" sldId="325"/>
            <ac:spMk id="33" creationId="{23CED255-207E-3876-A6D2-1C00E42C5CE0}"/>
          </ac:spMkLst>
        </pc:spChg>
      </pc:sldChg>
      <pc:sldChg chg="modSp mod">
        <pc:chgData name="YUDA Keigo" userId="845ff04d-cf37-4ae9-923a-524a13bb5597" providerId="ADAL" clId="{5DF81B61-DD5B-4326-B1AE-53C5347A0DC6}" dt="2025-02-20T00:02:04.916" v="254" actId="208"/>
        <pc:sldMkLst>
          <pc:docMk/>
          <pc:sldMk cId="1594304307" sldId="327"/>
        </pc:sldMkLst>
        <pc:spChg chg="mod">
          <ac:chgData name="YUDA Keigo" userId="845ff04d-cf37-4ae9-923a-524a13bb5597" providerId="ADAL" clId="{5DF81B61-DD5B-4326-B1AE-53C5347A0DC6}" dt="2025-02-20T00:02:04.916" v="254" actId="208"/>
          <ac:spMkLst>
            <pc:docMk/>
            <pc:sldMk cId="1594304307" sldId="327"/>
            <ac:spMk id="10" creationId="{F825B63D-A90A-0363-E8B2-6E453B06EBDC}"/>
          </ac:spMkLst>
        </pc:spChg>
        <pc:spChg chg="mod">
          <ac:chgData name="YUDA Keigo" userId="845ff04d-cf37-4ae9-923a-524a13bb5597" providerId="ADAL" clId="{5DF81B61-DD5B-4326-B1AE-53C5347A0DC6}" dt="2025-02-18T00:21:41.905" v="43" actId="20577"/>
          <ac:spMkLst>
            <pc:docMk/>
            <pc:sldMk cId="1594304307" sldId="327"/>
            <ac:spMk id="16" creationId="{02F8797D-4D08-BD08-3B6E-7157A642C81D}"/>
          </ac:spMkLst>
        </pc:spChg>
      </pc:sldChg>
      <pc:sldChg chg="addSp delSp modSp mod modNotesTx">
        <pc:chgData name="YUDA Keigo" userId="845ff04d-cf37-4ae9-923a-524a13bb5597" providerId="ADAL" clId="{5DF81B61-DD5B-4326-B1AE-53C5347A0DC6}" dt="2025-02-20T00:11:55.242" v="274" actId="1076"/>
        <pc:sldMkLst>
          <pc:docMk/>
          <pc:sldMk cId="3868944371" sldId="329"/>
        </pc:sldMkLst>
        <pc:spChg chg="del">
          <ac:chgData name="YUDA Keigo" userId="845ff04d-cf37-4ae9-923a-524a13bb5597" providerId="ADAL" clId="{5DF81B61-DD5B-4326-B1AE-53C5347A0DC6}" dt="2025-02-19T23:58:57.047" v="236" actId="478"/>
          <ac:spMkLst>
            <pc:docMk/>
            <pc:sldMk cId="3868944371" sldId="329"/>
            <ac:spMk id="6" creationId="{F2E74CCA-3B44-E049-E1CC-7A666A762B38}"/>
          </ac:spMkLst>
        </pc:spChg>
        <pc:spChg chg="add mod">
          <ac:chgData name="YUDA Keigo" userId="845ff04d-cf37-4ae9-923a-524a13bb5597" providerId="ADAL" clId="{5DF81B61-DD5B-4326-B1AE-53C5347A0DC6}" dt="2025-02-19T23:59:05.332" v="240"/>
          <ac:spMkLst>
            <pc:docMk/>
            <pc:sldMk cId="3868944371" sldId="329"/>
            <ac:spMk id="9" creationId="{81AA13C8-5AD4-9D1C-B2BD-072320C58E87}"/>
          </ac:spMkLst>
        </pc:spChg>
        <pc:spChg chg="mod">
          <ac:chgData name="YUDA Keigo" userId="845ff04d-cf37-4ae9-923a-524a13bb5597" providerId="ADAL" clId="{5DF81B61-DD5B-4326-B1AE-53C5347A0DC6}" dt="2025-02-18T00:22:00.525" v="46" actId="113"/>
          <ac:spMkLst>
            <pc:docMk/>
            <pc:sldMk cId="3868944371" sldId="329"/>
            <ac:spMk id="14" creationId="{22255685-36BE-0E06-738E-0BAAC04DBEBA}"/>
          </ac:spMkLst>
        </pc:spChg>
        <pc:spChg chg="mod">
          <ac:chgData name="YUDA Keigo" userId="845ff04d-cf37-4ae9-923a-524a13bb5597" providerId="ADAL" clId="{5DF81B61-DD5B-4326-B1AE-53C5347A0DC6}" dt="2025-02-19T23:59:11.656" v="241" actId="1076"/>
          <ac:spMkLst>
            <pc:docMk/>
            <pc:sldMk cId="3868944371" sldId="329"/>
            <ac:spMk id="16" creationId="{105F3363-A0EE-693C-8E8C-6F3753907E5F}"/>
          </ac:spMkLst>
        </pc:spChg>
        <pc:spChg chg="del mod">
          <ac:chgData name="YUDA Keigo" userId="845ff04d-cf37-4ae9-923a-524a13bb5597" providerId="ADAL" clId="{5DF81B61-DD5B-4326-B1AE-53C5347A0DC6}" dt="2025-02-19T23:58:58.344" v="237" actId="478"/>
          <ac:spMkLst>
            <pc:docMk/>
            <pc:sldMk cId="3868944371" sldId="329"/>
            <ac:spMk id="23" creationId="{377580B4-3A8B-8646-D40C-138CA4D9D946}"/>
          </ac:spMkLst>
        </pc:spChg>
        <pc:spChg chg="mod">
          <ac:chgData name="YUDA Keigo" userId="845ff04d-cf37-4ae9-923a-524a13bb5597" providerId="ADAL" clId="{5DF81B61-DD5B-4326-B1AE-53C5347A0DC6}" dt="2025-02-20T00:04:45.968" v="255" actId="207"/>
          <ac:spMkLst>
            <pc:docMk/>
            <pc:sldMk cId="3868944371" sldId="329"/>
            <ac:spMk id="29" creationId="{4666D1C3-07AF-3D49-C9BD-D6CB3389D686}"/>
          </ac:spMkLst>
        </pc:spChg>
        <pc:grpChg chg="mod">
          <ac:chgData name="YUDA Keigo" userId="845ff04d-cf37-4ae9-923a-524a13bb5597" providerId="ADAL" clId="{5DF81B61-DD5B-4326-B1AE-53C5347A0DC6}" dt="2025-02-20T00:11:55.242" v="274" actId="1076"/>
          <ac:grpSpMkLst>
            <pc:docMk/>
            <pc:sldMk cId="3868944371" sldId="329"/>
            <ac:grpSpMk id="4" creationId="{4AA6AEC7-3E51-60F7-B06F-9009159438B6}"/>
          </ac:grpSpMkLst>
        </pc:grpChg>
        <pc:grpChg chg="del mod">
          <ac:chgData name="YUDA Keigo" userId="845ff04d-cf37-4ae9-923a-524a13bb5597" providerId="ADAL" clId="{5DF81B61-DD5B-4326-B1AE-53C5347A0DC6}" dt="2025-02-19T23:58:59.869" v="238" actId="478"/>
          <ac:grpSpMkLst>
            <pc:docMk/>
            <pc:sldMk cId="3868944371" sldId="329"/>
            <ac:grpSpMk id="8" creationId="{5EA3539C-0B8D-68F7-991A-EAD43622CDF7}"/>
          </ac:grpSpMkLst>
        </pc:grpChg>
        <pc:grpChg chg="mod">
          <ac:chgData name="YUDA Keigo" userId="845ff04d-cf37-4ae9-923a-524a13bb5597" providerId="ADAL" clId="{5DF81B61-DD5B-4326-B1AE-53C5347A0DC6}" dt="2025-02-18T00:22:35.107" v="54" actId="1076"/>
          <ac:grpSpMkLst>
            <pc:docMk/>
            <pc:sldMk cId="3868944371" sldId="329"/>
            <ac:grpSpMk id="11" creationId="{7F0C1BBA-2103-A1AC-7728-0E2F1A41109D}"/>
          </ac:grpSpMkLst>
        </pc:grpChg>
        <pc:grpChg chg="mod">
          <ac:chgData name="YUDA Keigo" userId="845ff04d-cf37-4ae9-923a-524a13bb5597" providerId="ADAL" clId="{5DF81B61-DD5B-4326-B1AE-53C5347A0DC6}" dt="2025-02-18T00:22:37.958" v="55" actId="1076"/>
          <ac:grpSpMkLst>
            <pc:docMk/>
            <pc:sldMk cId="3868944371" sldId="329"/>
            <ac:grpSpMk id="34" creationId="{C88B1284-B796-7596-8FFC-358421CDAE35}"/>
          </ac:grpSpMkLst>
        </pc:grpChg>
        <pc:picChg chg="del mod">
          <ac:chgData name="YUDA Keigo" userId="845ff04d-cf37-4ae9-923a-524a13bb5597" providerId="ADAL" clId="{5DF81B61-DD5B-4326-B1AE-53C5347A0DC6}" dt="2025-02-19T23:59:00.590" v="239" actId="478"/>
          <ac:picMkLst>
            <pc:docMk/>
            <pc:sldMk cId="3868944371" sldId="329"/>
            <ac:picMk id="5" creationId="{39CBEDB9-907C-913B-1101-1AADB37CFFA2}"/>
          </ac:picMkLst>
        </pc:picChg>
        <pc:picChg chg="add mod">
          <ac:chgData name="YUDA Keigo" userId="845ff04d-cf37-4ae9-923a-524a13bb5597" providerId="ADAL" clId="{5DF81B61-DD5B-4326-B1AE-53C5347A0DC6}" dt="2025-02-19T23:59:05.332" v="240"/>
          <ac:picMkLst>
            <pc:docMk/>
            <pc:sldMk cId="3868944371" sldId="329"/>
            <ac:picMk id="17" creationId="{3F8B20DA-2BF1-D7D3-D8F2-CBA0091E50D9}"/>
          </ac:picMkLst>
        </pc:picChg>
        <pc:cxnChg chg="mod">
          <ac:chgData name="YUDA Keigo" userId="845ff04d-cf37-4ae9-923a-524a13bb5597" providerId="ADAL" clId="{5DF81B61-DD5B-4326-B1AE-53C5347A0DC6}" dt="2025-02-20T00:11:23.394" v="272" actId="208"/>
          <ac:cxnSpMkLst>
            <pc:docMk/>
            <pc:sldMk cId="3868944371" sldId="329"/>
            <ac:cxnSpMk id="10" creationId="{DA6A6508-210A-5A5D-B4D6-25E491DF78EF}"/>
          </ac:cxnSpMkLst>
        </pc:cxnChg>
      </pc:sldChg>
      <pc:sldChg chg="modSp mod modNotesTx">
        <pc:chgData name="YUDA Keigo" userId="845ff04d-cf37-4ae9-923a-524a13bb5597" providerId="ADAL" clId="{5DF81B61-DD5B-4326-B1AE-53C5347A0DC6}" dt="2025-02-20T00:11:40.523" v="273" actId="1076"/>
        <pc:sldMkLst>
          <pc:docMk/>
          <pc:sldMk cId="1132973778" sldId="331"/>
        </pc:sldMkLst>
        <pc:spChg chg="mod">
          <ac:chgData name="YUDA Keigo" userId="845ff04d-cf37-4ae9-923a-524a13bb5597" providerId="ADAL" clId="{5DF81B61-DD5B-4326-B1AE-53C5347A0DC6}" dt="2025-02-20T00:06:15.250" v="264" actId="208"/>
          <ac:spMkLst>
            <pc:docMk/>
            <pc:sldMk cId="1132973778" sldId="331"/>
            <ac:spMk id="6" creationId="{182CFF52-9F8F-37F8-A791-A630BDE9F895}"/>
          </ac:spMkLst>
        </pc:spChg>
        <pc:spChg chg="mod">
          <ac:chgData name="YUDA Keigo" userId="845ff04d-cf37-4ae9-923a-524a13bb5597" providerId="ADAL" clId="{5DF81B61-DD5B-4326-B1AE-53C5347A0DC6}" dt="2025-02-20T00:06:26.765" v="266" actId="207"/>
          <ac:spMkLst>
            <pc:docMk/>
            <pc:sldMk cId="1132973778" sldId="331"/>
            <ac:spMk id="7" creationId="{34653316-5D59-837E-86CF-D6A8FE7E819A}"/>
          </ac:spMkLst>
        </pc:spChg>
        <pc:spChg chg="mod">
          <ac:chgData name="YUDA Keigo" userId="845ff04d-cf37-4ae9-923a-524a13bb5597" providerId="ADAL" clId="{5DF81B61-DD5B-4326-B1AE-53C5347A0DC6}" dt="2025-02-20T00:05:15.221" v="258" actId="207"/>
          <ac:spMkLst>
            <pc:docMk/>
            <pc:sldMk cId="1132973778" sldId="331"/>
            <ac:spMk id="13" creationId="{DAE61D36-2EC2-CDE7-2613-466648C845B9}"/>
          </ac:spMkLst>
        </pc:spChg>
        <pc:spChg chg="mod">
          <ac:chgData name="YUDA Keigo" userId="845ff04d-cf37-4ae9-923a-524a13bb5597" providerId="ADAL" clId="{5DF81B61-DD5B-4326-B1AE-53C5347A0DC6}" dt="2025-02-18T00:23:19.516" v="60" actId="120"/>
          <ac:spMkLst>
            <pc:docMk/>
            <pc:sldMk cId="1132973778" sldId="331"/>
            <ac:spMk id="14" creationId="{C6CB4A45-F6FD-4CEA-6C19-020E91B76EED}"/>
          </ac:spMkLst>
        </pc:spChg>
        <pc:spChg chg="mod">
          <ac:chgData name="YUDA Keigo" userId="845ff04d-cf37-4ae9-923a-524a13bb5597" providerId="ADAL" clId="{5DF81B61-DD5B-4326-B1AE-53C5347A0DC6}" dt="2025-02-18T00:23:19.516" v="60" actId="120"/>
          <ac:spMkLst>
            <pc:docMk/>
            <pc:sldMk cId="1132973778" sldId="331"/>
            <ac:spMk id="15" creationId="{9AA077E7-B64E-477B-CBF8-C8EF51EFE0B8}"/>
          </ac:spMkLst>
        </pc:spChg>
        <pc:spChg chg="mod">
          <ac:chgData name="YUDA Keigo" userId="845ff04d-cf37-4ae9-923a-524a13bb5597" providerId="ADAL" clId="{5DF81B61-DD5B-4326-B1AE-53C5347A0DC6}" dt="2025-02-19T23:57:00.234" v="231" actId="207"/>
          <ac:spMkLst>
            <pc:docMk/>
            <pc:sldMk cId="1132973778" sldId="331"/>
            <ac:spMk id="19" creationId="{1970FF05-FB2F-22F9-6068-B9010532ECF8}"/>
          </ac:spMkLst>
        </pc:spChg>
        <pc:grpChg chg="mod">
          <ac:chgData name="YUDA Keigo" userId="845ff04d-cf37-4ae9-923a-524a13bb5597" providerId="ADAL" clId="{5DF81B61-DD5B-4326-B1AE-53C5347A0DC6}" dt="2025-02-20T00:11:40.523" v="273" actId="1076"/>
          <ac:grpSpMkLst>
            <pc:docMk/>
            <pc:sldMk cId="1132973778" sldId="331"/>
            <ac:grpSpMk id="12" creationId="{D19B5F03-86F4-AF47-CF43-307FB6281391}"/>
          </ac:grpSpMkLst>
        </pc:grpChg>
        <pc:grpChg chg="mod">
          <ac:chgData name="YUDA Keigo" userId="845ff04d-cf37-4ae9-923a-524a13bb5597" providerId="ADAL" clId="{5DF81B61-DD5B-4326-B1AE-53C5347A0DC6}" dt="2025-02-18T00:23:35.951" v="62" actId="1076"/>
          <ac:grpSpMkLst>
            <pc:docMk/>
            <pc:sldMk cId="1132973778" sldId="331"/>
            <ac:grpSpMk id="16" creationId="{1B4700EC-FC56-61CD-3C33-B163F937B2AE}"/>
          </ac:grpSpMkLst>
        </pc:gr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53227" cy="499091"/>
          </a:xfrm>
          <a:prstGeom prst="rect">
            <a:avLst/>
          </a:prstGeom>
        </p:spPr>
        <p:txBody>
          <a:bodyPr vert="horz" lIns="92300" tIns="46150" rIns="92300" bIns="4615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60334" y="0"/>
            <a:ext cx="2953227" cy="499091"/>
          </a:xfrm>
          <a:prstGeom prst="rect">
            <a:avLst/>
          </a:prstGeom>
        </p:spPr>
        <p:txBody>
          <a:bodyPr vert="horz" lIns="92300" tIns="46150" rIns="92300" bIns="46150" rtlCol="0"/>
          <a:lstStyle>
            <a:lvl1pPr algn="r">
              <a:defRPr sz="1200"/>
            </a:lvl1pPr>
          </a:lstStyle>
          <a:p>
            <a:fld id="{7CEE84EA-30D0-467B-A83F-B83EE3C95FAE}" type="datetimeFigureOut">
              <a:rPr kumimoji="1" lang="ja-JP" altLang="en-US" smtClean="0"/>
              <a:t>2026/6/13</a:t>
            </a:fld>
            <a:endParaRPr kumimoji="1" lang="ja-JP" altLang="en-US"/>
          </a:p>
        </p:txBody>
      </p:sp>
      <p:sp>
        <p:nvSpPr>
          <p:cNvPr id="4" name="スライド イメージ プレースホルダー 3"/>
          <p:cNvSpPr>
            <a:spLocks noGrp="1" noRot="1" noChangeAspect="1"/>
          </p:cNvSpPr>
          <p:nvPr>
            <p:ph type="sldImg" idx="2"/>
          </p:nvPr>
        </p:nvSpPr>
        <p:spPr>
          <a:xfrm>
            <a:off x="1168400" y="1243013"/>
            <a:ext cx="4478338" cy="3357562"/>
          </a:xfrm>
          <a:prstGeom prst="rect">
            <a:avLst/>
          </a:prstGeom>
          <a:noFill/>
          <a:ln w="12700">
            <a:solidFill>
              <a:prstClr val="black"/>
            </a:solidFill>
          </a:ln>
        </p:spPr>
        <p:txBody>
          <a:bodyPr vert="horz" lIns="92300" tIns="46150" rIns="92300" bIns="46150" rtlCol="0" anchor="ctr"/>
          <a:lstStyle/>
          <a:p>
            <a:endParaRPr lang="ja-JP" altLang="en-US"/>
          </a:p>
        </p:txBody>
      </p:sp>
      <p:sp>
        <p:nvSpPr>
          <p:cNvPr id="5" name="ノート プレースホルダー 4"/>
          <p:cNvSpPr>
            <a:spLocks noGrp="1"/>
          </p:cNvSpPr>
          <p:nvPr>
            <p:ph type="body" sz="quarter" idx="3"/>
          </p:nvPr>
        </p:nvSpPr>
        <p:spPr>
          <a:xfrm>
            <a:off x="681515" y="4787126"/>
            <a:ext cx="5452110" cy="3916740"/>
          </a:xfrm>
          <a:prstGeom prst="rect">
            <a:avLst/>
          </a:prstGeom>
        </p:spPr>
        <p:txBody>
          <a:bodyPr vert="horz" lIns="92300" tIns="46150" rIns="92300" bIns="4615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8186"/>
            <a:ext cx="2953227" cy="499090"/>
          </a:xfrm>
          <a:prstGeom prst="rect">
            <a:avLst/>
          </a:prstGeom>
        </p:spPr>
        <p:txBody>
          <a:bodyPr vert="horz" lIns="92300" tIns="46150" rIns="92300" bIns="4615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60334" y="9448186"/>
            <a:ext cx="2953227" cy="499090"/>
          </a:xfrm>
          <a:prstGeom prst="rect">
            <a:avLst/>
          </a:prstGeom>
        </p:spPr>
        <p:txBody>
          <a:bodyPr vert="horz" lIns="92300" tIns="46150" rIns="92300" bIns="46150" rtlCol="0" anchor="b"/>
          <a:lstStyle>
            <a:lvl1pPr algn="r">
              <a:defRPr sz="1200"/>
            </a:lvl1pPr>
          </a:lstStyle>
          <a:p>
            <a:fld id="{A4067AA9-CA70-403B-BDBC-249E893903BB}" type="slidenum">
              <a:rPr kumimoji="1" lang="ja-JP" altLang="en-US" smtClean="0"/>
              <a:t>‹#›</a:t>
            </a:fld>
            <a:endParaRPr kumimoji="1" lang="ja-JP" altLang="en-US"/>
          </a:p>
        </p:txBody>
      </p:sp>
    </p:spTree>
    <p:extLst>
      <p:ext uri="{BB962C8B-B14F-4D97-AF65-F5344CB8AC3E}">
        <p14:creationId xmlns:p14="http://schemas.microsoft.com/office/powerpoint/2010/main" val="144157857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4067AA9-CA70-403B-BDBC-249E893903BB}" type="slidenum">
              <a:rPr kumimoji="1" lang="ja-JP" altLang="en-US" smtClean="0"/>
              <a:t>0</a:t>
            </a:fld>
            <a:endParaRPr kumimoji="1" lang="ja-JP" altLang="en-US"/>
          </a:p>
        </p:txBody>
      </p:sp>
    </p:spTree>
    <p:extLst>
      <p:ext uri="{BB962C8B-B14F-4D97-AF65-F5344CB8AC3E}">
        <p14:creationId xmlns:p14="http://schemas.microsoft.com/office/powerpoint/2010/main" val="9024308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4067AA9-CA70-403B-BDBC-249E893903BB}" type="slidenum">
              <a:rPr kumimoji="1" lang="ja-JP" altLang="en-US" smtClean="0"/>
              <a:t>1</a:t>
            </a:fld>
            <a:endParaRPr kumimoji="1" lang="ja-JP" altLang="en-US"/>
          </a:p>
        </p:txBody>
      </p:sp>
    </p:spTree>
    <p:extLst>
      <p:ext uri="{BB962C8B-B14F-4D97-AF65-F5344CB8AC3E}">
        <p14:creationId xmlns:p14="http://schemas.microsoft.com/office/powerpoint/2010/main" val="38690028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A4067AA9-CA70-403B-BDBC-249E893903BB}" type="slidenum">
              <a:rPr kumimoji="1" lang="ja-JP" altLang="en-US" smtClean="0"/>
              <a:t>2</a:t>
            </a:fld>
            <a:endParaRPr kumimoji="1" lang="ja-JP" altLang="en-US"/>
          </a:p>
        </p:txBody>
      </p:sp>
    </p:spTree>
    <p:extLst>
      <p:ext uri="{BB962C8B-B14F-4D97-AF65-F5344CB8AC3E}">
        <p14:creationId xmlns:p14="http://schemas.microsoft.com/office/powerpoint/2010/main" val="36057378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4067AA9-CA70-403B-BDBC-249E893903BB}" type="slidenum">
              <a:rPr kumimoji="1" lang="ja-JP" altLang="en-US" smtClean="0"/>
              <a:t>3</a:t>
            </a:fld>
            <a:endParaRPr kumimoji="1" lang="ja-JP" altLang="en-US"/>
          </a:p>
        </p:txBody>
      </p:sp>
    </p:spTree>
    <p:extLst>
      <p:ext uri="{BB962C8B-B14F-4D97-AF65-F5344CB8AC3E}">
        <p14:creationId xmlns:p14="http://schemas.microsoft.com/office/powerpoint/2010/main" val="29735076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4067AA9-CA70-403B-BDBC-249E893903BB}" type="slidenum">
              <a:rPr kumimoji="1" lang="ja-JP" altLang="en-US" smtClean="0"/>
              <a:t>4</a:t>
            </a:fld>
            <a:endParaRPr kumimoji="1" lang="ja-JP" altLang="en-US"/>
          </a:p>
        </p:txBody>
      </p:sp>
    </p:spTree>
    <p:extLst>
      <p:ext uri="{BB962C8B-B14F-4D97-AF65-F5344CB8AC3E}">
        <p14:creationId xmlns:p14="http://schemas.microsoft.com/office/powerpoint/2010/main" val="11787131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4067AA9-CA70-403B-BDBC-249E893903BB}" type="slidenum">
              <a:rPr kumimoji="1" lang="ja-JP" altLang="en-US" smtClean="0"/>
              <a:t>5</a:t>
            </a:fld>
            <a:endParaRPr kumimoji="1" lang="ja-JP" altLang="en-US"/>
          </a:p>
        </p:txBody>
      </p:sp>
    </p:spTree>
    <p:extLst>
      <p:ext uri="{BB962C8B-B14F-4D97-AF65-F5344CB8AC3E}">
        <p14:creationId xmlns:p14="http://schemas.microsoft.com/office/powerpoint/2010/main" val="39762407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A4067AA9-CA70-403B-BDBC-249E893903BB}" type="slidenum">
              <a:rPr kumimoji="1" lang="ja-JP" altLang="en-US" smtClean="0"/>
              <a:t>6</a:t>
            </a:fld>
            <a:endParaRPr kumimoji="1" lang="ja-JP" altLang="en-US"/>
          </a:p>
        </p:txBody>
      </p:sp>
    </p:spTree>
    <p:extLst>
      <p:ext uri="{BB962C8B-B14F-4D97-AF65-F5344CB8AC3E}">
        <p14:creationId xmlns:p14="http://schemas.microsoft.com/office/powerpoint/2010/main" val="9494582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070AC7D3-EF5A-4A62-813C-DED8DCF7C4DE}"/>
              </a:ext>
            </a:extLst>
          </p:cNvPr>
          <p:cNvSpPr/>
          <p:nvPr userDrawn="1"/>
        </p:nvSpPr>
        <p:spPr>
          <a:xfrm>
            <a:off x="0" y="0"/>
            <a:ext cx="9144000" cy="4925683"/>
          </a:xfrm>
          <a:prstGeom prst="rect">
            <a:avLst/>
          </a:prstGeom>
          <a:solidFill>
            <a:srgbClr val="299D66"/>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l"/>
            <a:endParaRPr kumimoji="1" lang="ja-JP" altLang="en-US"/>
          </a:p>
        </p:txBody>
      </p:sp>
      <p:sp>
        <p:nvSpPr>
          <p:cNvPr id="2" name="Title 1"/>
          <p:cNvSpPr>
            <a:spLocks noGrp="1"/>
          </p:cNvSpPr>
          <p:nvPr>
            <p:ph type="ctrTitle"/>
          </p:nvPr>
        </p:nvSpPr>
        <p:spPr>
          <a:xfrm>
            <a:off x="429164" y="1407034"/>
            <a:ext cx="8285672" cy="2387600"/>
          </a:xfrm>
        </p:spPr>
        <p:txBody>
          <a:bodyPr anchor="b">
            <a:normAutofit/>
          </a:bodyPr>
          <a:lstStyle>
            <a:lvl1pPr algn="ctr">
              <a:defRPr sz="4800">
                <a:solidFill>
                  <a:schemeClr val="bg1"/>
                </a:solidFill>
                <a:latin typeface="Arial" panose="020B0604020202020204" pitchFamily="34" charset="0"/>
                <a:ea typeface="ＭＳ ゴシック" panose="020B0609070205080204" pitchFamily="49" charset="-128"/>
                <a:cs typeface="Arial" panose="020B0604020202020204" pitchFamily="34" charset="0"/>
              </a:defRPr>
            </a:lvl1pPr>
          </a:lstStyle>
          <a:p>
            <a:r>
              <a:rPr lang="ja-JP" altLang="en-US"/>
              <a:t>マスター タイトルの書式設定</a:t>
            </a:r>
            <a:endParaRPr lang="en-US"/>
          </a:p>
        </p:txBody>
      </p:sp>
      <p:sp>
        <p:nvSpPr>
          <p:cNvPr id="3" name="Subtitle 2"/>
          <p:cNvSpPr>
            <a:spLocks noGrp="1"/>
          </p:cNvSpPr>
          <p:nvPr>
            <p:ph type="subTitle" idx="1"/>
          </p:nvPr>
        </p:nvSpPr>
        <p:spPr>
          <a:xfrm>
            <a:off x="4313208" y="5450966"/>
            <a:ext cx="4401628" cy="881751"/>
          </a:xfrm>
        </p:spPr>
        <p:txBody>
          <a:bodyPr>
            <a:noAutofit/>
          </a:bodyPr>
          <a:lstStyle>
            <a:lvl1pPr marL="0" indent="0" algn="r">
              <a:buNone/>
              <a:defRPr sz="2800">
                <a:latin typeface="Arial" panose="020B0604020202020204" pitchFamily="34" charset="0"/>
                <a:ea typeface="ＭＳ ゴシック" panose="020B0609070205080204" pitchFamily="49" charset="-128"/>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Tree>
    <p:extLst>
      <p:ext uri="{BB962C8B-B14F-4D97-AF65-F5344CB8AC3E}">
        <p14:creationId xmlns:p14="http://schemas.microsoft.com/office/powerpoint/2010/main" val="41620347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B449CAEF-40CC-42F0-A4EC-8E80A32D388E}"/>
              </a:ext>
            </a:extLst>
          </p:cNvPr>
          <p:cNvSpPr/>
          <p:nvPr userDrawn="1"/>
        </p:nvSpPr>
        <p:spPr>
          <a:xfrm>
            <a:off x="0" y="1"/>
            <a:ext cx="9144000" cy="552086"/>
          </a:xfrm>
          <a:prstGeom prst="rect">
            <a:avLst/>
          </a:prstGeom>
          <a:solidFill>
            <a:srgbClr val="299D66"/>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l"/>
            <a:endParaRPr kumimoji="1" lang="ja-JP" altLang="en-US" sz="1600"/>
          </a:p>
        </p:txBody>
      </p:sp>
      <p:sp>
        <p:nvSpPr>
          <p:cNvPr id="2" name="Title 1"/>
          <p:cNvSpPr>
            <a:spLocks noGrp="1"/>
          </p:cNvSpPr>
          <p:nvPr>
            <p:ph type="title"/>
          </p:nvPr>
        </p:nvSpPr>
        <p:spPr>
          <a:xfrm>
            <a:off x="81220" y="-12346"/>
            <a:ext cx="7644082" cy="618282"/>
          </a:xfrm>
        </p:spPr>
        <p:txBody>
          <a:bodyPr>
            <a:normAutofit/>
          </a:bodyPr>
          <a:lstStyle>
            <a:lvl1pPr>
              <a:defRPr sz="2800">
                <a:solidFill>
                  <a:schemeClr val="bg1"/>
                </a:solidFill>
                <a:latin typeface="Arial" panose="020B0604020202020204" pitchFamily="34" charset="0"/>
                <a:ea typeface="ＭＳ ゴシック" panose="020B0609070205080204" pitchFamily="49" charset="-128"/>
                <a:cs typeface="Arial" panose="020B0604020202020204" pitchFamily="34" charset="0"/>
              </a:defRPr>
            </a:lvl1pPr>
          </a:lstStyle>
          <a:p>
            <a:r>
              <a:rPr lang="ja-JP" altLang="en-US"/>
              <a:t>マスター タイトルの書式設定</a:t>
            </a:r>
            <a:endParaRPr lang="en-US"/>
          </a:p>
        </p:txBody>
      </p:sp>
      <p:sp>
        <p:nvSpPr>
          <p:cNvPr id="8" name="Slide Number Placeholder 3">
            <a:extLst>
              <a:ext uri="{FF2B5EF4-FFF2-40B4-BE49-F238E27FC236}">
                <a16:creationId xmlns:a16="http://schemas.microsoft.com/office/drawing/2014/main" id="{98F0FF42-2A2A-4234-8F0B-C16341785150}"/>
              </a:ext>
            </a:extLst>
          </p:cNvPr>
          <p:cNvSpPr>
            <a:spLocks noGrp="1"/>
          </p:cNvSpPr>
          <p:nvPr>
            <p:ph type="sldNum" sz="quarter" idx="12"/>
          </p:nvPr>
        </p:nvSpPr>
        <p:spPr>
          <a:xfrm>
            <a:off x="8350370" y="112820"/>
            <a:ext cx="714879" cy="365125"/>
          </a:xfrm>
        </p:spPr>
        <p:txBody>
          <a:bodyPr/>
          <a:lstStyle>
            <a:lvl1pPr>
              <a:defRPr sz="2400">
                <a:latin typeface="Arial" panose="020B0604020202020204" pitchFamily="34" charset="0"/>
                <a:cs typeface="Arial" panose="020B0604020202020204" pitchFamily="34" charset="0"/>
              </a:defRPr>
            </a:lvl1pPr>
          </a:lstStyle>
          <a:p>
            <a:fld id="{4A8B8B07-C47A-4ABD-8A13-B50B515FD326}" type="slidenum">
              <a:rPr lang="ja-JP" altLang="en-US" smtClean="0"/>
              <a:pPr/>
              <a:t>‹#›</a:t>
            </a:fld>
            <a:endParaRPr lang="ja-JP" altLang="en-US"/>
          </a:p>
        </p:txBody>
      </p:sp>
      <p:sp>
        <p:nvSpPr>
          <p:cNvPr id="3" name="正方形/長方形 2">
            <a:extLst>
              <a:ext uri="{FF2B5EF4-FFF2-40B4-BE49-F238E27FC236}">
                <a16:creationId xmlns:a16="http://schemas.microsoft.com/office/drawing/2014/main" id="{06664E8D-FFA7-6F72-44F9-EA49D0364CEF}"/>
              </a:ext>
            </a:extLst>
          </p:cNvPr>
          <p:cNvSpPr/>
          <p:nvPr userDrawn="1"/>
        </p:nvSpPr>
        <p:spPr>
          <a:xfrm>
            <a:off x="0" y="6573794"/>
            <a:ext cx="9144000" cy="284357"/>
          </a:xfrm>
          <a:prstGeom prst="rect">
            <a:avLst/>
          </a:prstGeom>
          <a:solidFill>
            <a:srgbClr val="299D66"/>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l"/>
            <a:endParaRPr kumimoji="1" lang="ja-JP" altLang="en-US" sz="1600"/>
          </a:p>
        </p:txBody>
      </p:sp>
    </p:spTree>
    <p:extLst>
      <p:ext uri="{BB962C8B-B14F-4D97-AF65-F5344CB8AC3E}">
        <p14:creationId xmlns:p14="http://schemas.microsoft.com/office/powerpoint/2010/main" val="32608822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4A8B8B07-C47A-4ABD-8A13-B50B515FD326}" type="slidenum">
              <a:rPr kumimoji="1" lang="ja-JP" altLang="en-US" smtClean="0"/>
              <a:t>‹#›</a:t>
            </a:fld>
            <a:endParaRPr kumimoji="1" lang="ja-JP" altLang="en-US"/>
          </a:p>
        </p:txBody>
      </p:sp>
    </p:spTree>
    <p:extLst>
      <p:ext uri="{BB962C8B-B14F-4D97-AF65-F5344CB8AC3E}">
        <p14:creationId xmlns:p14="http://schemas.microsoft.com/office/powerpoint/2010/main" val="328049092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28650" y="6356355"/>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kumimoji="1" lang="ja-JP" altLang="en-US"/>
          </a:p>
        </p:txBody>
      </p:sp>
      <p:sp>
        <p:nvSpPr>
          <p:cNvPr id="5" name="Footer Placeholder 4"/>
          <p:cNvSpPr>
            <a:spLocks noGrp="1"/>
          </p:cNvSpPr>
          <p:nvPr>
            <p:ph type="ftr" sz="quarter" idx="3"/>
          </p:nvPr>
        </p:nvSpPr>
        <p:spPr>
          <a:xfrm>
            <a:off x="3028950" y="6356355"/>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835321" y="115100"/>
            <a:ext cx="2057400" cy="365125"/>
          </a:xfrm>
          <a:prstGeom prst="rect">
            <a:avLst/>
          </a:prstGeom>
        </p:spPr>
        <p:txBody>
          <a:bodyPr vert="horz" lIns="91440" tIns="45720" rIns="91440" bIns="45720" rtlCol="0" anchor="ctr"/>
          <a:lstStyle>
            <a:lvl1pPr algn="r">
              <a:defRPr sz="1200">
                <a:solidFill>
                  <a:schemeClr val="bg1"/>
                </a:solidFill>
              </a:defRPr>
            </a:lvl1pPr>
          </a:lstStyle>
          <a:p>
            <a:fld id="{4A8B8B07-C47A-4ABD-8A13-B50B515FD326}" type="slidenum">
              <a:rPr lang="ja-JP" altLang="en-US" smtClean="0"/>
              <a:pPr/>
              <a:t>‹#›</a:t>
            </a:fld>
            <a:endParaRPr lang="ja-JP" altLang="en-US"/>
          </a:p>
        </p:txBody>
      </p:sp>
    </p:spTree>
    <p:extLst>
      <p:ext uri="{BB962C8B-B14F-4D97-AF65-F5344CB8AC3E}">
        <p14:creationId xmlns:p14="http://schemas.microsoft.com/office/powerpoint/2010/main" val="40821239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7" r:id="rId3"/>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1"/>
          <p:cNvSpPr>
            <a:spLocks noGrp="1"/>
          </p:cNvSpPr>
          <p:nvPr>
            <p:ph type="ctrTitle"/>
          </p:nvPr>
        </p:nvSpPr>
        <p:spPr>
          <a:xfrm>
            <a:off x="499866" y="2224341"/>
            <a:ext cx="7932411" cy="693294"/>
          </a:xfrm>
        </p:spPr>
        <p:txBody>
          <a:bodyPr>
            <a:noAutofit/>
          </a:bodyPr>
          <a:lstStyle/>
          <a:p>
            <a:r>
              <a:rPr lang="en-US" altLang="ja-JP" sz="2800" kern="100" dirty="0">
                <a:effectLst/>
                <a:latin typeface="Arial" panose="020B0604020202020204" pitchFamily="34" charset="0"/>
                <a:ea typeface="ＭＳ ゴシック" panose="020B0609070205080204" pitchFamily="49" charset="-128"/>
                <a:cs typeface="Arial" panose="020B0604020202020204" pitchFamily="34" charset="0"/>
              </a:rPr>
              <a:t/>
            </a:r>
            <a:br>
              <a:rPr lang="en-US" altLang="ja-JP" sz="2800" kern="100" dirty="0">
                <a:effectLst/>
                <a:latin typeface="Arial" panose="020B0604020202020204" pitchFamily="34" charset="0"/>
                <a:ea typeface="ＭＳ ゴシック" panose="020B0609070205080204" pitchFamily="49" charset="-128"/>
                <a:cs typeface="Arial" panose="020B0604020202020204" pitchFamily="34" charset="0"/>
              </a:rPr>
            </a:br>
            <a:r>
              <a:rPr lang="ja-JP" altLang="en-US" sz="2800" kern="100" dirty="0"/>
              <a:t>階段式魚道における潜孔アスペクト比がカワムツの遡上率に及ぼす影響</a:t>
            </a:r>
            <a:endParaRPr lang="ja-JP" altLang="ja-JP" sz="2400" kern="100" dirty="0">
              <a:effectLst/>
              <a:latin typeface="Times New Roman" panose="02020603050405020304" pitchFamily="18" charset="0"/>
              <a:ea typeface="ＭＳ 明朝" panose="02020609040205080304" pitchFamily="17" charset="-128"/>
            </a:endParaRPr>
          </a:p>
        </p:txBody>
      </p:sp>
      <p:sp>
        <p:nvSpPr>
          <p:cNvPr id="4" name="サブタイトル 2"/>
          <p:cNvSpPr>
            <a:spLocks noGrp="1"/>
          </p:cNvSpPr>
          <p:nvPr>
            <p:ph type="subTitle" idx="1"/>
          </p:nvPr>
        </p:nvSpPr>
        <p:spPr>
          <a:xfrm>
            <a:off x="2636493" y="5243297"/>
            <a:ext cx="6211874" cy="1532200"/>
          </a:xfrm>
        </p:spPr>
        <p:txBody>
          <a:bodyPr>
            <a:noAutofit/>
          </a:bodyPr>
          <a:lstStyle/>
          <a:p>
            <a:pPr algn="l"/>
            <a:r>
              <a:rPr lang="ja-JP" altLang="en-US" sz="1800" dirty="0"/>
              <a:t>九州工業大学大学院　建設社会工学研究</a:t>
            </a:r>
            <a:r>
              <a:rPr lang="ja-JP" altLang="en-US" sz="1800" dirty="0" smtClean="0"/>
              <a:t>系　○鬼束</a:t>
            </a:r>
            <a:r>
              <a:rPr lang="ja-JP" altLang="en-US" sz="1800" dirty="0"/>
              <a:t>　</a:t>
            </a:r>
            <a:r>
              <a:rPr lang="ja-JP" altLang="en-US" sz="1800" dirty="0" smtClean="0"/>
              <a:t>幸樹</a:t>
            </a:r>
            <a:endParaRPr lang="en-US" altLang="ja-JP" sz="1800" dirty="0" smtClean="0"/>
          </a:p>
          <a:p>
            <a:pPr algn="l"/>
            <a:r>
              <a:rPr lang="ja-JP" altLang="en-US" sz="1800" dirty="0"/>
              <a:t>九州工業大学大学院　</a:t>
            </a:r>
            <a:r>
              <a:rPr lang="zh-CN" altLang="ja-JP" sz="1800" dirty="0"/>
              <a:t>工学府工学専攻</a:t>
            </a:r>
            <a:r>
              <a:rPr lang="ja-JP" altLang="en-US" sz="1800" dirty="0"/>
              <a:t>　　</a:t>
            </a:r>
            <a:r>
              <a:rPr lang="ja-JP" altLang="en-US" sz="1800" dirty="0" smtClean="0"/>
              <a:t>　　吉田</a:t>
            </a:r>
            <a:r>
              <a:rPr lang="ja-JP" altLang="en-US" sz="1800" dirty="0"/>
              <a:t>瑞</a:t>
            </a:r>
            <a:r>
              <a:rPr lang="ja-JP" altLang="en-US" sz="1800" dirty="0" smtClean="0"/>
              <a:t>矢</a:t>
            </a:r>
            <a:endParaRPr lang="en-US" altLang="ja-JP" sz="1800" dirty="0" smtClean="0"/>
          </a:p>
          <a:p>
            <a:pPr algn="l"/>
            <a:r>
              <a:rPr lang="ja-JP" altLang="en-US" sz="1800" dirty="0"/>
              <a:t>九州工業大学大学院　</a:t>
            </a:r>
            <a:r>
              <a:rPr lang="zh-CN" altLang="ja-JP" sz="1800" dirty="0"/>
              <a:t>工学府工学専攻</a:t>
            </a:r>
            <a:r>
              <a:rPr lang="ja-JP" altLang="en-US" sz="1800" dirty="0"/>
              <a:t>　　</a:t>
            </a:r>
            <a:r>
              <a:rPr lang="ja-JP" altLang="en-US" sz="1800" dirty="0" smtClean="0"/>
              <a:t>　　</a:t>
            </a:r>
            <a:r>
              <a:rPr lang="ja-JP" altLang="ja-JP" sz="1800" dirty="0" smtClean="0"/>
              <a:t>藤田</a:t>
            </a:r>
            <a:r>
              <a:rPr lang="ja-JP" altLang="ja-JP" sz="1800" dirty="0"/>
              <a:t>　</a:t>
            </a:r>
            <a:r>
              <a:rPr lang="ja-JP" altLang="ja-JP" sz="1800" dirty="0" smtClean="0"/>
              <a:t>凌安</a:t>
            </a:r>
            <a:endParaRPr lang="en-US" altLang="ja-JP" sz="1800" dirty="0" smtClean="0"/>
          </a:p>
          <a:p>
            <a:pPr algn="l"/>
            <a:r>
              <a:rPr lang="zh-CN" altLang="ja-JP" sz="1800" dirty="0" smtClean="0"/>
              <a:t>荒谷</a:t>
            </a:r>
            <a:r>
              <a:rPr lang="zh-CN" altLang="ja-JP" sz="1800" dirty="0"/>
              <a:t>建設コンサルタント</a:t>
            </a:r>
            <a:r>
              <a:rPr lang="ja-JP" altLang="en-US" sz="1800" dirty="0"/>
              <a:t>　</a:t>
            </a:r>
            <a:r>
              <a:rPr lang="ja-JP" altLang="en-US" sz="1800" dirty="0" smtClean="0"/>
              <a:t>　　　　　　　　　</a:t>
            </a:r>
            <a:r>
              <a:rPr lang="ja-JP" altLang="ja-JP" sz="1800" dirty="0" smtClean="0"/>
              <a:t>西原</a:t>
            </a:r>
            <a:r>
              <a:rPr lang="ja-JP" altLang="ja-JP" sz="1800" dirty="0"/>
              <a:t>　智世</a:t>
            </a:r>
            <a:endParaRPr lang="en-US" altLang="ja-JP" sz="1800" dirty="0"/>
          </a:p>
          <a:p>
            <a:pPr algn="l"/>
            <a:r>
              <a:rPr lang="ja-JP" altLang="en-US" sz="2400" dirty="0"/>
              <a:t>　　　　　　　　　　　　</a:t>
            </a:r>
            <a:endParaRPr lang="en-US" altLang="ja-JP" sz="2400" dirty="0">
              <a:latin typeface="Arial" panose="020B0604020202020204" pitchFamily="34" charset="0"/>
              <a:ea typeface="ＭＳ ゴシック" panose="020B0609070205080204" pitchFamily="49" charset="-128"/>
              <a:cs typeface="Arial" panose="020B0604020202020204" pitchFamily="34" charset="0"/>
            </a:endParaRPr>
          </a:p>
        </p:txBody>
      </p:sp>
      <p:sp>
        <p:nvSpPr>
          <p:cNvPr id="5" name="タイトル 1"/>
          <p:cNvSpPr txBox="1">
            <a:spLocks/>
          </p:cNvSpPr>
          <p:nvPr/>
        </p:nvSpPr>
        <p:spPr>
          <a:xfrm>
            <a:off x="5048053" y="0"/>
            <a:ext cx="4059865" cy="69329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4800" kern="1200">
                <a:solidFill>
                  <a:schemeClr val="bg1"/>
                </a:solidFill>
                <a:latin typeface="Arial" panose="020B0604020202020204" pitchFamily="34" charset="0"/>
                <a:ea typeface="ＭＳ ゴシック" panose="020B0609070205080204" pitchFamily="49" charset="-128"/>
                <a:cs typeface="Arial" panose="020B0604020202020204" pitchFamily="34" charset="0"/>
              </a:defRPr>
            </a:lvl1pPr>
          </a:lstStyle>
          <a:p>
            <a:r>
              <a:rPr lang="en-US" altLang="ja-JP" sz="2000" kern="100" dirty="0" smtClean="0"/>
              <a:t>2026</a:t>
            </a:r>
            <a:r>
              <a:rPr lang="ja-JP" altLang="en-US" sz="2000" kern="100" dirty="0" smtClean="0"/>
              <a:t>年度河川技術シンポジウム</a:t>
            </a:r>
            <a:endParaRPr lang="en-US" altLang="ja-JP" sz="2000" kern="100" dirty="0" smtClean="0"/>
          </a:p>
          <a:p>
            <a:r>
              <a:rPr lang="en-US" altLang="ja-JP" sz="2000" kern="100" dirty="0" smtClean="0"/>
              <a:t>2026.6.18-6.19</a:t>
            </a:r>
            <a:endParaRPr lang="ja-JP" altLang="ja-JP" sz="2400" kern="100" dirty="0">
              <a:latin typeface="Times New Roman" panose="02020603050405020304" pitchFamily="18" charset="0"/>
              <a:ea typeface="ＭＳ 明朝" panose="02020609040205080304" pitchFamily="17" charset="-128"/>
            </a:endParaRPr>
          </a:p>
        </p:txBody>
      </p:sp>
    </p:spTree>
    <p:extLst>
      <p:ext uri="{BB962C8B-B14F-4D97-AF65-F5344CB8AC3E}">
        <p14:creationId xmlns:p14="http://schemas.microsoft.com/office/powerpoint/2010/main" val="128065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CD7E138-783B-EBE5-09CA-B31E4F7860B3}"/>
              </a:ext>
            </a:extLst>
          </p:cNvPr>
          <p:cNvSpPr>
            <a:spLocks noGrp="1"/>
          </p:cNvSpPr>
          <p:nvPr>
            <p:ph type="title"/>
          </p:nvPr>
        </p:nvSpPr>
        <p:spPr/>
        <p:txBody>
          <a:bodyPr/>
          <a:lstStyle/>
          <a:p>
            <a:r>
              <a:rPr kumimoji="1" lang="ja-JP" altLang="en-US" dirty="0"/>
              <a:t>はじめに</a:t>
            </a:r>
          </a:p>
        </p:txBody>
      </p:sp>
      <p:sp>
        <p:nvSpPr>
          <p:cNvPr id="3" name="スライド番号プレースホルダー 2">
            <a:extLst>
              <a:ext uri="{FF2B5EF4-FFF2-40B4-BE49-F238E27FC236}">
                <a16:creationId xmlns:a16="http://schemas.microsoft.com/office/drawing/2014/main" id="{6144096E-05F8-B6CD-68AF-E6E9522F715A}"/>
              </a:ext>
            </a:extLst>
          </p:cNvPr>
          <p:cNvSpPr>
            <a:spLocks noGrp="1"/>
          </p:cNvSpPr>
          <p:nvPr>
            <p:ph type="sldNum" sz="quarter" idx="12"/>
          </p:nvPr>
        </p:nvSpPr>
        <p:spPr/>
        <p:txBody>
          <a:bodyPr/>
          <a:lstStyle/>
          <a:p>
            <a:fld id="{4A8B8B07-C47A-4ABD-8A13-B50B515FD326}" type="slidenum">
              <a:rPr lang="ja-JP" altLang="en-US" smtClean="0"/>
              <a:pPr/>
              <a:t>1</a:t>
            </a:fld>
            <a:endParaRPr lang="ja-JP" altLang="en-US"/>
          </a:p>
        </p:txBody>
      </p:sp>
      <p:grpSp>
        <p:nvGrpSpPr>
          <p:cNvPr id="13" name="グループ化 12">
            <a:extLst>
              <a:ext uri="{FF2B5EF4-FFF2-40B4-BE49-F238E27FC236}">
                <a16:creationId xmlns:a16="http://schemas.microsoft.com/office/drawing/2014/main" id="{CF39F02F-525D-EA44-9D6A-AC70EB409567}"/>
              </a:ext>
            </a:extLst>
          </p:cNvPr>
          <p:cNvGrpSpPr/>
          <p:nvPr/>
        </p:nvGrpSpPr>
        <p:grpSpPr>
          <a:xfrm>
            <a:off x="806669" y="5520088"/>
            <a:ext cx="7745506" cy="1058758"/>
            <a:chOff x="64779" y="4703626"/>
            <a:chExt cx="8941342" cy="1071463"/>
          </a:xfrm>
        </p:grpSpPr>
        <p:sp>
          <p:nvSpPr>
            <p:cNvPr id="14" name="角丸四角形 9">
              <a:extLst>
                <a:ext uri="{FF2B5EF4-FFF2-40B4-BE49-F238E27FC236}">
                  <a16:creationId xmlns:a16="http://schemas.microsoft.com/office/drawing/2014/main" id="{B32E1370-72E8-A1F6-F9B0-B3DD69504FA8}"/>
                </a:ext>
              </a:extLst>
            </p:cNvPr>
            <p:cNvSpPr/>
            <p:nvPr/>
          </p:nvSpPr>
          <p:spPr>
            <a:xfrm>
              <a:off x="64779" y="4871889"/>
              <a:ext cx="8941342" cy="903200"/>
            </a:xfrm>
            <a:prstGeom prst="roundRect">
              <a:avLst/>
            </a:prstGeom>
            <a:solidFill>
              <a:schemeClr val="bg1"/>
            </a:solid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50000"/>
                </a:lnSpc>
              </a:pPr>
              <a:r>
                <a:rPr lang="ja-JP" altLang="en-US" sz="2000" u="sng" dirty="0">
                  <a:solidFill>
                    <a:schemeClr val="tx1"/>
                  </a:solidFill>
                  <a:latin typeface="ＭＳ ゴシック" panose="020B0609070205080204" pitchFamily="49" charset="-128"/>
                  <a:ea typeface="ＭＳ ゴシック" panose="020B0609070205080204" pitchFamily="49" charset="-128"/>
                </a:rPr>
                <a:t>階段式</a:t>
              </a:r>
              <a:r>
                <a:rPr lang="ja-JP" altLang="en-US" sz="2000" u="sng" dirty="0" smtClean="0">
                  <a:solidFill>
                    <a:schemeClr val="tx1"/>
                  </a:solidFill>
                  <a:latin typeface="ＭＳ ゴシック" panose="020B0609070205080204" pitchFamily="49" charset="-128"/>
                  <a:ea typeface="ＭＳ ゴシック" panose="020B0609070205080204" pitchFamily="49" charset="-128"/>
                </a:rPr>
                <a:t>魚道の潜孔</a:t>
              </a:r>
              <a:r>
                <a:rPr lang="ja-JP" altLang="en-US" sz="2000" dirty="0" smtClean="0">
                  <a:solidFill>
                    <a:schemeClr val="tx1"/>
                  </a:solidFill>
                  <a:latin typeface="ＭＳ ゴシック" panose="020B0609070205080204" pitchFamily="49" charset="-128"/>
                  <a:ea typeface="ＭＳ ゴシック" panose="020B0609070205080204" pitchFamily="49" charset="-128"/>
                </a:rPr>
                <a:t>：</a:t>
              </a:r>
              <a:r>
                <a:rPr lang="ja-JP" altLang="en-US" sz="2000" dirty="0" smtClean="0">
                  <a:solidFill>
                    <a:srgbClr val="0000FF"/>
                  </a:solidFill>
                  <a:latin typeface="ＭＳ ゴシック" panose="020B0609070205080204" pitchFamily="49" charset="-128"/>
                  <a:ea typeface="ＭＳ ゴシック" panose="020B0609070205080204" pitchFamily="49" charset="-128"/>
                </a:rPr>
                <a:t>アスペクト比</a:t>
              </a:r>
              <a:r>
                <a:rPr lang="en-US" altLang="ja-JP" sz="2000" dirty="0" smtClean="0">
                  <a:solidFill>
                    <a:schemeClr val="tx1"/>
                  </a:solidFill>
                  <a:latin typeface="ＭＳ ゴシック" panose="020B0609070205080204" pitchFamily="49" charset="-128"/>
                  <a:ea typeface="ＭＳ ゴシック" panose="020B0609070205080204" pitchFamily="49" charset="-128"/>
                </a:rPr>
                <a:t>(=</a:t>
              </a:r>
              <a:r>
                <a:rPr lang="ja-JP" altLang="en-US" sz="2000" dirty="0" smtClean="0">
                  <a:solidFill>
                    <a:schemeClr val="tx1"/>
                  </a:solidFill>
                  <a:latin typeface="ＭＳ ゴシック" panose="020B0609070205080204" pitchFamily="49" charset="-128"/>
                  <a:ea typeface="ＭＳ ゴシック" panose="020B0609070205080204" pitchFamily="49" charset="-128"/>
                </a:rPr>
                <a:t>潜孔高</a:t>
              </a:r>
              <a:r>
                <a:rPr lang="en-US" altLang="ja-JP" sz="2000" dirty="0" smtClean="0">
                  <a:solidFill>
                    <a:schemeClr val="tx1"/>
                  </a:solidFill>
                  <a:latin typeface="ＭＳ ゴシック" panose="020B0609070205080204" pitchFamily="49" charset="-128"/>
                  <a:ea typeface="ＭＳ ゴシック" panose="020B0609070205080204" pitchFamily="49" charset="-128"/>
                </a:rPr>
                <a:t>/</a:t>
              </a:r>
              <a:r>
                <a:rPr lang="ja-JP" altLang="en-US" sz="2000" dirty="0" smtClean="0">
                  <a:solidFill>
                    <a:schemeClr val="tx1"/>
                  </a:solidFill>
                  <a:latin typeface="ＭＳ ゴシック" panose="020B0609070205080204" pitchFamily="49" charset="-128"/>
                  <a:ea typeface="ＭＳ ゴシック" panose="020B0609070205080204" pitchFamily="49" charset="-128"/>
                </a:rPr>
                <a:t>潜孔幅</a:t>
              </a:r>
              <a:r>
                <a:rPr lang="en-US" altLang="ja-JP" sz="2000" dirty="0" smtClean="0">
                  <a:solidFill>
                    <a:schemeClr val="tx1"/>
                  </a:solidFill>
                  <a:latin typeface="ＭＳ ゴシック" panose="020B0609070205080204" pitchFamily="49" charset="-128"/>
                  <a:ea typeface="ＭＳ ゴシック" panose="020B0609070205080204" pitchFamily="49" charset="-128"/>
                </a:rPr>
                <a:t>)</a:t>
              </a:r>
              <a:r>
                <a:rPr lang="ja-JP" altLang="en-US" sz="2000" dirty="0" smtClean="0">
                  <a:solidFill>
                    <a:schemeClr val="tx1"/>
                  </a:solidFill>
                  <a:latin typeface="ＭＳ ゴシック" panose="020B0609070205080204" pitchFamily="49" charset="-128"/>
                  <a:ea typeface="ＭＳ ゴシック" panose="020B0609070205080204" pitchFamily="49" charset="-128"/>
                </a:rPr>
                <a:t>の影響？</a:t>
              </a:r>
              <a:endParaRPr lang="en-US" altLang="ja-JP" sz="2000" dirty="0">
                <a:solidFill>
                  <a:schemeClr val="tx1"/>
                </a:solidFill>
                <a:highlight>
                  <a:srgbClr val="FFFF00"/>
                </a:highlight>
                <a:latin typeface="ＭＳ ゴシック" panose="020B0609070205080204" pitchFamily="49" charset="-128"/>
                <a:ea typeface="ＭＳ ゴシック" panose="020B0609070205080204" pitchFamily="49" charset="-128"/>
              </a:endParaRPr>
            </a:p>
          </p:txBody>
        </p:sp>
        <p:sp>
          <p:nvSpPr>
            <p:cNvPr id="15" name="正方形/長方形 14">
              <a:extLst>
                <a:ext uri="{FF2B5EF4-FFF2-40B4-BE49-F238E27FC236}">
                  <a16:creationId xmlns:a16="http://schemas.microsoft.com/office/drawing/2014/main" id="{B87EFBE4-D0CA-D610-EEF1-79E81C13CF16}"/>
                </a:ext>
              </a:extLst>
            </p:cNvPr>
            <p:cNvSpPr/>
            <p:nvPr/>
          </p:nvSpPr>
          <p:spPr>
            <a:xfrm>
              <a:off x="516428" y="4703626"/>
              <a:ext cx="1897052" cy="321999"/>
            </a:xfrm>
            <a:prstGeom prst="rect">
              <a:avLst/>
            </a:prstGeom>
            <a:solidFill>
              <a:schemeClr val="accent4">
                <a:lumMod val="20000"/>
                <a:lumOff val="80000"/>
              </a:schemeClr>
            </a:solid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2000" dirty="0">
                  <a:solidFill>
                    <a:schemeClr val="tx1"/>
                  </a:solidFill>
                  <a:latin typeface="ＭＳ ゴシック" panose="020B0609070205080204" pitchFamily="49" charset="-128"/>
                  <a:ea typeface="ＭＳ ゴシック" panose="020B0609070205080204" pitchFamily="49" charset="-128"/>
                </a:rPr>
                <a:t>本研究</a:t>
              </a:r>
            </a:p>
          </p:txBody>
        </p:sp>
      </p:grpSp>
      <p:sp>
        <p:nvSpPr>
          <p:cNvPr id="5" name="テキスト ボックス 4">
            <a:extLst>
              <a:ext uri="{FF2B5EF4-FFF2-40B4-BE49-F238E27FC236}">
                <a16:creationId xmlns:a16="http://schemas.microsoft.com/office/drawing/2014/main" id="{7702264E-F7C4-6C62-F0A5-EDDF963B29D2}"/>
              </a:ext>
            </a:extLst>
          </p:cNvPr>
          <p:cNvSpPr txBox="1"/>
          <p:nvPr/>
        </p:nvSpPr>
        <p:spPr>
          <a:xfrm>
            <a:off x="1877383" y="4555169"/>
            <a:ext cx="3080560" cy="1015663"/>
          </a:xfrm>
          <a:prstGeom prst="rect">
            <a:avLst/>
          </a:prstGeom>
          <a:noFill/>
        </p:spPr>
        <p:txBody>
          <a:bodyPr wrap="square" rtlCol="0">
            <a:spAutoFit/>
          </a:bodyPr>
          <a:lstStyle/>
          <a:p>
            <a:r>
              <a:rPr kumimoji="1" lang="ja-JP" altLang="en-US" sz="2000" dirty="0" smtClean="0">
                <a:latin typeface="ＭＳ ゴシック" panose="020B0609070205080204" pitchFamily="49" charset="-128"/>
                <a:ea typeface="ＭＳ ゴシック" panose="020B0609070205080204" pitchFamily="49" charset="-128"/>
              </a:rPr>
              <a:t>遡上</a:t>
            </a:r>
            <a:r>
              <a:rPr kumimoji="1" lang="ja-JP" altLang="en-US" sz="2000" dirty="0" smtClean="0">
                <a:latin typeface="ＭＳ ゴシック" panose="020B0609070205080204" pitchFamily="49" charset="-128"/>
                <a:ea typeface="ＭＳ ゴシック" panose="020B0609070205080204" pitchFamily="49" charset="-128"/>
              </a:rPr>
              <a:t>に適した</a:t>
            </a:r>
            <a:r>
              <a:rPr kumimoji="1" lang="ja-JP" altLang="en-US" sz="2000" dirty="0" smtClean="0">
                <a:solidFill>
                  <a:srgbClr val="0000FF"/>
                </a:solidFill>
                <a:latin typeface="ＭＳ ゴシック" panose="020B0609070205080204" pitchFamily="49" charset="-128"/>
                <a:ea typeface="ＭＳ ゴシック" panose="020B0609070205080204" pitchFamily="49" charset="-128"/>
              </a:rPr>
              <a:t>潜孔形状</a:t>
            </a:r>
            <a:r>
              <a:rPr kumimoji="1" lang="ja-JP" altLang="en-US" sz="2000" dirty="0" smtClean="0">
                <a:latin typeface="ＭＳ ゴシック" panose="020B0609070205080204" pitchFamily="49" charset="-128"/>
                <a:ea typeface="ＭＳ ゴシック" panose="020B0609070205080204" pitchFamily="49" charset="-128"/>
              </a:rPr>
              <a:t>？</a:t>
            </a:r>
            <a:endParaRPr lang="en-US" altLang="ja-JP" sz="2000" dirty="0">
              <a:latin typeface="ＭＳ ゴシック" panose="020B0609070205080204" pitchFamily="49" charset="-128"/>
              <a:ea typeface="ＭＳ ゴシック" panose="020B0609070205080204" pitchFamily="49" charset="-128"/>
            </a:endParaRPr>
          </a:p>
          <a:p>
            <a:pPr algn="ctr"/>
            <a:r>
              <a:rPr lang="en-US" altLang="ja-JP" sz="1600" dirty="0" smtClean="0">
                <a:latin typeface="ＭＳ ゴシック" panose="020B0609070205080204" pitchFamily="49" charset="-128"/>
                <a:ea typeface="ＭＳ ゴシック" panose="020B0609070205080204" pitchFamily="49" charset="-128"/>
              </a:rPr>
              <a:t>(</a:t>
            </a:r>
            <a:r>
              <a:rPr lang="ja-JP" altLang="en-US" sz="1600" dirty="0">
                <a:latin typeface="ＭＳ ゴシック" panose="020B0609070205080204" pitchFamily="49" charset="-128"/>
                <a:ea typeface="ＭＳ ゴシック" panose="020B0609070205080204" pitchFamily="49" charset="-128"/>
              </a:rPr>
              <a:t>矩形のみを対象</a:t>
            </a:r>
            <a:r>
              <a:rPr lang="en-US" altLang="ja-JP" sz="1600" dirty="0" smtClean="0">
                <a:latin typeface="ＭＳ ゴシック" panose="020B0609070205080204" pitchFamily="49" charset="-128"/>
                <a:ea typeface="ＭＳ ゴシック" panose="020B0609070205080204" pitchFamily="49" charset="-128"/>
              </a:rPr>
              <a:t>)</a:t>
            </a:r>
            <a:r>
              <a:rPr lang="ja-JP" altLang="en-US" sz="2000" b="1" dirty="0">
                <a:solidFill>
                  <a:srgbClr val="FF0000"/>
                </a:solidFill>
                <a:latin typeface="ＭＳ ゴシック" panose="020B0609070205080204" pitchFamily="49" charset="-128"/>
                <a:ea typeface="ＭＳ ゴシック" panose="020B0609070205080204" pitchFamily="49" charset="-128"/>
              </a:rPr>
              <a:t>　　　　　　　　　　　　　</a:t>
            </a:r>
            <a:endParaRPr lang="en-US" altLang="ja-JP" sz="2000" b="1" dirty="0">
              <a:solidFill>
                <a:srgbClr val="FF0000"/>
              </a:solidFill>
              <a:latin typeface="ＭＳ ゴシック" panose="020B0609070205080204" pitchFamily="49" charset="-128"/>
              <a:ea typeface="ＭＳ ゴシック" panose="020B0609070205080204" pitchFamily="49" charset="-128"/>
            </a:endParaRPr>
          </a:p>
          <a:p>
            <a:r>
              <a:rPr kumimoji="1" lang="ja-JP" altLang="en-US" sz="2000" b="1" dirty="0">
                <a:solidFill>
                  <a:srgbClr val="FF0000"/>
                </a:solidFill>
                <a:latin typeface="ＭＳ ゴシック" panose="020B0609070205080204" pitchFamily="49" charset="-128"/>
                <a:ea typeface="ＭＳ ゴシック" panose="020B0609070205080204" pitchFamily="49" charset="-128"/>
              </a:rPr>
              <a:t>　　　　　　　　　　　　　　　</a:t>
            </a:r>
            <a:endParaRPr kumimoji="1" lang="ja-JP" altLang="en-US" sz="2000" b="1" u="sng" dirty="0">
              <a:solidFill>
                <a:srgbClr val="FF0000"/>
              </a:solidFill>
              <a:latin typeface="ＭＳ ゴシック" panose="020B0609070205080204" pitchFamily="49" charset="-128"/>
              <a:ea typeface="ＭＳ ゴシック" panose="020B0609070205080204" pitchFamily="49" charset="-128"/>
            </a:endParaRPr>
          </a:p>
        </p:txBody>
      </p:sp>
      <p:grpSp>
        <p:nvGrpSpPr>
          <p:cNvPr id="23" name="グループ化 22">
            <a:extLst>
              <a:ext uri="{FF2B5EF4-FFF2-40B4-BE49-F238E27FC236}">
                <a16:creationId xmlns:a16="http://schemas.microsoft.com/office/drawing/2014/main" id="{96F4C252-19EE-8495-62FF-38B91DEC43AF}"/>
              </a:ext>
            </a:extLst>
          </p:cNvPr>
          <p:cNvGrpSpPr/>
          <p:nvPr/>
        </p:nvGrpSpPr>
        <p:grpSpPr>
          <a:xfrm>
            <a:off x="499621" y="729414"/>
            <a:ext cx="8281447" cy="1323439"/>
            <a:chOff x="570213" y="1007165"/>
            <a:chExt cx="7415287" cy="3161459"/>
          </a:xfrm>
        </p:grpSpPr>
        <p:sp>
          <p:nvSpPr>
            <p:cNvPr id="4" name="テキスト ボックス 3">
              <a:extLst>
                <a:ext uri="{FF2B5EF4-FFF2-40B4-BE49-F238E27FC236}">
                  <a16:creationId xmlns:a16="http://schemas.microsoft.com/office/drawing/2014/main" id="{A5EF6FE8-B524-1D32-7382-FADA897998EC}"/>
                </a:ext>
              </a:extLst>
            </p:cNvPr>
            <p:cNvSpPr txBox="1"/>
            <p:nvPr/>
          </p:nvSpPr>
          <p:spPr>
            <a:xfrm>
              <a:off x="570213" y="1007165"/>
              <a:ext cx="7415287" cy="3161459"/>
            </a:xfrm>
            <a:prstGeom prst="rect">
              <a:avLst/>
            </a:prstGeom>
            <a:noFill/>
            <a:ln w="28575">
              <a:solidFill>
                <a:schemeClr val="accent6">
                  <a:lumMod val="50000"/>
                </a:schemeClr>
              </a:solidFill>
            </a:ln>
          </p:spPr>
          <p:txBody>
            <a:bodyPr wrap="square" rtlCol="0">
              <a:spAutoFit/>
            </a:bodyPr>
            <a:lstStyle/>
            <a:p>
              <a:pPr>
                <a:lnSpc>
                  <a:spcPct val="150000"/>
                </a:lnSpc>
              </a:pPr>
              <a:r>
                <a:rPr lang="ja-JP" altLang="en-US" sz="2000" u="sng" dirty="0">
                  <a:latin typeface="ＭＳ ゴシック" panose="020B0609070205080204" pitchFamily="49" charset="-128"/>
                  <a:ea typeface="ＭＳ ゴシック" panose="020B0609070205080204" pitchFamily="49" charset="-128"/>
                </a:rPr>
                <a:t>河川横断構造物</a:t>
              </a:r>
              <a:r>
                <a:rPr lang="ja-JP" altLang="en-US" sz="2000" dirty="0">
                  <a:latin typeface="ＭＳ ゴシック" panose="020B0609070205080204" pitchFamily="49" charset="-128"/>
                  <a:ea typeface="ＭＳ ゴシック" panose="020B0609070205080204" pitchFamily="49" charset="-128"/>
                </a:rPr>
                <a:t>　　　　　　　　　　　　</a:t>
              </a:r>
              <a:r>
                <a:rPr lang="ja-JP" altLang="en-US" sz="2000" dirty="0" smtClean="0">
                  <a:latin typeface="ＭＳ ゴシック" panose="020B0609070205080204" pitchFamily="49" charset="-128"/>
                  <a:ea typeface="ＭＳ ゴシック" panose="020B0609070205080204" pitchFamily="49" charset="-128"/>
                </a:rPr>
                <a:t>魚類の生息域の分断</a:t>
              </a:r>
              <a:endParaRPr lang="en-US" altLang="ja-JP" sz="2000" b="1" u="sng" dirty="0">
                <a:solidFill>
                  <a:srgbClr val="FF0000"/>
                </a:solidFill>
                <a:latin typeface="ＭＳ ゴシック" panose="020B0609070205080204" pitchFamily="49" charset="-128"/>
                <a:ea typeface="ＭＳ ゴシック" panose="020B0609070205080204" pitchFamily="49" charset="-128"/>
              </a:endParaRPr>
            </a:p>
            <a:p>
              <a:endParaRPr lang="en-US" altLang="ja-JP" sz="2000" dirty="0">
                <a:latin typeface="ＭＳ ゴシック" panose="020B0609070205080204" pitchFamily="49" charset="-128"/>
                <a:ea typeface="ＭＳ ゴシック" panose="020B0609070205080204" pitchFamily="49" charset="-128"/>
              </a:endParaRPr>
            </a:p>
            <a:p>
              <a:pPr>
                <a:lnSpc>
                  <a:spcPct val="150000"/>
                </a:lnSpc>
              </a:pPr>
              <a:r>
                <a:rPr lang="ja-JP" altLang="en-US" sz="2000" u="sng" dirty="0">
                  <a:latin typeface="ＭＳ ゴシック" panose="020B0609070205080204" pitchFamily="49" charset="-128"/>
                  <a:ea typeface="ＭＳ ゴシック" panose="020B0609070205080204" pitchFamily="49" charset="-128"/>
                </a:rPr>
                <a:t>魚道設置</a:t>
              </a:r>
              <a:r>
                <a:rPr lang="ja-JP" altLang="en-US" sz="2000" dirty="0">
                  <a:latin typeface="ＭＳ ゴシック" panose="020B0609070205080204" pitchFamily="49" charset="-128"/>
                  <a:ea typeface="ＭＳ ゴシック" panose="020B0609070205080204" pitchFamily="49" charset="-128"/>
                </a:rPr>
                <a:t>　</a:t>
              </a:r>
              <a:r>
                <a:rPr lang="ja-JP" altLang="en-US" sz="2000" u="sng" dirty="0">
                  <a:latin typeface="ＭＳ ゴシック" panose="020B0609070205080204" pitchFamily="49" charset="-128"/>
                  <a:ea typeface="ＭＳ ゴシック" panose="020B0609070205080204" pitchFamily="49" charset="-128"/>
                </a:rPr>
                <a:t>階段式魚道</a:t>
              </a:r>
              <a:r>
                <a:rPr lang="en-US" altLang="ja-JP" sz="2000" dirty="0">
                  <a:latin typeface="ＭＳ ゴシック" panose="020B0609070205080204" pitchFamily="49" charset="-128"/>
                  <a:ea typeface="ＭＳ ゴシック" panose="020B0609070205080204" pitchFamily="49" charset="-128"/>
                </a:rPr>
                <a:t>(</a:t>
              </a:r>
              <a:r>
                <a:rPr lang="ja-JP" altLang="en-US" sz="2000" dirty="0">
                  <a:latin typeface="ＭＳ ゴシック" panose="020B0609070205080204" pitchFamily="49" charset="-128"/>
                  <a:ea typeface="ＭＳ ゴシック" panose="020B0609070205080204" pitchFamily="49" charset="-128"/>
                </a:rPr>
                <a:t>切り欠き，</a:t>
              </a:r>
              <a:r>
                <a:rPr lang="ja-JP" altLang="en-US" sz="2000" dirty="0">
                  <a:solidFill>
                    <a:srgbClr val="0000FF"/>
                  </a:solidFill>
                  <a:latin typeface="ＭＳ ゴシック" panose="020B0609070205080204" pitchFamily="49" charset="-128"/>
                  <a:ea typeface="ＭＳ ゴシック" panose="020B0609070205080204" pitchFamily="49" charset="-128"/>
                </a:rPr>
                <a:t>潜孔</a:t>
              </a:r>
              <a:r>
                <a:rPr lang="en-US" altLang="ja-JP" sz="2000" dirty="0">
                  <a:latin typeface="ＭＳ ゴシック" panose="020B0609070205080204" pitchFamily="49" charset="-128"/>
                  <a:ea typeface="ＭＳ ゴシック" panose="020B0609070205080204" pitchFamily="49" charset="-128"/>
                </a:rPr>
                <a:t>)</a:t>
              </a:r>
              <a:r>
                <a:rPr lang="ja-JP" altLang="en-US" sz="2000" dirty="0">
                  <a:latin typeface="ＭＳ ゴシック" panose="020B0609070205080204" pitchFamily="49" charset="-128"/>
                  <a:ea typeface="ＭＳ ゴシック" panose="020B0609070205080204" pitchFamily="49" charset="-128"/>
                </a:rPr>
                <a:t>：日本の半分以上</a:t>
              </a:r>
              <a:endParaRPr lang="en-US" altLang="ja-JP" sz="2000" dirty="0">
                <a:solidFill>
                  <a:srgbClr val="0000FF"/>
                </a:solidFill>
                <a:latin typeface="ＭＳ ゴシック" panose="020B0609070205080204" pitchFamily="49" charset="-128"/>
                <a:ea typeface="ＭＳ ゴシック" panose="020B0609070205080204" pitchFamily="49" charset="-128"/>
              </a:endParaRPr>
            </a:p>
          </p:txBody>
        </p:sp>
        <p:sp>
          <p:nvSpPr>
            <p:cNvPr id="7" name="矢印: 右 6">
              <a:extLst>
                <a:ext uri="{FF2B5EF4-FFF2-40B4-BE49-F238E27FC236}">
                  <a16:creationId xmlns:a16="http://schemas.microsoft.com/office/drawing/2014/main" id="{6921EC17-E0F9-696C-6713-A8306A2E70E7}"/>
                </a:ext>
              </a:extLst>
            </p:cNvPr>
            <p:cNvSpPr/>
            <p:nvPr/>
          </p:nvSpPr>
          <p:spPr>
            <a:xfrm>
              <a:off x="2566225" y="1442932"/>
              <a:ext cx="381964" cy="338819"/>
            </a:xfrm>
            <a:prstGeom prst="rightArrow">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矢印: 右 9">
              <a:extLst>
                <a:ext uri="{FF2B5EF4-FFF2-40B4-BE49-F238E27FC236}">
                  <a16:creationId xmlns:a16="http://schemas.microsoft.com/office/drawing/2014/main" id="{CA0F2237-FD21-A0C2-5379-EFC1CA92DD15}"/>
                </a:ext>
              </a:extLst>
            </p:cNvPr>
            <p:cNvSpPr/>
            <p:nvPr/>
          </p:nvSpPr>
          <p:spPr>
            <a:xfrm rot="5400000">
              <a:off x="888168" y="2501627"/>
              <a:ext cx="608712" cy="26296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矢印: 右 15">
              <a:extLst>
                <a:ext uri="{FF2B5EF4-FFF2-40B4-BE49-F238E27FC236}">
                  <a16:creationId xmlns:a16="http://schemas.microsoft.com/office/drawing/2014/main" id="{81DEF706-1545-4E3D-4405-371F9183E897}"/>
                </a:ext>
              </a:extLst>
            </p:cNvPr>
            <p:cNvSpPr/>
            <p:nvPr/>
          </p:nvSpPr>
          <p:spPr>
            <a:xfrm>
              <a:off x="4562237" y="1466096"/>
              <a:ext cx="381964" cy="332041"/>
            </a:xfrm>
            <a:prstGeom prst="rightArrow">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テキスト ボックス 17">
              <a:extLst>
                <a:ext uri="{FF2B5EF4-FFF2-40B4-BE49-F238E27FC236}">
                  <a16:creationId xmlns:a16="http://schemas.microsoft.com/office/drawing/2014/main" id="{0B47D63C-778A-A6F9-6322-86DF17DEC6D0}"/>
                </a:ext>
              </a:extLst>
            </p:cNvPr>
            <p:cNvSpPr txBox="1"/>
            <p:nvPr/>
          </p:nvSpPr>
          <p:spPr>
            <a:xfrm>
              <a:off x="2937383" y="1007165"/>
              <a:ext cx="1658110" cy="1036206"/>
            </a:xfrm>
            <a:prstGeom prst="rect">
              <a:avLst/>
            </a:prstGeom>
            <a:noFill/>
          </p:spPr>
          <p:txBody>
            <a:bodyPr wrap="none" rtlCol="0">
              <a:spAutoFit/>
            </a:bodyPr>
            <a:lstStyle/>
            <a:p>
              <a:pPr>
                <a:lnSpc>
                  <a:spcPts val="3100"/>
                </a:lnSpc>
              </a:pPr>
              <a:r>
                <a:rPr kumimoji="1" lang="ja-JP" altLang="en-US" sz="2000" dirty="0">
                  <a:latin typeface="ＭＳ ゴシック" panose="020B0609070205080204" pitchFamily="49" charset="-128"/>
                  <a:ea typeface="ＭＳ ゴシック" panose="020B0609070205080204" pitchFamily="49" charset="-128"/>
                </a:rPr>
                <a:t>魚類 </a:t>
              </a:r>
              <a:r>
                <a:rPr kumimoji="1" lang="ja-JP" altLang="en-US" sz="2000" dirty="0">
                  <a:highlight>
                    <a:srgbClr val="FFFF00"/>
                  </a:highlight>
                  <a:latin typeface="ＭＳ ゴシック" panose="020B0609070205080204" pitchFamily="49" charset="-128"/>
                  <a:ea typeface="ＭＳ ゴシック" panose="020B0609070205080204" pitchFamily="49" charset="-128"/>
                </a:rPr>
                <a:t>移動</a:t>
              </a:r>
              <a:r>
                <a:rPr kumimoji="1" lang="ja-JP" altLang="en-US" sz="2000" dirty="0" smtClean="0">
                  <a:highlight>
                    <a:srgbClr val="FFFF00"/>
                  </a:highlight>
                  <a:latin typeface="ＭＳ ゴシック" panose="020B0609070205080204" pitchFamily="49" charset="-128"/>
                  <a:ea typeface="ＭＳ ゴシック" panose="020B0609070205080204" pitchFamily="49" charset="-128"/>
                </a:rPr>
                <a:t>阻害</a:t>
              </a:r>
              <a:endParaRPr kumimoji="1" lang="en-US" altLang="ja-JP" sz="2000" dirty="0">
                <a:highlight>
                  <a:srgbClr val="FFFF00"/>
                </a:highlight>
                <a:latin typeface="ＭＳ ゴシック" panose="020B0609070205080204" pitchFamily="49" charset="-128"/>
                <a:ea typeface="ＭＳ ゴシック" panose="020B0609070205080204" pitchFamily="49" charset="-128"/>
              </a:endParaRPr>
            </a:p>
          </p:txBody>
        </p:sp>
      </p:grpSp>
      <p:grpSp>
        <p:nvGrpSpPr>
          <p:cNvPr id="24" name="グループ化 23">
            <a:extLst>
              <a:ext uri="{FF2B5EF4-FFF2-40B4-BE49-F238E27FC236}">
                <a16:creationId xmlns:a16="http://schemas.microsoft.com/office/drawing/2014/main" id="{7CF9A0CA-EB90-3886-BCA4-1657874579AF}"/>
              </a:ext>
            </a:extLst>
          </p:cNvPr>
          <p:cNvGrpSpPr/>
          <p:nvPr/>
        </p:nvGrpSpPr>
        <p:grpSpPr>
          <a:xfrm>
            <a:off x="327581" y="2187259"/>
            <a:ext cx="8625525" cy="1784288"/>
            <a:chOff x="-389161" y="3189727"/>
            <a:chExt cx="4369655" cy="1826026"/>
          </a:xfrm>
        </p:grpSpPr>
        <p:sp>
          <p:nvSpPr>
            <p:cNvPr id="20" name="角丸四角形 9">
              <a:extLst>
                <a:ext uri="{FF2B5EF4-FFF2-40B4-BE49-F238E27FC236}">
                  <a16:creationId xmlns:a16="http://schemas.microsoft.com/office/drawing/2014/main" id="{C4A6C558-8C59-A4B3-1C7B-58A337A0EA90}"/>
                </a:ext>
              </a:extLst>
            </p:cNvPr>
            <p:cNvSpPr/>
            <p:nvPr/>
          </p:nvSpPr>
          <p:spPr>
            <a:xfrm>
              <a:off x="-389161" y="3427456"/>
              <a:ext cx="4369655" cy="1588297"/>
            </a:xfrm>
            <a:prstGeom prst="roundRect">
              <a:avLst/>
            </a:prstGeom>
            <a:solidFill>
              <a:schemeClr val="bg1"/>
            </a:solid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nSpc>
                  <a:spcPct val="150000"/>
                </a:lnSpc>
              </a:pPr>
              <a:r>
                <a:rPr lang="ja-JP" altLang="en-US" dirty="0" smtClean="0">
                  <a:solidFill>
                    <a:schemeClr val="tx1"/>
                  </a:solidFill>
                  <a:latin typeface="ＭＳ ゴシック" panose="020B0609070205080204" pitchFamily="49" charset="-128"/>
                  <a:ea typeface="ＭＳ ゴシック" panose="020B0609070205080204" pitchFamily="49" charset="-128"/>
                </a:rPr>
                <a:t>・</a:t>
              </a:r>
              <a:r>
                <a:rPr lang="ja-JP" altLang="en-US" dirty="0">
                  <a:solidFill>
                    <a:schemeClr val="tx1"/>
                  </a:solidFill>
                  <a:latin typeface="ＭＳ ゴシック" panose="020B0609070205080204" pitchFamily="49" charset="-128"/>
                  <a:ea typeface="ＭＳ ゴシック" panose="020B0609070205080204" pitchFamily="49" charset="-128"/>
                </a:rPr>
                <a:t>中村</a:t>
              </a:r>
              <a:r>
                <a:rPr lang="ja-JP" altLang="en-US" dirty="0" smtClean="0">
                  <a:solidFill>
                    <a:schemeClr val="tx1"/>
                  </a:solidFill>
                  <a:latin typeface="ＭＳ ゴシック" panose="020B0609070205080204" pitchFamily="49" charset="-128"/>
                  <a:ea typeface="ＭＳ ゴシック" panose="020B0609070205080204" pitchFamily="49" charset="-128"/>
                </a:rPr>
                <a:t>ら</a:t>
              </a:r>
              <a:r>
                <a:rPr lang="en-US" altLang="ja-JP" dirty="0">
                  <a:solidFill>
                    <a:schemeClr val="tx1"/>
                  </a:solidFill>
                  <a:latin typeface="Times New Roman" panose="02020603050405020304" pitchFamily="18" charset="0"/>
                  <a:ea typeface="ＭＳ ゴシック" panose="020B0609070205080204" pitchFamily="49" charset="-128"/>
                  <a:cs typeface="Times New Roman" panose="02020603050405020304" pitchFamily="18" charset="0"/>
                </a:rPr>
                <a:t>(1987)</a:t>
              </a:r>
              <a:r>
                <a:rPr lang="ja-JP" altLang="en-US" dirty="0" smtClean="0">
                  <a:solidFill>
                    <a:schemeClr val="tx1"/>
                  </a:solidFill>
                  <a:latin typeface="Times New Roman" panose="02020603050405020304" pitchFamily="18" charset="0"/>
                  <a:ea typeface="ＭＳ ゴシック" panose="020B0609070205080204" pitchFamily="49" charset="-128"/>
                  <a:cs typeface="Times New Roman" panose="02020603050405020304" pitchFamily="18" charset="0"/>
                </a:rPr>
                <a:t>：</a:t>
              </a:r>
              <a:r>
                <a:rPr lang="ja-JP" altLang="ja-JP" dirty="0">
                  <a:solidFill>
                    <a:schemeClr val="tx1"/>
                  </a:solidFill>
                  <a:latin typeface="ＭＳ ゴシック" panose="020B0609070205080204" pitchFamily="49" charset="-128"/>
                  <a:ea typeface="ＭＳ ゴシック" panose="020B0609070205080204" pitchFamily="49" charset="-128"/>
                </a:rPr>
                <a:t>潜孔設置による</a:t>
              </a:r>
              <a:r>
                <a:rPr lang="ja-JP" altLang="ja-JP" dirty="0">
                  <a:solidFill>
                    <a:srgbClr val="FF0000"/>
                  </a:solidFill>
                  <a:latin typeface="ＭＳ ゴシック" panose="020B0609070205080204" pitchFamily="49" charset="-128"/>
                  <a:ea typeface="ＭＳ ゴシック" panose="020B0609070205080204" pitchFamily="49" charset="-128"/>
                </a:rPr>
                <a:t>遡上率向上に</a:t>
              </a:r>
              <a:r>
                <a:rPr lang="ja-JP" altLang="ja-JP" dirty="0" smtClean="0">
                  <a:solidFill>
                    <a:srgbClr val="FF0000"/>
                  </a:solidFill>
                  <a:latin typeface="ＭＳ ゴシック" panose="020B0609070205080204" pitchFamily="49" charset="-128"/>
                  <a:ea typeface="ＭＳ ゴシック" panose="020B0609070205080204" pitchFamily="49" charset="-128"/>
                </a:rPr>
                <a:t>疑問</a:t>
              </a:r>
              <a:endParaRPr lang="en-US" altLang="ja-JP" dirty="0" smtClean="0">
                <a:solidFill>
                  <a:srgbClr val="FF0000"/>
                </a:solidFill>
                <a:latin typeface="ＭＳ ゴシック" panose="020B0609070205080204" pitchFamily="49" charset="-128"/>
                <a:ea typeface="ＭＳ ゴシック" panose="020B0609070205080204" pitchFamily="49" charset="-128"/>
              </a:endParaRPr>
            </a:p>
            <a:p>
              <a:pPr>
                <a:lnSpc>
                  <a:spcPct val="150000"/>
                </a:lnSpc>
              </a:pPr>
              <a:r>
                <a:rPr lang="ja-JP" altLang="en-US" dirty="0" smtClean="0">
                  <a:solidFill>
                    <a:schemeClr val="tx1"/>
                  </a:solidFill>
                  <a:latin typeface="ＭＳ ゴシック" panose="020B0609070205080204" pitchFamily="49" charset="-128"/>
                  <a:ea typeface="ＭＳ ゴシック" panose="020B0609070205080204" pitchFamily="49" charset="-128"/>
                </a:rPr>
                <a:t>・</a:t>
              </a:r>
              <a:r>
                <a:rPr lang="ja-JP" altLang="en-US" dirty="0">
                  <a:solidFill>
                    <a:schemeClr val="tx1"/>
                  </a:solidFill>
                  <a:latin typeface="ＭＳ ゴシック" panose="020B0609070205080204" pitchFamily="49" charset="-128"/>
                  <a:ea typeface="ＭＳ ゴシック" panose="020B0609070205080204" pitchFamily="49" charset="-128"/>
                </a:rPr>
                <a:t>和田</a:t>
              </a:r>
              <a:r>
                <a:rPr lang="en-US" altLang="ja-JP" dirty="0" smtClean="0">
                  <a:solidFill>
                    <a:schemeClr val="tx1"/>
                  </a:solidFill>
                  <a:latin typeface="Times New Roman" panose="02020603050405020304" pitchFamily="18" charset="0"/>
                  <a:ea typeface="ＭＳ ゴシック" panose="020B0609070205080204" pitchFamily="49" charset="-128"/>
                  <a:cs typeface="Times New Roman" panose="02020603050405020304" pitchFamily="18" charset="0"/>
                </a:rPr>
                <a:t>(2000)</a:t>
              </a:r>
              <a:r>
                <a:rPr lang="ja-JP" altLang="en-US" dirty="0" smtClean="0">
                  <a:solidFill>
                    <a:schemeClr val="tx1"/>
                  </a:solidFill>
                  <a:latin typeface="ＭＳ ゴシック" panose="020B0609070205080204" pitchFamily="49" charset="-128"/>
                  <a:ea typeface="ＭＳ ゴシック" panose="020B0609070205080204" pitchFamily="49" charset="-128"/>
                </a:rPr>
                <a:t>：</a:t>
              </a:r>
              <a:r>
                <a:rPr lang="ja-JP" altLang="ja-JP" dirty="0" smtClean="0">
                  <a:solidFill>
                    <a:schemeClr val="tx1"/>
                  </a:solidFill>
                  <a:latin typeface="ＭＳ ゴシック" panose="020B0609070205080204" pitchFamily="49" charset="-128"/>
                  <a:ea typeface="ＭＳ ゴシック" panose="020B0609070205080204" pitchFamily="49" charset="-128"/>
                </a:rPr>
                <a:t>魚</a:t>
              </a:r>
              <a:r>
                <a:rPr lang="ja-JP" altLang="en-US" dirty="0" smtClean="0">
                  <a:solidFill>
                    <a:schemeClr val="tx1"/>
                  </a:solidFill>
                  <a:latin typeface="ＭＳ ゴシック" panose="020B0609070205080204" pitchFamily="49" charset="-128"/>
                  <a:ea typeface="ＭＳ ゴシック" panose="020B0609070205080204" pitchFamily="49" charset="-128"/>
                </a:rPr>
                <a:t>は</a:t>
              </a:r>
              <a:r>
                <a:rPr lang="ja-JP" altLang="ja-JP" dirty="0" smtClean="0">
                  <a:solidFill>
                    <a:schemeClr val="tx1"/>
                  </a:solidFill>
                  <a:latin typeface="ＭＳ ゴシック" panose="020B0609070205080204" pitchFamily="49" charset="-128"/>
                  <a:ea typeface="ＭＳ ゴシック" panose="020B0609070205080204" pitchFamily="49" charset="-128"/>
                </a:rPr>
                <a:t>潜孔</a:t>
              </a:r>
              <a:r>
                <a:rPr lang="ja-JP" altLang="ja-JP" dirty="0">
                  <a:solidFill>
                    <a:schemeClr val="tx1"/>
                  </a:solidFill>
                  <a:latin typeface="ＭＳ ゴシック" panose="020B0609070205080204" pitchFamily="49" charset="-128"/>
                  <a:ea typeface="ＭＳ ゴシック" panose="020B0609070205080204" pitchFamily="49" charset="-128"/>
                </a:rPr>
                <a:t>を</a:t>
              </a:r>
              <a:r>
                <a:rPr lang="ja-JP" altLang="ja-JP" dirty="0">
                  <a:solidFill>
                    <a:srgbClr val="FF0000"/>
                  </a:solidFill>
                  <a:latin typeface="ＭＳ ゴシック" panose="020B0609070205080204" pitchFamily="49" charset="-128"/>
                  <a:ea typeface="ＭＳ ゴシック" panose="020B0609070205080204" pitchFamily="49" charset="-128"/>
                </a:rPr>
                <a:t>遡上</a:t>
              </a:r>
              <a:r>
                <a:rPr lang="ja-JP" altLang="ja-JP" dirty="0" smtClean="0">
                  <a:solidFill>
                    <a:srgbClr val="FF0000"/>
                  </a:solidFill>
                  <a:latin typeface="ＭＳ ゴシック" panose="020B0609070205080204" pitchFamily="49" charset="-128"/>
                  <a:ea typeface="ＭＳ ゴシック" panose="020B0609070205080204" pitchFamily="49" charset="-128"/>
                </a:rPr>
                <a:t>しない</a:t>
              </a:r>
              <a:r>
                <a:rPr lang="ja-JP" altLang="en-US" dirty="0" smtClean="0">
                  <a:solidFill>
                    <a:schemeClr val="tx1"/>
                  </a:solidFill>
                  <a:latin typeface="ＭＳ ゴシック" panose="020B0609070205080204" pitchFamily="49" charset="-128"/>
                  <a:ea typeface="ＭＳ ゴシック" panose="020B0609070205080204" pitchFamily="49" charset="-128"/>
                </a:rPr>
                <a:t>．</a:t>
              </a:r>
              <a:r>
                <a:rPr lang="ja-JP" altLang="ja-JP" dirty="0" smtClean="0">
                  <a:solidFill>
                    <a:schemeClr val="tx1"/>
                  </a:solidFill>
                  <a:latin typeface="ＭＳ ゴシック" panose="020B0609070205080204" pitchFamily="49" charset="-128"/>
                  <a:ea typeface="ＭＳ ゴシック" panose="020B0609070205080204" pitchFamily="49" charset="-128"/>
                </a:rPr>
                <a:t>通常</a:t>
              </a:r>
              <a:r>
                <a:rPr lang="ja-JP" altLang="ja-JP" dirty="0">
                  <a:solidFill>
                    <a:schemeClr val="tx1"/>
                  </a:solidFill>
                  <a:latin typeface="ＭＳ ゴシック" panose="020B0609070205080204" pitchFamily="49" charset="-128"/>
                  <a:ea typeface="ＭＳ ゴシック" panose="020B0609070205080204" pitchFamily="49" charset="-128"/>
                </a:rPr>
                <a:t>は閉塞すべき</a:t>
              </a:r>
              <a:endParaRPr lang="en-US" altLang="ja-JP" dirty="0">
                <a:solidFill>
                  <a:schemeClr val="tx1"/>
                </a:solidFill>
                <a:latin typeface="ＭＳ ゴシック" panose="020B0609070205080204" pitchFamily="49" charset="-128"/>
                <a:ea typeface="ＭＳ ゴシック" panose="020B0609070205080204" pitchFamily="49" charset="-128"/>
              </a:endParaRPr>
            </a:p>
            <a:p>
              <a:pPr>
                <a:lnSpc>
                  <a:spcPct val="150000"/>
                </a:lnSpc>
              </a:pPr>
              <a:r>
                <a:rPr lang="ja-JP" altLang="en-US" dirty="0">
                  <a:solidFill>
                    <a:schemeClr val="tx1"/>
                  </a:solidFill>
                  <a:latin typeface="ＭＳ ゴシック" panose="020B0609070205080204" pitchFamily="49" charset="-128"/>
                  <a:ea typeface="ＭＳ ゴシック" panose="020B0609070205080204" pitchFamily="49" charset="-128"/>
                </a:rPr>
                <a:t>・金子ら</a:t>
              </a:r>
              <a:r>
                <a:rPr lang="en-US" altLang="ja-JP" dirty="0" smtClean="0">
                  <a:solidFill>
                    <a:schemeClr val="tx1"/>
                  </a:solidFill>
                  <a:latin typeface="Times New Roman" panose="02020603050405020304" pitchFamily="18" charset="0"/>
                  <a:ea typeface="ＭＳ ゴシック" panose="020B0609070205080204" pitchFamily="49" charset="-128"/>
                  <a:cs typeface="Times New Roman" panose="02020603050405020304" pitchFamily="18" charset="0"/>
                </a:rPr>
                <a:t>(1997)</a:t>
              </a:r>
              <a:r>
                <a:rPr lang="ja-JP" altLang="en-US" dirty="0" err="1" smtClean="0">
                  <a:solidFill>
                    <a:schemeClr val="tx1"/>
                  </a:solidFill>
                  <a:latin typeface="Times New Roman" panose="02020603050405020304" pitchFamily="18" charset="0"/>
                  <a:ea typeface="ＭＳ ゴシック" panose="020B0609070205080204" pitchFamily="49" charset="-128"/>
                  <a:cs typeface="Times New Roman" panose="02020603050405020304" pitchFamily="18" charset="0"/>
                </a:rPr>
                <a:t>，</a:t>
              </a:r>
              <a:r>
                <a:rPr lang="en-US" altLang="ja-JP" dirty="0">
                  <a:solidFill>
                    <a:schemeClr val="tx1"/>
                  </a:solidFill>
                  <a:latin typeface="Times New Roman" panose="02020603050405020304" pitchFamily="18" charset="0"/>
                  <a:ea typeface="ＭＳ ゴシック" panose="020B0609070205080204" pitchFamily="49" charset="-128"/>
                  <a:cs typeface="Times New Roman" panose="02020603050405020304" pitchFamily="18" charset="0"/>
                </a:rPr>
                <a:t>Monk </a:t>
              </a:r>
              <a:r>
                <a:rPr lang="en-US" altLang="ja-JP" i="1" dirty="0">
                  <a:solidFill>
                    <a:schemeClr val="tx1"/>
                  </a:solidFill>
                  <a:latin typeface="Times New Roman" panose="02020603050405020304" pitchFamily="18" charset="0"/>
                  <a:ea typeface="ＭＳ ゴシック" panose="020B0609070205080204" pitchFamily="49" charset="-128"/>
                  <a:cs typeface="Times New Roman" panose="02020603050405020304" pitchFamily="18" charset="0"/>
                </a:rPr>
                <a:t>et al</a:t>
              </a:r>
              <a:r>
                <a:rPr lang="en-US" altLang="ja-JP" dirty="0" smtClean="0">
                  <a:solidFill>
                    <a:schemeClr val="tx1"/>
                  </a:solidFill>
                  <a:latin typeface="Times New Roman" panose="02020603050405020304" pitchFamily="18" charset="0"/>
                  <a:ea typeface="ＭＳ ゴシック" panose="020B0609070205080204" pitchFamily="49" charset="-128"/>
                  <a:cs typeface="Times New Roman" panose="02020603050405020304" pitchFamily="18" charset="0"/>
                </a:rPr>
                <a:t>.</a:t>
              </a:r>
              <a:r>
                <a:rPr lang="en-US" altLang="ja-JP" dirty="0">
                  <a:solidFill>
                    <a:schemeClr val="tx1"/>
                  </a:solidFill>
                  <a:latin typeface="Times New Roman" panose="02020603050405020304" pitchFamily="18" charset="0"/>
                  <a:ea typeface="ＭＳ ゴシック" panose="020B0609070205080204" pitchFamily="49" charset="-128"/>
                  <a:cs typeface="Times New Roman" panose="02020603050405020304" pitchFamily="18" charset="0"/>
                </a:rPr>
                <a:t> (</a:t>
              </a:r>
              <a:r>
                <a:rPr lang="en-US" altLang="ja-JP" dirty="0" smtClean="0">
                  <a:solidFill>
                    <a:schemeClr val="tx1"/>
                  </a:solidFill>
                  <a:latin typeface="Times New Roman" panose="02020603050405020304" pitchFamily="18" charset="0"/>
                  <a:ea typeface="ＭＳ ゴシック" panose="020B0609070205080204" pitchFamily="49" charset="-128"/>
                  <a:cs typeface="Times New Roman" panose="02020603050405020304" pitchFamily="18" charset="0"/>
                </a:rPr>
                <a:t>1989) </a:t>
              </a:r>
              <a:r>
                <a:rPr lang="ja-JP" altLang="en-US" dirty="0" err="1">
                  <a:solidFill>
                    <a:schemeClr val="tx1"/>
                  </a:solidFill>
                  <a:latin typeface="Times New Roman" panose="02020603050405020304" pitchFamily="18" charset="0"/>
                  <a:ea typeface="ＭＳ ゴシック" panose="020B0609070205080204" pitchFamily="49" charset="-128"/>
                  <a:cs typeface="Times New Roman" panose="02020603050405020304" pitchFamily="18" charset="0"/>
                </a:rPr>
                <a:t>，</a:t>
              </a:r>
              <a:r>
                <a:rPr lang="ja-JP" altLang="en-US" dirty="0">
                  <a:solidFill>
                    <a:schemeClr val="tx1"/>
                  </a:solidFill>
                  <a:latin typeface="Times New Roman" panose="02020603050405020304" pitchFamily="18" charset="0"/>
                  <a:ea typeface="ＭＳ ゴシック" panose="020B0609070205080204" pitchFamily="49" charset="-128"/>
                  <a:cs typeface="Times New Roman" panose="02020603050405020304" pitchFamily="18" charset="0"/>
                </a:rPr>
                <a:t>泉</a:t>
              </a:r>
              <a:r>
                <a:rPr lang="ja-JP" altLang="en-US" dirty="0" smtClean="0">
                  <a:solidFill>
                    <a:schemeClr val="tx1"/>
                  </a:solidFill>
                  <a:latin typeface="Times New Roman" panose="02020603050405020304" pitchFamily="18" charset="0"/>
                  <a:ea typeface="ＭＳ ゴシック" panose="020B0609070205080204" pitchFamily="49" charset="-128"/>
                  <a:cs typeface="Times New Roman" panose="02020603050405020304" pitchFamily="18" charset="0"/>
                </a:rPr>
                <a:t>ら</a:t>
              </a:r>
              <a:r>
                <a:rPr lang="en-US" altLang="ja-JP" dirty="0" smtClean="0">
                  <a:solidFill>
                    <a:schemeClr val="tx1"/>
                  </a:solidFill>
                  <a:latin typeface="Times New Roman" panose="02020603050405020304" pitchFamily="18" charset="0"/>
                  <a:ea typeface="ＭＳ ゴシック" panose="020B0609070205080204" pitchFamily="49" charset="-128"/>
                  <a:cs typeface="Times New Roman" panose="02020603050405020304" pitchFamily="18" charset="0"/>
                </a:rPr>
                <a:t>(1999)</a:t>
              </a:r>
              <a:r>
                <a:rPr lang="ja-JP" altLang="en-US" dirty="0" smtClean="0">
                  <a:solidFill>
                    <a:schemeClr val="tx1"/>
                  </a:solidFill>
                  <a:latin typeface="ＭＳ ゴシック" panose="020B0609070205080204" pitchFamily="49" charset="-128"/>
                  <a:ea typeface="ＭＳ ゴシック" panose="020B0609070205080204" pitchFamily="49" charset="-128"/>
                </a:rPr>
                <a:t>：多くの魚種が</a:t>
              </a:r>
              <a:r>
                <a:rPr lang="ja-JP" altLang="en-US" dirty="0" smtClean="0">
                  <a:solidFill>
                    <a:srgbClr val="0000FF"/>
                  </a:solidFill>
                  <a:latin typeface="ＭＳ ゴシック" panose="020B0609070205080204" pitchFamily="49" charset="-128"/>
                  <a:ea typeface="ＭＳ ゴシック" panose="020B0609070205080204" pitchFamily="49" charset="-128"/>
                </a:rPr>
                <a:t>潜孔を遡上</a:t>
              </a:r>
              <a:endParaRPr kumimoji="1" lang="ja-JP" altLang="en-US" dirty="0">
                <a:solidFill>
                  <a:srgbClr val="0000FF"/>
                </a:solidFill>
                <a:highlight>
                  <a:srgbClr val="FFFF00"/>
                </a:highlight>
                <a:latin typeface="ＭＳ ゴシック" panose="020B0609070205080204" pitchFamily="49" charset="-128"/>
                <a:ea typeface="ＭＳ ゴシック" panose="020B0609070205080204" pitchFamily="49" charset="-128"/>
              </a:endParaRPr>
            </a:p>
          </p:txBody>
        </p:sp>
        <p:sp>
          <p:nvSpPr>
            <p:cNvPr id="21" name="正方形/長方形 20">
              <a:extLst>
                <a:ext uri="{FF2B5EF4-FFF2-40B4-BE49-F238E27FC236}">
                  <a16:creationId xmlns:a16="http://schemas.microsoft.com/office/drawing/2014/main" id="{4A1CB2B2-DF75-7CF5-33F6-3B5AD0AE478D}"/>
                </a:ext>
              </a:extLst>
            </p:cNvPr>
            <p:cNvSpPr/>
            <p:nvPr/>
          </p:nvSpPr>
          <p:spPr>
            <a:xfrm>
              <a:off x="-84776" y="3189727"/>
              <a:ext cx="1748768" cy="379912"/>
            </a:xfrm>
            <a:prstGeom prst="rect">
              <a:avLst/>
            </a:prstGeom>
            <a:solidFill>
              <a:schemeClr val="accent4">
                <a:lumMod val="20000"/>
                <a:lumOff val="80000"/>
              </a:schemeClr>
            </a:solid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2000" dirty="0">
                  <a:solidFill>
                    <a:schemeClr val="tx1"/>
                  </a:solidFill>
                  <a:latin typeface="ＭＳ ゴシック" panose="020B0609070205080204" pitchFamily="49" charset="-128"/>
                  <a:ea typeface="ＭＳ ゴシック" panose="020B0609070205080204" pitchFamily="49" charset="-128"/>
                </a:rPr>
                <a:t>既往の研究</a:t>
              </a:r>
            </a:p>
          </p:txBody>
        </p:sp>
      </p:grpSp>
      <p:pic>
        <p:nvPicPr>
          <p:cNvPr id="8" name="図 7"/>
          <p:cNvPicPr>
            <a:picLocks noChangeAspect="1"/>
          </p:cNvPicPr>
          <p:nvPr/>
        </p:nvPicPr>
        <p:blipFill>
          <a:blip r:embed="rId3"/>
          <a:stretch>
            <a:fillRect/>
          </a:stretch>
        </p:blipFill>
        <p:spPr>
          <a:xfrm>
            <a:off x="5384522" y="3996285"/>
            <a:ext cx="1550479" cy="1678068"/>
          </a:xfrm>
          <a:prstGeom prst="rect">
            <a:avLst/>
          </a:prstGeom>
        </p:spPr>
      </p:pic>
    </p:spTree>
    <p:extLst>
      <p:ext uri="{BB962C8B-B14F-4D97-AF65-F5344CB8AC3E}">
        <p14:creationId xmlns:p14="http://schemas.microsoft.com/office/powerpoint/2010/main" val="8330811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D474D16-8854-3E3F-23EE-0AC2B7541416}"/>
              </a:ext>
            </a:extLst>
          </p:cNvPr>
          <p:cNvSpPr>
            <a:spLocks noGrp="1"/>
          </p:cNvSpPr>
          <p:nvPr>
            <p:ph type="title"/>
          </p:nvPr>
        </p:nvSpPr>
        <p:spPr/>
        <p:txBody>
          <a:bodyPr/>
          <a:lstStyle/>
          <a:p>
            <a:r>
              <a:rPr kumimoji="1" lang="ja-JP" altLang="en-US" dirty="0"/>
              <a:t>実験装置および実験条件</a:t>
            </a:r>
          </a:p>
        </p:txBody>
      </p:sp>
      <p:sp>
        <p:nvSpPr>
          <p:cNvPr id="3" name="スライド番号プレースホルダー 2">
            <a:extLst>
              <a:ext uri="{FF2B5EF4-FFF2-40B4-BE49-F238E27FC236}">
                <a16:creationId xmlns:a16="http://schemas.microsoft.com/office/drawing/2014/main" id="{67466A49-4C03-1E6B-0023-4B3511197EA1}"/>
              </a:ext>
            </a:extLst>
          </p:cNvPr>
          <p:cNvSpPr>
            <a:spLocks noGrp="1"/>
          </p:cNvSpPr>
          <p:nvPr>
            <p:ph type="sldNum" sz="quarter" idx="12"/>
          </p:nvPr>
        </p:nvSpPr>
        <p:spPr/>
        <p:txBody>
          <a:bodyPr/>
          <a:lstStyle/>
          <a:p>
            <a:fld id="{4A8B8B07-C47A-4ABD-8A13-B50B515FD326}" type="slidenum">
              <a:rPr lang="ja-JP" altLang="en-US" smtClean="0"/>
              <a:pPr/>
              <a:t>2</a:t>
            </a:fld>
            <a:endParaRPr lang="ja-JP" altLang="en-US"/>
          </a:p>
        </p:txBody>
      </p:sp>
      <p:pic>
        <p:nvPicPr>
          <p:cNvPr id="8" name="図 7"/>
          <p:cNvPicPr>
            <a:picLocks noChangeAspect="1"/>
          </p:cNvPicPr>
          <p:nvPr/>
        </p:nvPicPr>
        <p:blipFill>
          <a:blip r:embed="rId3"/>
          <a:stretch>
            <a:fillRect/>
          </a:stretch>
        </p:blipFill>
        <p:spPr>
          <a:xfrm>
            <a:off x="0" y="547459"/>
            <a:ext cx="5925867" cy="4660219"/>
          </a:xfrm>
          <a:prstGeom prst="rect">
            <a:avLst/>
          </a:prstGeom>
        </p:spPr>
      </p:pic>
      <p:pic>
        <p:nvPicPr>
          <p:cNvPr id="11" name="図 10"/>
          <p:cNvPicPr>
            <a:picLocks noChangeAspect="1"/>
          </p:cNvPicPr>
          <p:nvPr/>
        </p:nvPicPr>
        <p:blipFill>
          <a:blip r:embed="rId4"/>
          <a:stretch>
            <a:fillRect/>
          </a:stretch>
        </p:blipFill>
        <p:spPr>
          <a:xfrm>
            <a:off x="4454644" y="547460"/>
            <a:ext cx="4570565" cy="1532457"/>
          </a:xfrm>
          <a:prstGeom prst="rect">
            <a:avLst/>
          </a:prstGeom>
        </p:spPr>
      </p:pic>
      <p:pic>
        <p:nvPicPr>
          <p:cNvPr id="12" name="図 11"/>
          <p:cNvPicPr>
            <a:picLocks noChangeAspect="1"/>
          </p:cNvPicPr>
          <p:nvPr/>
        </p:nvPicPr>
        <p:blipFill>
          <a:blip r:embed="rId5"/>
          <a:stretch>
            <a:fillRect/>
          </a:stretch>
        </p:blipFill>
        <p:spPr>
          <a:xfrm>
            <a:off x="4665071" y="2229768"/>
            <a:ext cx="4400178" cy="2258214"/>
          </a:xfrm>
          <a:prstGeom prst="rect">
            <a:avLst/>
          </a:prstGeom>
        </p:spPr>
      </p:pic>
      <mc:AlternateContent xmlns:mc="http://schemas.openxmlformats.org/markup-compatibility/2006" xmlns:a14="http://schemas.microsoft.com/office/drawing/2010/main">
        <mc:Choice Requires="a14">
          <p:sp>
            <p:nvSpPr>
              <p:cNvPr id="13" name="正方形/長方形 12"/>
              <p:cNvSpPr/>
              <p:nvPr/>
            </p:nvSpPr>
            <p:spPr>
              <a:xfrm>
                <a:off x="5168616" y="6203609"/>
                <a:ext cx="3975384" cy="382990"/>
              </a:xfrm>
              <a:prstGeom prst="rect">
                <a:avLst/>
              </a:prstGeom>
            </p:spPr>
            <p:txBody>
              <a:bodyPr wrap="none">
                <a:spAutoFit/>
              </a:bodyPr>
              <a:lstStyle/>
              <a:p>
                <a:r>
                  <a:rPr lang="ja-JP" altLang="ja-JP" spc="-10" dirty="0">
                    <a:solidFill>
                      <a:srgbClr val="000000"/>
                    </a:solidFill>
                    <a:latin typeface="Times New Roman" panose="02020603050405020304" pitchFamily="18" charset="0"/>
                    <a:ea typeface="ＭＳ 明朝" panose="02020609040205080304" pitchFamily="17" charset="-128"/>
                    <a:cs typeface="Times New Roman" panose="02020603050405020304" pitchFamily="18" charset="0"/>
                  </a:rPr>
                  <a:t>平均体長</a:t>
                </a:r>
                <a:r>
                  <a:rPr lang="ja-JP" altLang="ja-JP" spc="-10" dirty="0">
                    <a:solidFill>
                      <a:srgbClr val="000000"/>
                    </a:solidFill>
                    <a:ea typeface="Times New Roman" panose="02020603050405020304" pitchFamily="18" charset="0"/>
                  </a:rPr>
                  <a:t> </a:t>
                </a:r>
                <a14:m>
                  <m:oMath xmlns:m="http://schemas.openxmlformats.org/officeDocument/2006/math">
                    <m:acc>
                      <m:accPr>
                        <m:chr m:val="̅"/>
                        <m:ctrlPr>
                          <a:rPr lang="ja-JP" altLang="ja-JP" i="1" spc="-10">
                            <a:solidFill>
                              <a:srgbClr val="000000"/>
                            </a:solidFill>
                            <a:effectLst/>
                            <a:latin typeface="Cambria Math" panose="02040503050406030204" pitchFamily="18" charset="0"/>
                            <a:ea typeface="Cambria Math" panose="02040503050406030204" pitchFamily="18" charset="0"/>
                          </a:rPr>
                        </m:ctrlPr>
                      </m:accPr>
                      <m:e>
                        <m:sSub>
                          <m:sSubPr>
                            <m:ctrlPr>
                              <a:rPr lang="ja-JP" altLang="ja-JP" i="1" spc="-10">
                                <a:solidFill>
                                  <a:srgbClr val="000000"/>
                                </a:solidFill>
                                <a:effectLst/>
                                <a:latin typeface="Cambria Math" panose="02040503050406030204" pitchFamily="18" charset="0"/>
                                <a:ea typeface="Cambria Math" panose="02040503050406030204" pitchFamily="18" charset="0"/>
                              </a:rPr>
                            </m:ctrlPr>
                          </m:sSubPr>
                          <m:e>
                            <m:r>
                              <m:rPr>
                                <m:nor/>
                              </m:rPr>
                              <a:rPr lang="en-US" altLang="ja-JP" i="1" spc="-10">
                                <a:solidFill>
                                  <a:srgbClr val="000000"/>
                                </a:solidFill>
                                <a:latin typeface="Times New Roman" panose="02020603050405020304" pitchFamily="18" charset="0"/>
                                <a:ea typeface="ＭＳ 明朝" panose="02020609040205080304" pitchFamily="17" charset="-128"/>
                              </a:rPr>
                              <m:t>B</m:t>
                            </m:r>
                          </m:e>
                          <m:sub>
                            <m:r>
                              <m:rPr>
                                <m:nor/>
                              </m:rPr>
                              <a:rPr lang="en-US" altLang="ja-JP" i="1" spc="-10">
                                <a:solidFill>
                                  <a:srgbClr val="000000"/>
                                </a:solidFill>
                                <a:latin typeface="Times New Roman" panose="02020603050405020304" pitchFamily="18" charset="0"/>
                                <a:ea typeface="ＭＳ 明朝" panose="02020609040205080304" pitchFamily="17" charset="-128"/>
                              </a:rPr>
                              <m:t>L</m:t>
                            </m:r>
                          </m:sub>
                        </m:sSub>
                      </m:e>
                    </m:acc>
                  </m:oMath>
                </a14:m>
                <a:r>
                  <a:rPr lang="en-US" altLang="ja-JP" spc="-10" dirty="0">
                    <a:solidFill>
                      <a:srgbClr val="000000"/>
                    </a:solidFill>
                    <a:latin typeface="Times New Roman" panose="02020603050405020304" pitchFamily="18" charset="0"/>
                    <a:ea typeface="ＭＳ 明朝" panose="02020609040205080304" pitchFamily="17" charset="-128"/>
                  </a:rPr>
                  <a:t> =92 ± 15 mm</a:t>
                </a:r>
                <a:r>
                  <a:rPr lang="ja-JP" altLang="ja-JP" spc="-10" dirty="0">
                    <a:solidFill>
                      <a:srgbClr val="000000"/>
                    </a:solidFill>
                    <a:latin typeface="Times New Roman" panose="02020603050405020304" pitchFamily="18" charset="0"/>
                    <a:ea typeface="ＭＳ 明朝" panose="02020609040205080304" pitchFamily="17" charset="-128"/>
                    <a:cs typeface="Times New Roman" panose="02020603050405020304" pitchFamily="18" charset="0"/>
                  </a:rPr>
                  <a:t>のカワムツ</a:t>
                </a:r>
                <a:endParaRPr lang="ja-JP" altLang="en-US" dirty="0"/>
              </a:p>
            </p:txBody>
          </p:sp>
        </mc:Choice>
        <mc:Fallback xmlns="">
          <p:sp>
            <p:nvSpPr>
              <p:cNvPr id="13" name="正方形/長方形 12"/>
              <p:cNvSpPr>
                <a:spLocks noRot="1" noChangeAspect="1" noMove="1" noResize="1" noEditPoints="1" noAdjustHandles="1" noChangeArrowheads="1" noChangeShapeType="1" noTextEdit="1"/>
              </p:cNvSpPr>
              <p:nvPr/>
            </p:nvSpPr>
            <p:spPr>
              <a:xfrm>
                <a:off x="5168616" y="6203609"/>
                <a:ext cx="3975384" cy="382990"/>
              </a:xfrm>
              <a:prstGeom prst="rect">
                <a:avLst/>
              </a:prstGeom>
              <a:blipFill>
                <a:blip r:embed="rId6"/>
                <a:stretch>
                  <a:fillRect l="-1380" t="-12903" r="-767" b="-24194"/>
                </a:stretch>
              </a:blipFill>
            </p:spPr>
            <p:txBody>
              <a:bodyPr/>
              <a:lstStyle/>
              <a:p>
                <a:r>
                  <a:rPr lang="ja-JP" altLang="en-US">
                    <a:noFill/>
                  </a:rPr>
                  <a:t> </a:t>
                </a:r>
              </a:p>
            </p:txBody>
          </p:sp>
        </mc:Fallback>
      </mc:AlternateContent>
      <p:pic>
        <p:nvPicPr>
          <p:cNvPr id="25" name="図 24">
            <a:extLst>
              <a:ext uri="{FF2B5EF4-FFF2-40B4-BE49-F238E27FC236}">
                <a16:creationId xmlns:a16="http://schemas.microsoft.com/office/drawing/2014/main" id="{2FAF1BDB-8F29-BC19-66C2-04830D4DB01A}"/>
              </a:ext>
            </a:extLst>
          </p:cNvPr>
          <p:cNvPicPr>
            <a:picLocks noChangeAspect="1"/>
          </p:cNvPicPr>
          <p:nvPr/>
        </p:nvPicPr>
        <p:blipFill>
          <a:blip r:embed="rId7"/>
          <a:stretch>
            <a:fillRect/>
          </a:stretch>
        </p:blipFill>
        <p:spPr>
          <a:xfrm>
            <a:off x="6724955" y="4447182"/>
            <a:ext cx="2419045" cy="1797227"/>
          </a:xfrm>
          <a:prstGeom prst="rect">
            <a:avLst/>
          </a:prstGeom>
        </p:spPr>
      </p:pic>
      <p:sp>
        <p:nvSpPr>
          <p:cNvPr id="16" name="正方形/長方形 15"/>
          <p:cNvSpPr/>
          <p:nvPr/>
        </p:nvSpPr>
        <p:spPr>
          <a:xfrm>
            <a:off x="213398" y="5382860"/>
            <a:ext cx="6583854" cy="646331"/>
          </a:xfrm>
          <a:prstGeom prst="rect">
            <a:avLst/>
          </a:prstGeom>
        </p:spPr>
        <p:txBody>
          <a:bodyPr wrap="none">
            <a:spAutoFit/>
          </a:bodyPr>
          <a:lstStyle/>
          <a:p>
            <a:r>
              <a:rPr lang="ja-JP" altLang="en-US" dirty="0" smtClean="0">
                <a:solidFill>
                  <a:srgbClr val="000000"/>
                </a:solidFill>
                <a:latin typeface="Times New Roman" panose="02020603050405020304" pitchFamily="18" charset="0"/>
                <a:ea typeface="ＭＳ 明朝" panose="02020609040205080304" pitchFamily="17" charset="-128"/>
              </a:rPr>
              <a:t>○</a:t>
            </a:r>
            <a:r>
              <a:rPr lang="en-US" altLang="ja-JP" dirty="0" smtClean="0">
                <a:solidFill>
                  <a:srgbClr val="000000"/>
                </a:solidFill>
                <a:latin typeface="Times New Roman" panose="02020603050405020304" pitchFamily="18" charset="0"/>
                <a:ea typeface="ＭＳ 明朝" panose="02020609040205080304" pitchFamily="17" charset="-128"/>
              </a:rPr>
              <a:t>20</a:t>
            </a:r>
            <a:r>
              <a:rPr lang="ja-JP" altLang="en-US" dirty="0" smtClean="0">
                <a:solidFill>
                  <a:srgbClr val="000000"/>
                </a:solidFill>
                <a:latin typeface="Times New Roman" panose="02020603050405020304" pitchFamily="18" charset="0"/>
                <a:ea typeface="ＭＳ 明朝" panose="02020609040205080304" pitchFamily="17" charset="-128"/>
              </a:rPr>
              <a:t>尾，</a:t>
            </a:r>
            <a:r>
              <a:rPr lang="en-US" altLang="ja-JP" dirty="0" smtClean="0">
                <a:solidFill>
                  <a:srgbClr val="000000"/>
                </a:solidFill>
                <a:latin typeface="Times New Roman" panose="02020603050405020304" pitchFamily="18" charset="0"/>
                <a:ea typeface="ＭＳ 明朝" panose="02020609040205080304" pitchFamily="17" charset="-128"/>
              </a:rPr>
              <a:t>20</a:t>
            </a:r>
            <a:r>
              <a:rPr lang="ja-JP" altLang="en-US" dirty="0" smtClean="0">
                <a:solidFill>
                  <a:srgbClr val="000000"/>
                </a:solidFill>
                <a:latin typeface="Times New Roman" panose="02020603050405020304" pitchFamily="18" charset="0"/>
                <a:ea typeface="ＭＳ 明朝" panose="02020609040205080304" pitchFamily="17" charset="-128"/>
              </a:rPr>
              <a:t>分</a:t>
            </a:r>
            <a:r>
              <a:rPr lang="en-US" altLang="ja-JP" dirty="0" smtClean="0">
                <a:solidFill>
                  <a:srgbClr val="000000"/>
                </a:solidFill>
                <a:latin typeface="Times New Roman" panose="02020603050405020304" pitchFamily="18" charset="0"/>
                <a:ea typeface="ＭＳ 明朝" panose="02020609040205080304" pitchFamily="17" charset="-128"/>
              </a:rPr>
              <a:t>×5</a:t>
            </a:r>
            <a:r>
              <a:rPr lang="ja-JP" altLang="en-US" dirty="0" smtClean="0">
                <a:solidFill>
                  <a:srgbClr val="000000"/>
                </a:solidFill>
                <a:latin typeface="Times New Roman" panose="02020603050405020304" pitchFamily="18" charset="0"/>
                <a:ea typeface="ＭＳ 明朝" panose="02020609040205080304" pitchFamily="17" charset="-128"/>
              </a:rPr>
              <a:t>回</a:t>
            </a:r>
            <a:endParaRPr lang="en-US" altLang="ja-JP" dirty="0" smtClean="0">
              <a:solidFill>
                <a:srgbClr val="000000"/>
              </a:solidFill>
              <a:latin typeface="Times New Roman" panose="02020603050405020304" pitchFamily="18" charset="0"/>
              <a:ea typeface="ＭＳ 明朝" panose="02020609040205080304" pitchFamily="17" charset="-128"/>
            </a:endParaRPr>
          </a:p>
          <a:p>
            <a:r>
              <a:rPr lang="ja-JP" altLang="en-US" dirty="0" smtClean="0">
                <a:solidFill>
                  <a:srgbClr val="000000"/>
                </a:solidFill>
                <a:latin typeface="Times New Roman" panose="02020603050405020304" pitchFamily="18" charset="0"/>
                <a:ea typeface="ＭＳ 明朝" panose="02020609040205080304" pitchFamily="17" charset="-128"/>
              </a:rPr>
              <a:t>○ビデオ撮影　</a:t>
            </a:r>
            <a:r>
              <a:rPr lang="en-US" altLang="ja-JP" dirty="0" smtClean="0">
                <a:solidFill>
                  <a:srgbClr val="000000"/>
                </a:solidFill>
                <a:latin typeface="Times New Roman" panose="02020603050405020304" pitchFamily="18" charset="0"/>
                <a:ea typeface="ＭＳ 明朝" panose="02020609040205080304" pitchFamily="17" charset="-128"/>
              </a:rPr>
              <a:t>1440×1080 </a:t>
            </a:r>
            <a:r>
              <a:rPr lang="en-US" altLang="ja-JP" dirty="0" err="1">
                <a:solidFill>
                  <a:srgbClr val="000000"/>
                </a:solidFill>
                <a:latin typeface="Times New Roman" panose="02020603050405020304" pitchFamily="18" charset="0"/>
                <a:ea typeface="ＭＳ 明朝" panose="02020609040205080304" pitchFamily="17" charset="-128"/>
              </a:rPr>
              <a:t>px</a:t>
            </a:r>
            <a:r>
              <a:rPr lang="ja-JP" altLang="ja-JP" dirty="0" err="1">
                <a:solidFill>
                  <a:srgbClr val="000000"/>
                </a:solidFill>
                <a:latin typeface="Times New Roman" panose="02020603050405020304" pitchFamily="18" charset="0"/>
                <a:ea typeface="ＭＳ 明朝" panose="02020609040205080304" pitchFamily="17" charset="-128"/>
                <a:cs typeface="Times New Roman" panose="02020603050405020304" pitchFamily="18" charset="0"/>
              </a:rPr>
              <a:t>，</a:t>
            </a:r>
            <a:r>
              <a:rPr lang="en-US" altLang="ja-JP" dirty="0">
                <a:solidFill>
                  <a:srgbClr val="000000"/>
                </a:solidFill>
                <a:latin typeface="Times New Roman" panose="02020603050405020304" pitchFamily="18" charset="0"/>
                <a:ea typeface="ＭＳ 明朝" panose="02020609040205080304" pitchFamily="17" charset="-128"/>
              </a:rPr>
              <a:t>30 </a:t>
            </a:r>
            <a:r>
              <a:rPr lang="en-US" altLang="ja-JP" dirty="0" smtClean="0">
                <a:solidFill>
                  <a:srgbClr val="000000"/>
                </a:solidFill>
                <a:latin typeface="Times New Roman" panose="02020603050405020304" pitchFamily="18" charset="0"/>
                <a:ea typeface="ＭＳ 明朝" panose="02020609040205080304" pitchFamily="17" charset="-128"/>
              </a:rPr>
              <a:t>fps</a:t>
            </a:r>
            <a:r>
              <a:rPr lang="ja-JP" altLang="en-US" dirty="0" smtClean="0">
                <a:solidFill>
                  <a:srgbClr val="000000"/>
                </a:solidFill>
                <a:latin typeface="Times New Roman" panose="02020603050405020304" pitchFamily="18" charset="0"/>
                <a:ea typeface="ＭＳ 明朝" panose="02020609040205080304" pitchFamily="17" charset="-128"/>
              </a:rPr>
              <a:t>　プール上部，潜孔上流</a:t>
            </a:r>
            <a:endParaRPr lang="ja-JP" altLang="en-US" dirty="0"/>
          </a:p>
        </p:txBody>
      </p:sp>
    </p:spTree>
    <p:extLst>
      <p:ext uri="{BB962C8B-B14F-4D97-AF65-F5344CB8AC3E}">
        <p14:creationId xmlns:p14="http://schemas.microsoft.com/office/powerpoint/2010/main" val="11331421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2610844-F871-6970-9661-710FBB878BB2}"/>
              </a:ext>
            </a:extLst>
          </p:cNvPr>
          <p:cNvSpPr>
            <a:spLocks noGrp="1"/>
          </p:cNvSpPr>
          <p:nvPr>
            <p:ph type="title"/>
          </p:nvPr>
        </p:nvSpPr>
        <p:spPr/>
        <p:txBody>
          <a:bodyPr/>
          <a:lstStyle/>
          <a:p>
            <a:r>
              <a:rPr kumimoji="1" lang="ja-JP" altLang="en-US" dirty="0"/>
              <a:t>実験結果および考察</a:t>
            </a:r>
          </a:p>
        </p:txBody>
      </p:sp>
      <p:sp>
        <p:nvSpPr>
          <p:cNvPr id="3" name="スライド番号プレースホルダー 2">
            <a:extLst>
              <a:ext uri="{FF2B5EF4-FFF2-40B4-BE49-F238E27FC236}">
                <a16:creationId xmlns:a16="http://schemas.microsoft.com/office/drawing/2014/main" id="{C7C073E2-7A9F-8123-02C8-31874E3466D7}"/>
              </a:ext>
            </a:extLst>
          </p:cNvPr>
          <p:cNvSpPr>
            <a:spLocks noGrp="1"/>
          </p:cNvSpPr>
          <p:nvPr>
            <p:ph type="sldNum" sz="quarter" idx="12"/>
          </p:nvPr>
        </p:nvSpPr>
        <p:spPr/>
        <p:txBody>
          <a:bodyPr/>
          <a:lstStyle/>
          <a:p>
            <a:fld id="{4A8B8B07-C47A-4ABD-8A13-B50B515FD326}" type="slidenum">
              <a:rPr lang="ja-JP" altLang="en-US" smtClean="0"/>
              <a:pPr/>
              <a:t>3</a:t>
            </a:fld>
            <a:endParaRPr lang="ja-JP" altLang="en-US"/>
          </a:p>
        </p:txBody>
      </p:sp>
      <p:pic>
        <p:nvPicPr>
          <p:cNvPr id="5" name="図 4"/>
          <p:cNvPicPr>
            <a:picLocks noChangeAspect="1"/>
          </p:cNvPicPr>
          <p:nvPr/>
        </p:nvPicPr>
        <p:blipFill>
          <a:blip r:embed="rId3"/>
          <a:stretch>
            <a:fillRect/>
          </a:stretch>
        </p:blipFill>
        <p:spPr>
          <a:xfrm>
            <a:off x="0" y="562333"/>
            <a:ext cx="6625992" cy="5902718"/>
          </a:xfrm>
          <a:prstGeom prst="rect">
            <a:avLst/>
          </a:prstGeom>
        </p:spPr>
      </p:pic>
      <p:sp>
        <p:nvSpPr>
          <p:cNvPr id="6" name="正方形/長方形 5"/>
          <p:cNvSpPr/>
          <p:nvPr/>
        </p:nvSpPr>
        <p:spPr>
          <a:xfrm>
            <a:off x="5635541" y="592841"/>
            <a:ext cx="3508459" cy="584775"/>
          </a:xfrm>
          <a:prstGeom prst="rect">
            <a:avLst/>
          </a:prstGeom>
        </p:spPr>
        <p:txBody>
          <a:bodyPr wrap="square">
            <a:spAutoFit/>
          </a:bodyPr>
          <a:lstStyle/>
          <a:p>
            <a:r>
              <a:rPr lang="ja-JP" altLang="en-US" sz="1600" dirty="0">
                <a:latin typeface="・ｭ・ｳ 譏取悃"/>
              </a:rPr>
              <a:t>ケース間で</a:t>
            </a:r>
            <a:r>
              <a:rPr lang="ja-JP" altLang="en-US" sz="1600" dirty="0" smtClean="0">
                <a:solidFill>
                  <a:srgbClr val="CC00CC"/>
                </a:solidFill>
                <a:latin typeface="・ｭ・ｳ 譏取悃"/>
              </a:rPr>
              <a:t>重複</a:t>
            </a:r>
            <a:r>
              <a:rPr lang="ja-JP" altLang="en-US" sz="1600" dirty="0">
                <a:latin typeface="・ｭ・ｳ 譏取悃"/>
              </a:rPr>
              <a:t>する文字が</a:t>
            </a:r>
            <a:r>
              <a:rPr lang="ja-JP" altLang="en-US" sz="1600" dirty="0" smtClean="0">
                <a:solidFill>
                  <a:srgbClr val="CC00CC"/>
                </a:solidFill>
                <a:latin typeface="・ｭ・ｳ 譏取悃"/>
              </a:rPr>
              <a:t>無い</a:t>
            </a:r>
            <a:r>
              <a:rPr lang="ja-JP" altLang="en-US" sz="1600" dirty="0" smtClean="0">
                <a:latin typeface="・ｭ・ｳ 譏取悃"/>
              </a:rPr>
              <a:t>・・その</a:t>
            </a:r>
            <a:r>
              <a:rPr lang="ja-JP" altLang="en-US" sz="1600" dirty="0">
                <a:latin typeface="・ｭ・ｳ 譏取悃"/>
              </a:rPr>
              <a:t>ケース間での変化が</a:t>
            </a:r>
            <a:r>
              <a:rPr lang="ja-JP" altLang="en-US" sz="1600" dirty="0" smtClean="0">
                <a:solidFill>
                  <a:srgbClr val="CC00CC"/>
                </a:solidFill>
                <a:latin typeface="・ｭ・ｳ 譏取悃"/>
              </a:rPr>
              <a:t>有意</a:t>
            </a:r>
            <a:endParaRPr lang="ja-JP" altLang="en-US" sz="1600" dirty="0">
              <a:solidFill>
                <a:srgbClr val="CC00CC"/>
              </a:solidFill>
            </a:endParaRPr>
          </a:p>
        </p:txBody>
      </p:sp>
      <p:sp>
        <p:nvSpPr>
          <p:cNvPr id="7" name="右矢印 6"/>
          <p:cNvSpPr/>
          <p:nvPr/>
        </p:nvSpPr>
        <p:spPr>
          <a:xfrm rot="2845577">
            <a:off x="2049197" y="2914762"/>
            <a:ext cx="973078" cy="31307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右矢印 9"/>
          <p:cNvSpPr/>
          <p:nvPr/>
        </p:nvSpPr>
        <p:spPr>
          <a:xfrm rot="2845577">
            <a:off x="3043290" y="3106281"/>
            <a:ext cx="973078" cy="31307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右矢印 10"/>
          <p:cNvSpPr/>
          <p:nvPr/>
        </p:nvSpPr>
        <p:spPr>
          <a:xfrm rot="1022320">
            <a:off x="2420936" y="2673690"/>
            <a:ext cx="2955247" cy="403317"/>
          </a:xfrm>
          <a:prstGeom prst="rightArrow">
            <a:avLst>
              <a:gd name="adj1" fmla="val 17982"/>
              <a:gd name="adj2" fmla="val 50000"/>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右矢印 11"/>
          <p:cNvSpPr/>
          <p:nvPr/>
        </p:nvSpPr>
        <p:spPr>
          <a:xfrm rot="2845577">
            <a:off x="3936963" y="3455072"/>
            <a:ext cx="973078" cy="31307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5895684" y="1532968"/>
            <a:ext cx="2821606" cy="369332"/>
          </a:xfrm>
          <a:prstGeom prst="rect">
            <a:avLst/>
          </a:prstGeom>
          <a:ln cmpd="sng">
            <a:solidFill>
              <a:srgbClr val="0000FF"/>
            </a:solidFill>
          </a:ln>
        </p:spPr>
        <p:txBody>
          <a:bodyPr wrap="none">
            <a:spAutoFit/>
          </a:bodyPr>
          <a:lstStyle/>
          <a:p>
            <a:r>
              <a:rPr lang="ja-JP" altLang="en-US" dirty="0" smtClean="0">
                <a:latin typeface="・ｭ・ｳ 譏取悃"/>
              </a:rPr>
              <a:t>潜孔アスペクト比</a:t>
            </a:r>
            <a:r>
              <a:rPr lang="en-US" altLang="ja-JP" i="1" dirty="0" err="1" smtClean="0">
                <a:latin typeface="Times New Roman" panose="02020603050405020304" pitchFamily="18" charset="0"/>
              </a:rPr>
              <a:t>L</a:t>
            </a:r>
            <a:r>
              <a:rPr lang="en-US" altLang="ja-JP" sz="800" i="1" dirty="0" err="1" smtClean="0">
                <a:latin typeface="Times New Roman" panose="02020603050405020304" pitchFamily="18" charset="0"/>
              </a:rPr>
              <a:t>z</a:t>
            </a:r>
            <a:r>
              <a:rPr lang="en-US" altLang="ja-JP" sz="800" i="1" dirty="0" smtClean="0">
                <a:latin typeface="Times New Roman" panose="02020603050405020304" pitchFamily="18" charset="0"/>
              </a:rPr>
              <a:t> </a:t>
            </a:r>
            <a:r>
              <a:rPr lang="en-US" altLang="ja-JP" i="1" dirty="0" smtClean="0">
                <a:latin typeface="Times New Roman" panose="02020603050405020304" pitchFamily="18" charset="0"/>
              </a:rPr>
              <a:t>/ L</a:t>
            </a:r>
            <a:r>
              <a:rPr lang="en-US" altLang="ja-JP" sz="800" i="1" dirty="0" smtClean="0">
                <a:latin typeface="Times New Roman" panose="02020603050405020304" pitchFamily="18" charset="0"/>
              </a:rPr>
              <a:t>y</a:t>
            </a:r>
            <a:r>
              <a:rPr lang="ja-JP" altLang="en-US" dirty="0" smtClean="0">
                <a:latin typeface="・ｭ・ｳ 譏取悃"/>
              </a:rPr>
              <a:t> </a:t>
            </a:r>
            <a:r>
              <a:rPr lang="ja-JP" altLang="en-US" dirty="0" smtClean="0">
                <a:solidFill>
                  <a:srgbClr val="0000FF"/>
                </a:solidFill>
                <a:latin typeface="・ｭ・ｳ 譏取悃"/>
              </a:rPr>
              <a:t>↑</a:t>
            </a:r>
            <a:endParaRPr lang="ja-JP" altLang="en-US" dirty="0">
              <a:solidFill>
                <a:srgbClr val="0000FF"/>
              </a:solidFill>
            </a:endParaRPr>
          </a:p>
        </p:txBody>
      </p:sp>
      <p:sp>
        <p:nvSpPr>
          <p:cNvPr id="9" name="正方形/長方形 8"/>
          <p:cNvSpPr/>
          <p:nvPr/>
        </p:nvSpPr>
        <p:spPr>
          <a:xfrm>
            <a:off x="5958220" y="2313337"/>
            <a:ext cx="2696534" cy="646331"/>
          </a:xfrm>
          <a:prstGeom prst="rect">
            <a:avLst/>
          </a:prstGeom>
          <a:ln cmpd="sng">
            <a:solidFill>
              <a:srgbClr val="0000FF"/>
            </a:solidFill>
          </a:ln>
        </p:spPr>
        <p:txBody>
          <a:bodyPr wrap="square">
            <a:spAutoFit/>
          </a:bodyPr>
          <a:lstStyle/>
          <a:p>
            <a:r>
              <a:rPr lang="ja-JP" altLang="en-US" dirty="0" smtClean="0">
                <a:latin typeface="・ｭ・ｳ 譏取悃"/>
              </a:rPr>
              <a:t>切り欠き</a:t>
            </a:r>
            <a:r>
              <a:rPr lang="ja-JP" altLang="en-US" dirty="0">
                <a:latin typeface="・ｭ・ｳ 譏取悃"/>
              </a:rPr>
              <a:t>遡上率</a:t>
            </a:r>
            <a:r>
              <a:rPr lang="en-US" altLang="ja-JP" i="1" dirty="0" err="1">
                <a:latin typeface="Times New Roman" panose="02020603050405020304" pitchFamily="18" charset="0"/>
              </a:rPr>
              <a:t>n</a:t>
            </a:r>
            <a:r>
              <a:rPr lang="en-US" altLang="ja-JP" sz="800" i="1" dirty="0" err="1">
                <a:latin typeface="Times New Roman" panose="02020603050405020304" pitchFamily="18" charset="0"/>
              </a:rPr>
              <a:t>n</a:t>
            </a:r>
            <a:r>
              <a:rPr lang="en-US" altLang="ja-JP" sz="800" i="1" dirty="0">
                <a:latin typeface="Times New Roman" panose="02020603050405020304" pitchFamily="18" charset="0"/>
              </a:rPr>
              <a:t> </a:t>
            </a:r>
            <a:r>
              <a:rPr lang="en-US" altLang="ja-JP" dirty="0">
                <a:latin typeface="Times New Roman" panose="02020603050405020304" pitchFamily="18" charset="0"/>
              </a:rPr>
              <a:t>/ </a:t>
            </a:r>
            <a:r>
              <a:rPr lang="en-US" altLang="ja-JP" i="1" dirty="0" smtClean="0">
                <a:latin typeface="Times New Roman" panose="02020603050405020304" pitchFamily="18" charset="0"/>
              </a:rPr>
              <a:t>N</a:t>
            </a:r>
            <a:r>
              <a:rPr lang="ja-JP" altLang="en-US" dirty="0">
                <a:solidFill>
                  <a:srgbClr val="0000FF"/>
                </a:solidFill>
                <a:latin typeface="・ｭ・ｳ 譏取悃"/>
              </a:rPr>
              <a:t> </a:t>
            </a:r>
            <a:r>
              <a:rPr lang="ja-JP" altLang="en-US" dirty="0">
                <a:solidFill>
                  <a:srgbClr val="FF0000"/>
                </a:solidFill>
                <a:latin typeface="・ｭ・ｳ 譏取悃"/>
              </a:rPr>
              <a:t>↓</a:t>
            </a:r>
            <a:endParaRPr lang="en-US" altLang="ja-JP" i="1" dirty="0" smtClean="0">
              <a:latin typeface="Times New Roman" panose="02020603050405020304" pitchFamily="18" charset="0"/>
            </a:endParaRPr>
          </a:p>
          <a:p>
            <a:r>
              <a:rPr lang="ja-JP" altLang="en-US" dirty="0" smtClean="0">
                <a:latin typeface="・ｭ・ｳ 譏取悃"/>
              </a:rPr>
              <a:t>潜孔</a:t>
            </a:r>
            <a:r>
              <a:rPr lang="ja-JP" altLang="en-US" dirty="0">
                <a:latin typeface="・ｭ・ｳ 譏取悃"/>
              </a:rPr>
              <a:t>遡上率</a:t>
            </a:r>
            <a:r>
              <a:rPr lang="en-US" altLang="ja-JP" i="1" dirty="0">
                <a:latin typeface="Times New Roman" panose="02020603050405020304" pitchFamily="18" charset="0"/>
              </a:rPr>
              <a:t>n</a:t>
            </a:r>
            <a:r>
              <a:rPr lang="en-US" altLang="ja-JP" sz="800" i="1" dirty="0">
                <a:latin typeface="Times New Roman" panose="02020603050405020304" pitchFamily="18" charset="0"/>
              </a:rPr>
              <a:t>o </a:t>
            </a:r>
            <a:r>
              <a:rPr lang="en-US" altLang="ja-JP" dirty="0">
                <a:latin typeface="Times New Roman" panose="02020603050405020304" pitchFamily="18" charset="0"/>
              </a:rPr>
              <a:t>/ </a:t>
            </a:r>
            <a:r>
              <a:rPr lang="en-US" altLang="ja-JP" i="1" dirty="0" smtClean="0">
                <a:latin typeface="Times New Roman" panose="02020603050405020304" pitchFamily="18" charset="0"/>
              </a:rPr>
              <a:t>N</a:t>
            </a:r>
            <a:r>
              <a:rPr lang="ja-JP" altLang="en-US" dirty="0">
                <a:solidFill>
                  <a:srgbClr val="0000FF"/>
                </a:solidFill>
                <a:latin typeface="・ｭ・ｳ 譏取悃"/>
              </a:rPr>
              <a:t> </a:t>
            </a:r>
            <a:r>
              <a:rPr lang="ja-JP" altLang="en-US" dirty="0" smtClean="0">
                <a:solidFill>
                  <a:srgbClr val="0000FF"/>
                </a:solidFill>
                <a:latin typeface="・ｭ・ｳ 譏取悃"/>
              </a:rPr>
              <a:t>　　</a:t>
            </a:r>
            <a:r>
              <a:rPr lang="ja-JP" altLang="en-US" dirty="0" smtClean="0">
                <a:solidFill>
                  <a:srgbClr val="FF0000"/>
                </a:solidFill>
                <a:latin typeface="・ｭ・ｳ 譏取悃"/>
              </a:rPr>
              <a:t>↓</a:t>
            </a:r>
            <a:endParaRPr lang="ja-JP" altLang="en-US" dirty="0"/>
          </a:p>
        </p:txBody>
      </p:sp>
      <p:sp>
        <p:nvSpPr>
          <p:cNvPr id="15" name="右矢印 14"/>
          <p:cNvSpPr/>
          <p:nvPr/>
        </p:nvSpPr>
        <p:spPr>
          <a:xfrm rot="5400000">
            <a:off x="7074380" y="2010014"/>
            <a:ext cx="390969" cy="175544"/>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p:cNvSpPr/>
          <p:nvPr/>
        </p:nvSpPr>
        <p:spPr>
          <a:xfrm>
            <a:off x="6535136" y="3299016"/>
            <a:ext cx="1645002" cy="369332"/>
          </a:xfrm>
          <a:prstGeom prst="rect">
            <a:avLst/>
          </a:prstGeom>
          <a:ln cmpd="sng">
            <a:solidFill>
              <a:srgbClr val="0000FF"/>
            </a:solidFill>
          </a:ln>
        </p:spPr>
        <p:txBody>
          <a:bodyPr wrap="none">
            <a:spAutoFit/>
          </a:bodyPr>
          <a:lstStyle/>
          <a:p>
            <a:r>
              <a:rPr lang="ja-JP" altLang="en-US" dirty="0" smtClean="0"/>
              <a:t>越流</a:t>
            </a:r>
            <a:r>
              <a:rPr lang="ja-JP" altLang="en-US" dirty="0"/>
              <a:t>水深</a:t>
            </a:r>
            <a:r>
              <a:rPr lang="en-US" altLang="ja-JP" i="1" dirty="0" smtClean="0">
                <a:latin typeface="Times New Roman" panose="02020603050405020304" pitchFamily="18" charset="0"/>
                <a:cs typeface="Times New Roman" panose="02020603050405020304" pitchFamily="18" charset="0"/>
              </a:rPr>
              <a:t>h</a:t>
            </a:r>
            <a:r>
              <a:rPr lang="en-US" altLang="ja-JP" dirty="0" smtClean="0">
                <a:latin typeface="Times New Roman" panose="02020603050405020304" pitchFamily="18" charset="0"/>
                <a:cs typeface="Times New Roman" panose="02020603050405020304" pitchFamily="18" charset="0"/>
              </a:rPr>
              <a:t>1</a:t>
            </a:r>
            <a:r>
              <a:rPr lang="ja-JP" altLang="en-US" dirty="0" smtClean="0">
                <a:latin typeface="・ｭ・ｳ 譏取悃"/>
              </a:rPr>
              <a:t> </a:t>
            </a:r>
            <a:r>
              <a:rPr lang="ja-JP" altLang="en-US" dirty="0" smtClean="0">
                <a:solidFill>
                  <a:srgbClr val="0000FF"/>
                </a:solidFill>
                <a:latin typeface="・ｭ・ｳ 譏取悃"/>
              </a:rPr>
              <a:t>↑</a:t>
            </a:r>
            <a:endParaRPr lang="ja-JP" altLang="en-US" dirty="0">
              <a:solidFill>
                <a:srgbClr val="0000FF"/>
              </a:solidFill>
            </a:endParaRPr>
          </a:p>
        </p:txBody>
      </p:sp>
      <p:sp>
        <p:nvSpPr>
          <p:cNvPr id="17" name="正方形/長方形 16"/>
          <p:cNvSpPr/>
          <p:nvPr/>
        </p:nvSpPr>
        <p:spPr>
          <a:xfrm>
            <a:off x="6009370" y="4079384"/>
            <a:ext cx="2696534" cy="646331"/>
          </a:xfrm>
          <a:prstGeom prst="rect">
            <a:avLst/>
          </a:prstGeom>
          <a:ln cmpd="sng">
            <a:solidFill>
              <a:srgbClr val="0000FF"/>
            </a:solidFill>
          </a:ln>
        </p:spPr>
        <p:txBody>
          <a:bodyPr wrap="square">
            <a:spAutoFit/>
          </a:bodyPr>
          <a:lstStyle/>
          <a:p>
            <a:r>
              <a:rPr lang="ja-JP" altLang="en-US" dirty="0" smtClean="0">
                <a:latin typeface="・ｭ・ｳ 譏取悃"/>
              </a:rPr>
              <a:t>切り欠き</a:t>
            </a:r>
            <a:r>
              <a:rPr lang="ja-JP" altLang="en-US" dirty="0">
                <a:latin typeface="・ｭ・ｳ 譏取悃"/>
              </a:rPr>
              <a:t>遡上率</a:t>
            </a:r>
            <a:r>
              <a:rPr lang="en-US" altLang="ja-JP" i="1" dirty="0" err="1">
                <a:latin typeface="Times New Roman" panose="02020603050405020304" pitchFamily="18" charset="0"/>
              </a:rPr>
              <a:t>n</a:t>
            </a:r>
            <a:r>
              <a:rPr lang="en-US" altLang="ja-JP" sz="800" i="1" dirty="0" err="1">
                <a:latin typeface="Times New Roman" panose="02020603050405020304" pitchFamily="18" charset="0"/>
              </a:rPr>
              <a:t>n</a:t>
            </a:r>
            <a:r>
              <a:rPr lang="en-US" altLang="ja-JP" sz="800" i="1" dirty="0">
                <a:latin typeface="Times New Roman" panose="02020603050405020304" pitchFamily="18" charset="0"/>
              </a:rPr>
              <a:t> </a:t>
            </a:r>
            <a:r>
              <a:rPr lang="en-US" altLang="ja-JP" dirty="0">
                <a:latin typeface="Times New Roman" panose="02020603050405020304" pitchFamily="18" charset="0"/>
              </a:rPr>
              <a:t>/ </a:t>
            </a:r>
            <a:r>
              <a:rPr lang="en-US" altLang="ja-JP" i="1" dirty="0" smtClean="0">
                <a:latin typeface="Times New Roman" panose="02020603050405020304" pitchFamily="18" charset="0"/>
              </a:rPr>
              <a:t>N</a:t>
            </a:r>
            <a:r>
              <a:rPr lang="ja-JP" altLang="en-US" dirty="0">
                <a:solidFill>
                  <a:srgbClr val="0000FF"/>
                </a:solidFill>
                <a:latin typeface="・ｭ・ｳ 譏取悃"/>
              </a:rPr>
              <a:t> </a:t>
            </a:r>
            <a:r>
              <a:rPr lang="ja-JP" altLang="en-US" dirty="0" smtClean="0">
                <a:solidFill>
                  <a:srgbClr val="FF0000"/>
                </a:solidFill>
                <a:latin typeface="・ｭ・ｳ 譏取悃"/>
              </a:rPr>
              <a:t>↓</a:t>
            </a:r>
            <a:endParaRPr lang="en-US" altLang="ja-JP" i="1" dirty="0" smtClean="0">
              <a:solidFill>
                <a:srgbClr val="FF0000"/>
              </a:solidFill>
              <a:latin typeface="Times New Roman" panose="02020603050405020304" pitchFamily="18" charset="0"/>
            </a:endParaRPr>
          </a:p>
          <a:p>
            <a:r>
              <a:rPr lang="ja-JP" altLang="en-US" dirty="0" smtClean="0">
                <a:latin typeface="・ｭ・ｳ 譏取悃"/>
              </a:rPr>
              <a:t>潜孔</a:t>
            </a:r>
            <a:r>
              <a:rPr lang="ja-JP" altLang="en-US" dirty="0">
                <a:latin typeface="・ｭ・ｳ 譏取悃"/>
              </a:rPr>
              <a:t>遡上率</a:t>
            </a:r>
            <a:r>
              <a:rPr lang="en-US" altLang="ja-JP" i="1" dirty="0">
                <a:latin typeface="Times New Roman" panose="02020603050405020304" pitchFamily="18" charset="0"/>
              </a:rPr>
              <a:t>n</a:t>
            </a:r>
            <a:r>
              <a:rPr lang="en-US" altLang="ja-JP" sz="800" i="1" dirty="0">
                <a:latin typeface="Times New Roman" panose="02020603050405020304" pitchFamily="18" charset="0"/>
              </a:rPr>
              <a:t>o </a:t>
            </a:r>
            <a:r>
              <a:rPr lang="en-US" altLang="ja-JP" dirty="0">
                <a:latin typeface="Times New Roman" panose="02020603050405020304" pitchFamily="18" charset="0"/>
              </a:rPr>
              <a:t>/ </a:t>
            </a:r>
            <a:r>
              <a:rPr lang="en-US" altLang="ja-JP" i="1" dirty="0" smtClean="0">
                <a:latin typeface="Times New Roman" panose="02020603050405020304" pitchFamily="18" charset="0"/>
              </a:rPr>
              <a:t>N</a:t>
            </a:r>
            <a:r>
              <a:rPr lang="ja-JP" altLang="en-US" dirty="0">
                <a:solidFill>
                  <a:srgbClr val="0000FF"/>
                </a:solidFill>
                <a:latin typeface="・ｭ・ｳ 譏取悃"/>
              </a:rPr>
              <a:t> </a:t>
            </a:r>
            <a:r>
              <a:rPr lang="ja-JP" altLang="en-US" dirty="0" smtClean="0">
                <a:solidFill>
                  <a:srgbClr val="0000FF"/>
                </a:solidFill>
                <a:latin typeface="・ｭ・ｳ 譏取悃"/>
              </a:rPr>
              <a:t>　　</a:t>
            </a:r>
            <a:r>
              <a:rPr lang="ja-JP" altLang="en-US" dirty="0" smtClean="0">
                <a:solidFill>
                  <a:srgbClr val="FF0000"/>
                </a:solidFill>
                <a:latin typeface="・ｭ・ｳ 譏取悃"/>
              </a:rPr>
              <a:t>↓</a:t>
            </a:r>
            <a:endParaRPr lang="ja-JP" altLang="en-US" dirty="0"/>
          </a:p>
        </p:txBody>
      </p:sp>
      <p:sp>
        <p:nvSpPr>
          <p:cNvPr id="18" name="右矢印 17"/>
          <p:cNvSpPr/>
          <p:nvPr/>
        </p:nvSpPr>
        <p:spPr>
          <a:xfrm rot="5400000">
            <a:off x="7125530" y="3776061"/>
            <a:ext cx="390969" cy="175544"/>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p:cNvPicPr>
            <a:picLocks noChangeAspect="1"/>
          </p:cNvPicPr>
          <p:nvPr/>
        </p:nvPicPr>
        <p:blipFill>
          <a:blip r:embed="rId4"/>
          <a:stretch>
            <a:fillRect/>
          </a:stretch>
        </p:blipFill>
        <p:spPr>
          <a:xfrm>
            <a:off x="6499620" y="4788064"/>
            <a:ext cx="2644380" cy="1738382"/>
          </a:xfrm>
          <a:prstGeom prst="rect">
            <a:avLst/>
          </a:prstGeom>
        </p:spPr>
      </p:pic>
    </p:spTree>
    <p:extLst>
      <p:ext uri="{BB962C8B-B14F-4D97-AF65-F5344CB8AC3E}">
        <p14:creationId xmlns:p14="http://schemas.microsoft.com/office/powerpoint/2010/main" val="2216691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2610844-F871-6970-9661-710FBB878BB2}"/>
              </a:ext>
            </a:extLst>
          </p:cNvPr>
          <p:cNvSpPr>
            <a:spLocks noGrp="1"/>
          </p:cNvSpPr>
          <p:nvPr>
            <p:ph type="title"/>
          </p:nvPr>
        </p:nvSpPr>
        <p:spPr/>
        <p:txBody>
          <a:bodyPr/>
          <a:lstStyle/>
          <a:p>
            <a:r>
              <a:rPr kumimoji="1" lang="ja-JP" altLang="en-US" dirty="0"/>
              <a:t>実験結果および考察</a:t>
            </a:r>
          </a:p>
        </p:txBody>
      </p:sp>
      <p:sp>
        <p:nvSpPr>
          <p:cNvPr id="3" name="スライド番号プレースホルダー 2">
            <a:extLst>
              <a:ext uri="{FF2B5EF4-FFF2-40B4-BE49-F238E27FC236}">
                <a16:creationId xmlns:a16="http://schemas.microsoft.com/office/drawing/2014/main" id="{C7C073E2-7A9F-8123-02C8-31874E3466D7}"/>
              </a:ext>
            </a:extLst>
          </p:cNvPr>
          <p:cNvSpPr>
            <a:spLocks noGrp="1"/>
          </p:cNvSpPr>
          <p:nvPr>
            <p:ph type="sldNum" sz="quarter" idx="12"/>
          </p:nvPr>
        </p:nvSpPr>
        <p:spPr/>
        <p:txBody>
          <a:bodyPr/>
          <a:lstStyle/>
          <a:p>
            <a:fld id="{4A8B8B07-C47A-4ABD-8A13-B50B515FD326}" type="slidenum">
              <a:rPr lang="ja-JP" altLang="en-US" smtClean="0"/>
              <a:pPr/>
              <a:t>4</a:t>
            </a:fld>
            <a:endParaRPr lang="ja-JP" altLang="en-US"/>
          </a:p>
        </p:txBody>
      </p:sp>
      <p:pic>
        <p:nvPicPr>
          <p:cNvPr id="7" name="図 6"/>
          <p:cNvPicPr>
            <a:picLocks noChangeAspect="1"/>
          </p:cNvPicPr>
          <p:nvPr/>
        </p:nvPicPr>
        <p:blipFill>
          <a:blip r:embed="rId3"/>
          <a:stretch>
            <a:fillRect/>
          </a:stretch>
        </p:blipFill>
        <p:spPr>
          <a:xfrm>
            <a:off x="292520" y="548481"/>
            <a:ext cx="8697113" cy="5098825"/>
          </a:xfrm>
          <a:prstGeom prst="rect">
            <a:avLst/>
          </a:prstGeom>
        </p:spPr>
      </p:pic>
      <p:sp>
        <p:nvSpPr>
          <p:cNvPr id="4" name="正方形/長方形 3"/>
          <p:cNvSpPr/>
          <p:nvPr/>
        </p:nvSpPr>
        <p:spPr>
          <a:xfrm>
            <a:off x="346383" y="5656958"/>
            <a:ext cx="6062878" cy="923330"/>
          </a:xfrm>
          <a:prstGeom prst="rect">
            <a:avLst/>
          </a:prstGeom>
        </p:spPr>
        <p:txBody>
          <a:bodyPr wrap="none">
            <a:spAutoFit/>
          </a:bodyPr>
          <a:lstStyle/>
          <a:p>
            <a:r>
              <a:rPr lang="ja-JP" altLang="en-US" dirty="0" smtClean="0"/>
              <a:t>●</a:t>
            </a:r>
            <a:r>
              <a:rPr lang="ja-JP" altLang="ja-JP" dirty="0" smtClean="0"/>
              <a:t>上流域</a:t>
            </a:r>
            <a:r>
              <a:rPr lang="ja-JP" altLang="ja-JP" dirty="0"/>
              <a:t>に多くのカワムツが遊泳</a:t>
            </a:r>
            <a:endParaRPr lang="en-US" altLang="ja-JP" dirty="0"/>
          </a:p>
          <a:p>
            <a:r>
              <a:rPr lang="ja-JP" altLang="en-US" dirty="0" smtClean="0"/>
              <a:t>●</a:t>
            </a:r>
            <a:r>
              <a:rPr lang="ja-JP" altLang="ja-JP" dirty="0" smtClean="0"/>
              <a:t>潜孔アスペクト比</a:t>
            </a:r>
            <a:r>
              <a:rPr lang="en-US" altLang="ja-JP" i="1" dirty="0" err="1"/>
              <a:t>L</a:t>
            </a:r>
            <a:r>
              <a:rPr lang="en-US" altLang="ja-JP" i="1" baseline="-25000" dirty="0" err="1"/>
              <a:t>z</a:t>
            </a:r>
            <a:r>
              <a:rPr lang="en-US" altLang="ja-JP" i="1" dirty="0"/>
              <a:t> / </a:t>
            </a:r>
            <a:r>
              <a:rPr lang="en-US" altLang="ja-JP" i="1" dirty="0" smtClean="0"/>
              <a:t>L</a:t>
            </a:r>
            <a:r>
              <a:rPr lang="en-US" altLang="ja-JP" i="1" baseline="-25000" dirty="0" smtClean="0"/>
              <a:t>y</a:t>
            </a:r>
            <a:r>
              <a:rPr lang="ja-JP" altLang="en-US" dirty="0" smtClean="0">
                <a:solidFill>
                  <a:srgbClr val="0000FF"/>
                </a:solidFill>
                <a:latin typeface="・ｭ・ｳ 譏取悃"/>
              </a:rPr>
              <a:t>↑　</a:t>
            </a:r>
            <a:r>
              <a:rPr lang="ja-JP" altLang="en-US" dirty="0" smtClean="0">
                <a:latin typeface="・ｭ・ｳ 譏取悃"/>
              </a:rPr>
              <a:t>→</a:t>
            </a:r>
            <a:r>
              <a:rPr lang="ja-JP" altLang="en-US" dirty="0" smtClean="0">
                <a:solidFill>
                  <a:srgbClr val="0000FF"/>
                </a:solidFill>
                <a:latin typeface="・ｭ・ｳ 譏取悃"/>
              </a:rPr>
              <a:t>　</a:t>
            </a:r>
            <a:r>
              <a:rPr lang="ja-JP" altLang="ja-JP" dirty="0" smtClean="0"/>
              <a:t>カワムツ</a:t>
            </a:r>
            <a:r>
              <a:rPr lang="ja-JP" altLang="ja-JP" dirty="0"/>
              <a:t>が</a:t>
            </a:r>
            <a:r>
              <a:rPr lang="ja-JP" altLang="ja-JP" dirty="0" smtClean="0"/>
              <a:t>分散</a:t>
            </a:r>
            <a:endParaRPr lang="en-US" altLang="ja-JP" dirty="0" smtClean="0"/>
          </a:p>
          <a:p>
            <a:r>
              <a:rPr lang="ja-JP" altLang="en-US" dirty="0" smtClean="0"/>
              <a:t>●</a:t>
            </a:r>
            <a:r>
              <a:rPr lang="ja-JP" altLang="ja-JP" dirty="0" smtClean="0"/>
              <a:t>越流水深</a:t>
            </a:r>
            <a:r>
              <a:rPr lang="en-US" altLang="ja-JP" i="1" dirty="0" smtClean="0"/>
              <a:t>h</a:t>
            </a:r>
            <a:r>
              <a:rPr lang="en-US" altLang="ja-JP" baseline="-25000" dirty="0" smtClean="0"/>
              <a:t>1</a:t>
            </a:r>
            <a:r>
              <a:rPr lang="ja-JP" altLang="en-US" dirty="0" smtClean="0">
                <a:solidFill>
                  <a:srgbClr val="0000FF"/>
                </a:solidFill>
                <a:latin typeface="・ｭ・ｳ 譏取悃"/>
              </a:rPr>
              <a:t>↑ </a:t>
            </a:r>
            <a:r>
              <a:rPr lang="ja-JP" altLang="en-US" dirty="0">
                <a:latin typeface="・ｭ・ｳ 譏取悃"/>
              </a:rPr>
              <a:t>→ </a:t>
            </a:r>
            <a:r>
              <a:rPr lang="ja-JP" altLang="en-US" dirty="0" smtClean="0">
                <a:latin typeface="・ｭ・ｳ 譏取悃"/>
              </a:rPr>
              <a:t>　</a:t>
            </a:r>
            <a:r>
              <a:rPr lang="ja-JP" altLang="ja-JP" dirty="0" smtClean="0"/>
              <a:t>プール上流域</a:t>
            </a:r>
            <a:r>
              <a:rPr lang="ja-JP" altLang="en-US" dirty="0" smtClean="0"/>
              <a:t>の</a:t>
            </a:r>
            <a:r>
              <a:rPr lang="ja-JP" altLang="ja-JP" dirty="0" smtClean="0"/>
              <a:t>カワムツ密集度</a:t>
            </a:r>
            <a:r>
              <a:rPr lang="ja-JP" altLang="en-US" dirty="0" smtClean="0">
                <a:solidFill>
                  <a:srgbClr val="0000FF"/>
                </a:solidFill>
                <a:latin typeface="・ｭ・ｳ 譏取悃"/>
              </a:rPr>
              <a:t>↑</a:t>
            </a:r>
            <a:endParaRPr lang="ja-JP" altLang="en-US" dirty="0"/>
          </a:p>
        </p:txBody>
      </p:sp>
      <p:pic>
        <p:nvPicPr>
          <p:cNvPr id="6" name="図 5"/>
          <p:cNvPicPr>
            <a:picLocks noChangeAspect="1"/>
          </p:cNvPicPr>
          <p:nvPr/>
        </p:nvPicPr>
        <p:blipFill>
          <a:blip r:embed="rId4"/>
          <a:stretch>
            <a:fillRect/>
          </a:stretch>
        </p:blipFill>
        <p:spPr>
          <a:xfrm>
            <a:off x="6499620" y="4788064"/>
            <a:ext cx="2644380" cy="1738382"/>
          </a:xfrm>
          <a:prstGeom prst="rect">
            <a:avLst/>
          </a:prstGeom>
        </p:spPr>
      </p:pic>
    </p:spTree>
    <p:extLst>
      <p:ext uri="{BB962C8B-B14F-4D97-AF65-F5344CB8AC3E}">
        <p14:creationId xmlns:p14="http://schemas.microsoft.com/office/powerpoint/2010/main" val="4834640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00CC0BF-7F95-9462-F3B5-9B28DEB917BE}"/>
              </a:ext>
            </a:extLst>
          </p:cNvPr>
          <p:cNvSpPr>
            <a:spLocks noGrp="1"/>
          </p:cNvSpPr>
          <p:nvPr>
            <p:ph type="title"/>
          </p:nvPr>
        </p:nvSpPr>
        <p:spPr/>
        <p:txBody>
          <a:bodyPr/>
          <a:lstStyle/>
          <a:p>
            <a:r>
              <a:rPr kumimoji="1" lang="ja-JP" altLang="en-US" dirty="0"/>
              <a:t>実験結果および考察</a:t>
            </a:r>
          </a:p>
        </p:txBody>
      </p:sp>
      <p:sp>
        <p:nvSpPr>
          <p:cNvPr id="3" name="スライド番号プレースホルダー 2">
            <a:extLst>
              <a:ext uri="{FF2B5EF4-FFF2-40B4-BE49-F238E27FC236}">
                <a16:creationId xmlns:a16="http://schemas.microsoft.com/office/drawing/2014/main" id="{AB284A8C-DD58-5897-6D06-0D74181307C1}"/>
              </a:ext>
            </a:extLst>
          </p:cNvPr>
          <p:cNvSpPr>
            <a:spLocks noGrp="1"/>
          </p:cNvSpPr>
          <p:nvPr>
            <p:ph type="sldNum" sz="quarter" idx="12"/>
          </p:nvPr>
        </p:nvSpPr>
        <p:spPr/>
        <p:txBody>
          <a:bodyPr/>
          <a:lstStyle/>
          <a:p>
            <a:fld id="{4A8B8B07-C47A-4ABD-8A13-B50B515FD326}" type="slidenum">
              <a:rPr lang="ja-JP" altLang="en-US" smtClean="0"/>
              <a:pPr/>
              <a:t>5</a:t>
            </a:fld>
            <a:endParaRPr lang="ja-JP" altLang="en-US"/>
          </a:p>
        </p:txBody>
      </p:sp>
      <p:pic>
        <p:nvPicPr>
          <p:cNvPr id="5" name="図 4"/>
          <p:cNvPicPr>
            <a:picLocks noChangeAspect="1"/>
          </p:cNvPicPr>
          <p:nvPr/>
        </p:nvPicPr>
        <p:blipFill>
          <a:blip r:embed="rId3"/>
          <a:stretch>
            <a:fillRect/>
          </a:stretch>
        </p:blipFill>
        <p:spPr>
          <a:xfrm>
            <a:off x="2257124" y="557810"/>
            <a:ext cx="4642243" cy="5419477"/>
          </a:xfrm>
          <a:prstGeom prst="rect">
            <a:avLst/>
          </a:prstGeom>
        </p:spPr>
      </p:pic>
      <p:pic>
        <p:nvPicPr>
          <p:cNvPr id="6" name="図 5"/>
          <p:cNvPicPr>
            <a:picLocks noChangeAspect="1"/>
          </p:cNvPicPr>
          <p:nvPr/>
        </p:nvPicPr>
        <p:blipFill>
          <a:blip r:embed="rId4"/>
          <a:stretch>
            <a:fillRect/>
          </a:stretch>
        </p:blipFill>
        <p:spPr>
          <a:xfrm>
            <a:off x="-1" y="557810"/>
            <a:ext cx="2387065" cy="2443475"/>
          </a:xfrm>
          <a:prstGeom prst="rect">
            <a:avLst/>
          </a:prstGeom>
        </p:spPr>
      </p:pic>
      <p:sp>
        <p:nvSpPr>
          <p:cNvPr id="7" name="正方形/長方形 6"/>
          <p:cNvSpPr/>
          <p:nvPr/>
        </p:nvSpPr>
        <p:spPr>
          <a:xfrm>
            <a:off x="81220" y="5930076"/>
            <a:ext cx="4572000" cy="646331"/>
          </a:xfrm>
          <a:prstGeom prst="rect">
            <a:avLst/>
          </a:prstGeom>
        </p:spPr>
        <p:txBody>
          <a:bodyPr>
            <a:spAutoFit/>
          </a:bodyPr>
          <a:lstStyle/>
          <a:p>
            <a:r>
              <a:rPr lang="ja-JP" altLang="en-US" dirty="0" smtClean="0">
                <a:latin typeface="・ｭ・ｳ 譏取悃"/>
              </a:rPr>
              <a:t>●越流</a:t>
            </a:r>
            <a:r>
              <a:rPr lang="ja-JP" altLang="en-US" dirty="0">
                <a:latin typeface="・ｭ・ｳ 譏取悃"/>
              </a:rPr>
              <a:t>水深</a:t>
            </a:r>
            <a:r>
              <a:rPr lang="en-US" altLang="ja-JP" i="1" dirty="0" smtClean="0">
                <a:latin typeface="Times New Roman" panose="02020603050405020304" pitchFamily="18" charset="0"/>
              </a:rPr>
              <a:t>h</a:t>
            </a:r>
            <a:r>
              <a:rPr lang="en-US" altLang="ja-JP" sz="800" dirty="0" smtClean="0">
                <a:latin typeface="Times New Roman" panose="02020603050405020304" pitchFamily="18" charset="0"/>
              </a:rPr>
              <a:t>1</a:t>
            </a:r>
            <a:r>
              <a:rPr lang="ja-JP" altLang="en-US" dirty="0">
                <a:solidFill>
                  <a:srgbClr val="0000FF"/>
                </a:solidFill>
                <a:latin typeface="・ｭ・ｳ 譏取悃"/>
              </a:rPr>
              <a:t> ↑ </a:t>
            </a:r>
            <a:r>
              <a:rPr lang="ja-JP" altLang="en-US" dirty="0" smtClean="0">
                <a:latin typeface="・ｭ・ｳ 譏取悃"/>
              </a:rPr>
              <a:t>→　遊泳位置</a:t>
            </a:r>
            <a:r>
              <a:rPr lang="ja-JP" altLang="en-US" dirty="0" smtClean="0">
                <a:solidFill>
                  <a:srgbClr val="0000FF"/>
                </a:solidFill>
                <a:latin typeface="・ｭ・ｳ 譏取悃"/>
              </a:rPr>
              <a:t>↑</a:t>
            </a:r>
            <a:endParaRPr lang="en-US" altLang="ja-JP" dirty="0" smtClean="0">
              <a:solidFill>
                <a:srgbClr val="0000FF"/>
              </a:solidFill>
              <a:latin typeface="・ｭ・ｳ 譏取悃"/>
            </a:endParaRPr>
          </a:p>
          <a:p>
            <a:r>
              <a:rPr lang="ja-JP" altLang="en-US" dirty="0" smtClean="0"/>
              <a:t>●アスペクト比</a:t>
            </a:r>
            <a:r>
              <a:rPr lang="en-US" altLang="ja-JP" i="1" dirty="0" err="1" smtClean="0"/>
              <a:t>Lz</a:t>
            </a:r>
            <a:r>
              <a:rPr lang="en-US" altLang="ja-JP" i="1" dirty="0" smtClean="0"/>
              <a:t> </a:t>
            </a:r>
            <a:r>
              <a:rPr lang="en-US" altLang="ja-JP" i="1" dirty="0"/>
              <a:t>/ Ly</a:t>
            </a:r>
            <a:r>
              <a:rPr lang="ja-JP" altLang="en-US" dirty="0"/>
              <a:t>による</a:t>
            </a:r>
            <a:r>
              <a:rPr lang="ja-JP" altLang="en-US" dirty="0" smtClean="0"/>
              <a:t>影響</a:t>
            </a:r>
            <a:r>
              <a:rPr lang="ja-JP" altLang="en-US" dirty="0" smtClean="0">
                <a:solidFill>
                  <a:srgbClr val="FF0000"/>
                </a:solidFill>
              </a:rPr>
              <a:t>？</a:t>
            </a:r>
            <a:endParaRPr lang="ja-JP" altLang="en-US" dirty="0">
              <a:solidFill>
                <a:srgbClr val="FF0000"/>
              </a:solidFill>
            </a:endParaRPr>
          </a:p>
        </p:txBody>
      </p:sp>
      <p:pic>
        <p:nvPicPr>
          <p:cNvPr id="10" name="図 9"/>
          <p:cNvPicPr>
            <a:picLocks noChangeAspect="1"/>
          </p:cNvPicPr>
          <p:nvPr/>
        </p:nvPicPr>
        <p:blipFill>
          <a:blip r:embed="rId5"/>
          <a:stretch>
            <a:fillRect/>
          </a:stretch>
        </p:blipFill>
        <p:spPr>
          <a:xfrm>
            <a:off x="7040881" y="557811"/>
            <a:ext cx="2103120" cy="5981689"/>
          </a:xfrm>
          <a:prstGeom prst="rect">
            <a:avLst/>
          </a:prstGeom>
        </p:spPr>
      </p:pic>
      <p:pic>
        <p:nvPicPr>
          <p:cNvPr id="8" name="図 7"/>
          <p:cNvPicPr>
            <a:picLocks noChangeAspect="1"/>
          </p:cNvPicPr>
          <p:nvPr/>
        </p:nvPicPr>
        <p:blipFill>
          <a:blip r:embed="rId6"/>
          <a:stretch>
            <a:fillRect/>
          </a:stretch>
        </p:blipFill>
        <p:spPr>
          <a:xfrm>
            <a:off x="-1" y="3596489"/>
            <a:ext cx="2644380" cy="1738382"/>
          </a:xfrm>
          <a:prstGeom prst="rect">
            <a:avLst/>
          </a:prstGeom>
        </p:spPr>
      </p:pic>
    </p:spTree>
    <p:extLst>
      <p:ext uri="{BB962C8B-B14F-4D97-AF65-F5344CB8AC3E}">
        <p14:creationId xmlns:p14="http://schemas.microsoft.com/office/powerpoint/2010/main" val="40905483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6AA4F2D-663D-8760-0136-26E888242394}"/>
              </a:ext>
            </a:extLst>
          </p:cNvPr>
          <p:cNvSpPr>
            <a:spLocks noGrp="1"/>
          </p:cNvSpPr>
          <p:nvPr>
            <p:ph type="title"/>
          </p:nvPr>
        </p:nvSpPr>
        <p:spPr/>
        <p:txBody>
          <a:bodyPr/>
          <a:lstStyle/>
          <a:p>
            <a:r>
              <a:rPr kumimoji="1" lang="ja-JP" altLang="en-US" dirty="0"/>
              <a:t>おわりに</a:t>
            </a:r>
          </a:p>
        </p:txBody>
      </p:sp>
      <p:sp>
        <p:nvSpPr>
          <p:cNvPr id="3" name="スライド番号プレースホルダー 2">
            <a:extLst>
              <a:ext uri="{FF2B5EF4-FFF2-40B4-BE49-F238E27FC236}">
                <a16:creationId xmlns:a16="http://schemas.microsoft.com/office/drawing/2014/main" id="{BEB1EF98-E766-5D36-6A96-0BED308D2776}"/>
              </a:ext>
            </a:extLst>
          </p:cNvPr>
          <p:cNvSpPr>
            <a:spLocks noGrp="1"/>
          </p:cNvSpPr>
          <p:nvPr>
            <p:ph type="sldNum" sz="quarter" idx="12"/>
          </p:nvPr>
        </p:nvSpPr>
        <p:spPr/>
        <p:txBody>
          <a:bodyPr/>
          <a:lstStyle/>
          <a:p>
            <a:fld id="{4A8B8B07-C47A-4ABD-8A13-B50B515FD326}" type="slidenum">
              <a:rPr lang="ja-JP" altLang="en-US" smtClean="0"/>
              <a:pPr/>
              <a:t>6</a:t>
            </a:fld>
            <a:endParaRPr lang="ja-JP" altLang="en-US"/>
          </a:p>
        </p:txBody>
      </p:sp>
      <p:grpSp>
        <p:nvGrpSpPr>
          <p:cNvPr id="8" name="グループ化 7">
            <a:extLst>
              <a:ext uri="{FF2B5EF4-FFF2-40B4-BE49-F238E27FC236}">
                <a16:creationId xmlns:a16="http://schemas.microsoft.com/office/drawing/2014/main" id="{BEBDABA6-1B4F-1A85-2C44-2D7F5F4C2077}"/>
              </a:ext>
            </a:extLst>
          </p:cNvPr>
          <p:cNvGrpSpPr/>
          <p:nvPr/>
        </p:nvGrpSpPr>
        <p:grpSpPr>
          <a:xfrm>
            <a:off x="108282" y="661594"/>
            <a:ext cx="8956967" cy="1249941"/>
            <a:chOff x="137250" y="680490"/>
            <a:chExt cx="8956967" cy="1249941"/>
          </a:xfrm>
        </p:grpSpPr>
        <p:sp>
          <p:nvSpPr>
            <p:cNvPr id="9" name="テキスト ボックス 8">
              <a:extLst>
                <a:ext uri="{FF2B5EF4-FFF2-40B4-BE49-F238E27FC236}">
                  <a16:creationId xmlns:a16="http://schemas.microsoft.com/office/drawing/2014/main" id="{8C5F7816-491E-1DD1-63C3-020E6EFABFA5}"/>
                </a:ext>
              </a:extLst>
            </p:cNvPr>
            <p:cNvSpPr txBox="1"/>
            <p:nvPr/>
          </p:nvSpPr>
          <p:spPr>
            <a:xfrm flipH="1">
              <a:off x="137250" y="1184824"/>
              <a:ext cx="8956967" cy="707886"/>
            </a:xfrm>
            <a:prstGeom prst="rect">
              <a:avLst/>
            </a:prstGeom>
            <a:noFill/>
          </p:spPr>
          <p:txBody>
            <a:bodyPr wrap="square" rtlCol="0">
              <a:spAutoFit/>
            </a:bodyPr>
            <a:lstStyle/>
            <a:p>
              <a:r>
                <a:rPr lang="ja-JP" altLang="en-US" sz="2000" dirty="0">
                  <a:solidFill>
                    <a:srgbClr val="0000FF"/>
                  </a:solidFill>
                  <a:latin typeface="+mn-ea"/>
                  <a:cs typeface="Times New Roman" panose="02020603050405020304" pitchFamily="18" charset="0"/>
                </a:rPr>
                <a:t>潜孔</a:t>
              </a:r>
              <a:r>
                <a:rPr lang="ja-JP" altLang="en-US" sz="2000" dirty="0" smtClean="0">
                  <a:solidFill>
                    <a:srgbClr val="0000FF"/>
                  </a:solidFill>
                  <a:latin typeface="+mn-ea"/>
                  <a:cs typeface="Times New Roman" panose="02020603050405020304" pitchFamily="18" charset="0"/>
                </a:rPr>
                <a:t>アスペクト比</a:t>
              </a:r>
              <a:r>
                <a:rPr lang="en-US" altLang="ja-JP" sz="2000" dirty="0" smtClean="0">
                  <a:latin typeface="+mn-ea"/>
                  <a:cs typeface="Times New Roman" panose="02020603050405020304" pitchFamily="18" charset="0"/>
                </a:rPr>
                <a:t>0.5</a:t>
              </a:r>
              <a:r>
                <a:rPr lang="ja-JP" altLang="en-US" sz="2000" dirty="0" err="1">
                  <a:latin typeface="+mn-ea"/>
                  <a:cs typeface="Times New Roman" panose="02020603050405020304" pitchFamily="18" charset="0"/>
                </a:rPr>
                <a:t>，</a:t>
              </a:r>
              <a:r>
                <a:rPr lang="en-US" altLang="ja-JP" sz="2000" dirty="0">
                  <a:latin typeface="+mn-ea"/>
                  <a:cs typeface="Times New Roman" panose="02020603050405020304" pitchFamily="18" charset="0"/>
                </a:rPr>
                <a:t>1</a:t>
              </a:r>
              <a:r>
                <a:rPr lang="ja-JP" altLang="en-US" sz="2000" dirty="0" err="1">
                  <a:latin typeface="+mn-ea"/>
                  <a:cs typeface="Times New Roman" panose="02020603050405020304" pitchFamily="18" charset="0"/>
                </a:rPr>
                <a:t>，</a:t>
              </a:r>
              <a:r>
                <a:rPr lang="en-US" altLang="ja-JP" sz="2000" dirty="0" smtClean="0">
                  <a:latin typeface="+mn-ea"/>
                  <a:cs typeface="Times New Roman" panose="02020603050405020304" pitchFamily="18" charset="0"/>
                </a:rPr>
                <a:t>2</a:t>
              </a:r>
              <a:r>
                <a:rPr lang="ja-JP" altLang="en-US" sz="2000" dirty="0" err="1" smtClean="0">
                  <a:latin typeface="+mn-ea"/>
                  <a:cs typeface="Times New Roman" panose="02020603050405020304" pitchFamily="18" charset="0"/>
                </a:rPr>
                <a:t>，</a:t>
              </a:r>
              <a:r>
                <a:rPr lang="en-US" altLang="ja-JP" sz="2000" dirty="0" smtClean="0">
                  <a:latin typeface="+mn-ea"/>
                  <a:cs typeface="Times New Roman" panose="02020603050405020304" pitchFamily="18" charset="0"/>
                </a:rPr>
                <a:t>4</a:t>
              </a:r>
              <a:r>
                <a:rPr lang="ja-JP" altLang="en-US" sz="2000" dirty="0">
                  <a:latin typeface="+mn-ea"/>
                  <a:cs typeface="Times New Roman" panose="02020603050405020304" pitchFamily="18" charset="0"/>
                </a:rPr>
                <a:t>の</a:t>
              </a:r>
              <a:r>
                <a:rPr lang="en-US" altLang="ja-JP" sz="2000" dirty="0">
                  <a:latin typeface="+mn-ea"/>
                  <a:cs typeface="Times New Roman" panose="02020603050405020304" pitchFamily="18" charset="0"/>
                </a:rPr>
                <a:t>4</a:t>
              </a:r>
              <a:r>
                <a:rPr lang="ja-JP" altLang="en-US" sz="2000" dirty="0">
                  <a:latin typeface="+mn-ea"/>
                  <a:cs typeface="Times New Roman" panose="02020603050405020304" pitchFamily="18" charset="0"/>
                </a:rPr>
                <a:t>通り，</a:t>
              </a:r>
              <a:r>
                <a:rPr lang="ja-JP" altLang="en-US" sz="2000" dirty="0">
                  <a:solidFill>
                    <a:srgbClr val="0000FF"/>
                  </a:solidFill>
                  <a:latin typeface="+mn-ea"/>
                  <a:cs typeface="Times New Roman" panose="02020603050405020304" pitchFamily="18" charset="0"/>
                </a:rPr>
                <a:t>越流</a:t>
              </a:r>
              <a:r>
                <a:rPr lang="ja-JP" altLang="en-US" sz="2000" dirty="0" smtClean="0">
                  <a:solidFill>
                    <a:srgbClr val="0000FF"/>
                  </a:solidFill>
                  <a:latin typeface="+mn-ea"/>
                  <a:cs typeface="Times New Roman" panose="02020603050405020304" pitchFamily="18" charset="0"/>
                </a:rPr>
                <a:t>水深</a:t>
              </a:r>
              <a:r>
                <a:rPr lang="en-US" altLang="ja-JP" sz="2000" dirty="0" smtClean="0">
                  <a:latin typeface="+mn-ea"/>
                  <a:cs typeface="Times New Roman" panose="02020603050405020304" pitchFamily="18" charset="0"/>
                </a:rPr>
                <a:t>0.05</a:t>
              </a:r>
              <a:r>
                <a:rPr lang="ja-JP" altLang="en-US" sz="2000" dirty="0" err="1">
                  <a:latin typeface="+mn-ea"/>
                  <a:cs typeface="Times New Roman" panose="02020603050405020304" pitchFamily="18" charset="0"/>
                </a:rPr>
                <a:t>，</a:t>
              </a:r>
              <a:r>
                <a:rPr lang="en-US" altLang="ja-JP" sz="2000" dirty="0">
                  <a:latin typeface="+mn-ea"/>
                  <a:cs typeface="Times New Roman" panose="02020603050405020304" pitchFamily="18" charset="0"/>
                </a:rPr>
                <a:t>0.10</a:t>
              </a:r>
              <a:r>
                <a:rPr lang="ja-JP" altLang="en-US" sz="2000" dirty="0" err="1">
                  <a:latin typeface="+mn-ea"/>
                  <a:cs typeface="Times New Roman" panose="02020603050405020304" pitchFamily="18" charset="0"/>
                </a:rPr>
                <a:t>，</a:t>
              </a:r>
              <a:r>
                <a:rPr lang="en-US" altLang="ja-JP" sz="2000" dirty="0" smtClean="0">
                  <a:latin typeface="+mn-ea"/>
                  <a:cs typeface="Times New Roman" panose="02020603050405020304" pitchFamily="18" charset="0"/>
                </a:rPr>
                <a:t>0.15</a:t>
              </a:r>
              <a:r>
                <a:rPr lang="ja-JP" altLang="en-US" sz="2000" dirty="0" err="1" smtClean="0">
                  <a:latin typeface="+mn-ea"/>
                  <a:cs typeface="Times New Roman" panose="02020603050405020304" pitchFamily="18" charset="0"/>
                </a:rPr>
                <a:t>，</a:t>
              </a:r>
              <a:r>
                <a:rPr lang="en-US" altLang="ja-JP" sz="2000" dirty="0" smtClean="0">
                  <a:latin typeface="+mn-ea"/>
                  <a:cs typeface="Times New Roman" panose="02020603050405020304" pitchFamily="18" charset="0"/>
                </a:rPr>
                <a:t>0.20 </a:t>
              </a:r>
              <a:r>
                <a:rPr lang="en-US" altLang="ja-JP" sz="2000" dirty="0">
                  <a:latin typeface="+mn-ea"/>
                  <a:cs typeface="Times New Roman" panose="02020603050405020304" pitchFamily="18" charset="0"/>
                </a:rPr>
                <a:t>m</a:t>
              </a:r>
              <a:r>
                <a:rPr lang="ja-JP" altLang="en-US" sz="2000" dirty="0">
                  <a:latin typeface="+mn-ea"/>
                  <a:cs typeface="Times New Roman" panose="02020603050405020304" pitchFamily="18" charset="0"/>
                </a:rPr>
                <a:t>の</a:t>
              </a:r>
              <a:r>
                <a:rPr lang="en-US" altLang="ja-JP" sz="2000" dirty="0">
                  <a:latin typeface="+mn-ea"/>
                  <a:cs typeface="Times New Roman" panose="02020603050405020304" pitchFamily="18" charset="0"/>
                </a:rPr>
                <a:t>4</a:t>
              </a:r>
              <a:r>
                <a:rPr lang="ja-JP" altLang="en-US" sz="2000" dirty="0" smtClean="0">
                  <a:latin typeface="+mn-ea"/>
                  <a:cs typeface="Times New Roman" panose="02020603050405020304" pitchFamily="18" charset="0"/>
                </a:rPr>
                <a:t>通り→</a:t>
              </a:r>
              <a:r>
                <a:rPr lang="ja-JP" altLang="en-US" sz="2000" dirty="0" smtClean="0">
                  <a:solidFill>
                    <a:srgbClr val="0000FF"/>
                  </a:solidFill>
                  <a:latin typeface="+mn-ea"/>
                  <a:cs typeface="Times New Roman" panose="02020603050405020304" pitchFamily="18" charset="0"/>
                </a:rPr>
                <a:t>遡上</a:t>
              </a:r>
              <a:r>
                <a:rPr lang="ja-JP" altLang="en-US" sz="2000" dirty="0">
                  <a:solidFill>
                    <a:srgbClr val="0000FF"/>
                  </a:solidFill>
                  <a:latin typeface="+mn-ea"/>
                  <a:cs typeface="Times New Roman" panose="02020603050405020304" pitchFamily="18" charset="0"/>
                </a:rPr>
                <a:t>に適した潜孔</a:t>
              </a:r>
              <a:r>
                <a:rPr lang="ja-JP" altLang="en-US" sz="2000" dirty="0" smtClean="0">
                  <a:solidFill>
                    <a:srgbClr val="0000FF"/>
                  </a:solidFill>
                  <a:latin typeface="+mn-ea"/>
                  <a:cs typeface="Times New Roman" panose="02020603050405020304" pitchFamily="18" charset="0"/>
                </a:rPr>
                <a:t>アスペクト比</a:t>
              </a:r>
              <a:r>
                <a:rPr lang="en-US" altLang="ja-JP" sz="2000" dirty="0" smtClean="0">
                  <a:latin typeface="+mn-ea"/>
                  <a:cs typeface="Times New Roman" panose="02020603050405020304" pitchFamily="18" charset="0"/>
                </a:rPr>
                <a:t>(</a:t>
              </a:r>
              <a:r>
                <a:rPr lang="ja-JP" altLang="en-US" sz="2000" dirty="0" smtClean="0">
                  <a:latin typeface="+mn-ea"/>
                  <a:cs typeface="Times New Roman" panose="02020603050405020304" pitchFamily="18" charset="0"/>
                </a:rPr>
                <a:t>カワムツ</a:t>
              </a:r>
              <a:r>
                <a:rPr lang="en-US" altLang="ja-JP" sz="2000" dirty="0" smtClean="0">
                  <a:latin typeface="+mn-ea"/>
                  <a:cs typeface="Times New Roman" panose="02020603050405020304" pitchFamily="18" charset="0"/>
                </a:rPr>
                <a:t>)</a:t>
              </a:r>
              <a:endParaRPr lang="ja-JP" altLang="en-US" sz="2000" dirty="0">
                <a:latin typeface="+mn-ea"/>
                <a:cs typeface="Times New Roman" panose="02020603050405020304" pitchFamily="18" charset="0"/>
              </a:endParaRPr>
            </a:p>
          </p:txBody>
        </p:sp>
        <p:sp>
          <p:nvSpPr>
            <p:cNvPr id="10" name="正方形/長方形 9">
              <a:extLst>
                <a:ext uri="{FF2B5EF4-FFF2-40B4-BE49-F238E27FC236}">
                  <a16:creationId xmlns:a16="http://schemas.microsoft.com/office/drawing/2014/main" id="{E7743D4C-3C75-7826-B4E8-272BE945D83C}"/>
                </a:ext>
              </a:extLst>
            </p:cNvPr>
            <p:cNvSpPr/>
            <p:nvPr/>
          </p:nvSpPr>
          <p:spPr>
            <a:xfrm>
              <a:off x="208596" y="886611"/>
              <a:ext cx="8784000" cy="1043820"/>
            </a:xfrm>
            <a:prstGeom prst="rect">
              <a:avLst/>
            </a:prstGeom>
            <a:no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00" dirty="0"/>
            </a:p>
          </p:txBody>
        </p:sp>
        <p:sp>
          <p:nvSpPr>
            <p:cNvPr id="11" name="テキスト ボックス 10">
              <a:extLst>
                <a:ext uri="{FF2B5EF4-FFF2-40B4-BE49-F238E27FC236}">
                  <a16:creationId xmlns:a16="http://schemas.microsoft.com/office/drawing/2014/main" id="{5BA11B3E-ED06-6C92-6E7D-25F14A07A939}"/>
                </a:ext>
              </a:extLst>
            </p:cNvPr>
            <p:cNvSpPr txBox="1"/>
            <p:nvPr/>
          </p:nvSpPr>
          <p:spPr>
            <a:xfrm flipH="1">
              <a:off x="369655" y="680490"/>
              <a:ext cx="1054912" cy="400110"/>
            </a:xfrm>
            <a:prstGeom prst="rect">
              <a:avLst/>
            </a:prstGeom>
            <a:solidFill>
              <a:schemeClr val="accent4">
                <a:lumMod val="20000"/>
                <a:lumOff val="80000"/>
              </a:schemeClr>
            </a:solidFill>
            <a:ln w="19050">
              <a:solidFill>
                <a:schemeClr val="accent6">
                  <a:lumMod val="50000"/>
                </a:schemeClr>
              </a:solidFill>
            </a:ln>
          </p:spPr>
          <p:txBody>
            <a:bodyPr wrap="square" rtlCol="0">
              <a:spAutoFit/>
            </a:bodyPr>
            <a:lstStyle/>
            <a:p>
              <a:pPr algn="ctr"/>
              <a:r>
                <a:rPr lang="ja-JP" altLang="en-US" sz="2000" dirty="0">
                  <a:latin typeface="ＭＳ ゴシック" panose="020B0609070205080204" pitchFamily="49" charset="-128"/>
                  <a:ea typeface="ＭＳ ゴシック" panose="020B0609070205080204" pitchFamily="49" charset="-128"/>
                </a:rPr>
                <a:t>本研究</a:t>
              </a:r>
            </a:p>
          </p:txBody>
        </p:sp>
      </p:grpSp>
      <p:grpSp>
        <p:nvGrpSpPr>
          <p:cNvPr id="12" name="グループ化 11">
            <a:extLst>
              <a:ext uri="{FF2B5EF4-FFF2-40B4-BE49-F238E27FC236}">
                <a16:creationId xmlns:a16="http://schemas.microsoft.com/office/drawing/2014/main" id="{D19B5F03-86F4-AF47-CF43-307FB6281391}"/>
              </a:ext>
            </a:extLst>
          </p:cNvPr>
          <p:cNvGrpSpPr/>
          <p:nvPr/>
        </p:nvGrpSpPr>
        <p:grpSpPr>
          <a:xfrm>
            <a:off x="730779" y="2211460"/>
            <a:ext cx="7655282" cy="2473334"/>
            <a:chOff x="208596" y="2131487"/>
            <a:chExt cx="8784000" cy="3869856"/>
          </a:xfrm>
        </p:grpSpPr>
        <p:sp>
          <p:nvSpPr>
            <p:cNvPr id="13" name="テキスト ボックス 12">
              <a:extLst>
                <a:ext uri="{FF2B5EF4-FFF2-40B4-BE49-F238E27FC236}">
                  <a16:creationId xmlns:a16="http://schemas.microsoft.com/office/drawing/2014/main" id="{DAE61D36-2EC2-CDE7-2613-466648C845B9}"/>
                </a:ext>
              </a:extLst>
            </p:cNvPr>
            <p:cNvSpPr txBox="1"/>
            <p:nvPr/>
          </p:nvSpPr>
          <p:spPr>
            <a:xfrm flipH="1">
              <a:off x="249271" y="2823068"/>
              <a:ext cx="3933019" cy="3178275"/>
            </a:xfrm>
            <a:prstGeom prst="rect">
              <a:avLst/>
            </a:prstGeom>
            <a:noFill/>
          </p:spPr>
          <p:txBody>
            <a:bodyPr wrap="square" rtlCol="0">
              <a:spAutoFit/>
            </a:bodyPr>
            <a:lstStyle/>
            <a:p>
              <a:pPr lvl="0" algn="ctr" fontAlgn="b"/>
              <a:r>
                <a:rPr lang="ja-JP" altLang="ja-JP" dirty="0"/>
                <a:t>潜孔</a:t>
              </a:r>
              <a:r>
                <a:rPr lang="ja-JP" altLang="ja-JP" dirty="0" smtClean="0"/>
                <a:t>アスペクト比</a:t>
              </a:r>
              <a:r>
                <a:rPr lang="ja-JP" altLang="ja-JP" b="1" dirty="0" smtClean="0">
                  <a:solidFill>
                    <a:srgbClr val="0000FF"/>
                  </a:solidFill>
                </a:rPr>
                <a:t>小</a:t>
              </a:r>
              <a:r>
                <a:rPr lang="ja-JP" altLang="en-US" dirty="0" smtClean="0"/>
                <a:t>　</a:t>
              </a:r>
              <a:r>
                <a:rPr lang="en-US" altLang="ja-JP" dirty="0" smtClean="0"/>
                <a:t>0.5</a:t>
              </a:r>
              <a:r>
                <a:rPr lang="ja-JP" altLang="en-US" dirty="0" err="1" smtClean="0"/>
                <a:t>，</a:t>
              </a:r>
              <a:r>
                <a:rPr lang="en-US" altLang="ja-JP" dirty="0" smtClean="0"/>
                <a:t>1.0</a:t>
              </a:r>
            </a:p>
            <a:p>
              <a:pPr lvl="0" algn="ctr" fontAlgn="b"/>
              <a:r>
                <a:rPr lang="ja-JP" altLang="en-US" dirty="0">
                  <a:latin typeface="・ｭ・ｳ 譏取悃"/>
                </a:rPr>
                <a:t>↓</a:t>
              </a:r>
              <a:endParaRPr lang="en-US" altLang="ja-JP" dirty="0" smtClean="0"/>
            </a:p>
            <a:p>
              <a:pPr lvl="0" algn="ctr" fontAlgn="b"/>
              <a:r>
                <a:rPr lang="ja-JP" altLang="ja-JP" dirty="0" smtClean="0"/>
                <a:t>高速流</a:t>
              </a:r>
              <a:r>
                <a:rPr lang="ja-JP" altLang="ja-JP" dirty="0"/>
                <a:t>の</a:t>
              </a:r>
              <a:r>
                <a:rPr lang="ja-JP" altLang="ja-JP" dirty="0">
                  <a:solidFill>
                    <a:srgbClr val="0000FF"/>
                  </a:solidFill>
                </a:rPr>
                <a:t>横断幅が</a:t>
              </a:r>
              <a:r>
                <a:rPr lang="ja-JP" altLang="ja-JP" b="1" dirty="0" smtClean="0">
                  <a:solidFill>
                    <a:srgbClr val="0000FF"/>
                  </a:solidFill>
                </a:rPr>
                <a:t>狭</a:t>
              </a:r>
              <a:r>
                <a:rPr lang="ja-JP" altLang="en-US" b="1" dirty="0" smtClean="0">
                  <a:solidFill>
                    <a:srgbClr val="0000FF"/>
                  </a:solidFill>
                </a:rPr>
                <a:t>い</a:t>
              </a:r>
              <a:endParaRPr lang="en-US" altLang="ja-JP" b="1" dirty="0" smtClean="0">
                <a:solidFill>
                  <a:srgbClr val="0000FF"/>
                </a:solidFill>
              </a:endParaRPr>
            </a:p>
            <a:p>
              <a:pPr algn="ctr" fontAlgn="b"/>
              <a:r>
                <a:rPr lang="ja-JP" altLang="en-US" dirty="0">
                  <a:latin typeface="・ｭ・ｳ 譏取悃"/>
                </a:rPr>
                <a:t>↓</a:t>
              </a:r>
              <a:endParaRPr lang="en-US" altLang="ja-JP" dirty="0"/>
            </a:p>
            <a:p>
              <a:pPr lvl="0" algn="ctr" fontAlgn="b"/>
              <a:r>
                <a:rPr lang="ja-JP" altLang="ja-JP" dirty="0" smtClean="0"/>
                <a:t>広範囲に</a:t>
              </a:r>
              <a:r>
                <a:rPr lang="ja-JP" altLang="ja-JP" dirty="0" smtClean="0">
                  <a:solidFill>
                    <a:srgbClr val="0000FF"/>
                  </a:solidFill>
                </a:rPr>
                <a:t>自由遊泳</a:t>
              </a:r>
              <a:r>
                <a:rPr lang="ja-JP" altLang="en-US" b="1" dirty="0" smtClean="0">
                  <a:solidFill>
                    <a:srgbClr val="0000FF"/>
                  </a:solidFill>
                </a:rPr>
                <a:t>可能</a:t>
              </a:r>
              <a:endParaRPr lang="en-US" altLang="ja-JP" b="1" dirty="0" smtClean="0">
                <a:solidFill>
                  <a:srgbClr val="0000FF"/>
                </a:solidFill>
              </a:endParaRPr>
            </a:p>
            <a:p>
              <a:pPr algn="ctr" fontAlgn="b"/>
              <a:r>
                <a:rPr lang="ja-JP" altLang="en-US" dirty="0">
                  <a:latin typeface="・ｭ・ｳ 譏取悃"/>
                </a:rPr>
                <a:t>↓</a:t>
              </a:r>
              <a:endParaRPr lang="en-US" altLang="ja-JP" dirty="0"/>
            </a:p>
            <a:p>
              <a:pPr lvl="0" algn="ctr" fontAlgn="b"/>
              <a:r>
                <a:rPr lang="ja-JP" altLang="ja-JP" dirty="0" smtClean="0">
                  <a:solidFill>
                    <a:srgbClr val="0000FF"/>
                  </a:solidFill>
                </a:rPr>
                <a:t>遡上</a:t>
              </a:r>
              <a:r>
                <a:rPr lang="ja-JP" altLang="ja-JP" dirty="0">
                  <a:solidFill>
                    <a:srgbClr val="0000FF"/>
                  </a:solidFill>
                </a:rPr>
                <a:t>し</a:t>
              </a:r>
              <a:r>
                <a:rPr lang="ja-JP" altLang="ja-JP" b="1" dirty="0" smtClean="0">
                  <a:solidFill>
                    <a:srgbClr val="0000FF"/>
                  </a:solidFill>
                </a:rPr>
                <a:t>易い</a:t>
              </a:r>
              <a:endParaRPr lang="en-US" altLang="ja-JP" b="1" dirty="0" smtClean="0">
                <a:solidFill>
                  <a:srgbClr val="0000FF"/>
                </a:solidFill>
              </a:endParaRPr>
            </a:p>
          </p:txBody>
        </p:sp>
        <p:sp>
          <p:nvSpPr>
            <p:cNvPr id="14" name="正方形/長方形 13">
              <a:extLst>
                <a:ext uri="{FF2B5EF4-FFF2-40B4-BE49-F238E27FC236}">
                  <a16:creationId xmlns:a16="http://schemas.microsoft.com/office/drawing/2014/main" id="{C6CB4A45-F6FD-4CEA-6C19-020E91B76EED}"/>
                </a:ext>
              </a:extLst>
            </p:cNvPr>
            <p:cNvSpPr/>
            <p:nvPr/>
          </p:nvSpPr>
          <p:spPr>
            <a:xfrm>
              <a:off x="208596" y="2331541"/>
              <a:ext cx="8784000" cy="3668018"/>
            </a:xfrm>
            <a:prstGeom prst="rect">
              <a:avLst/>
            </a:prstGeom>
            <a:no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en-US" sz="2000" dirty="0"/>
            </a:p>
          </p:txBody>
        </p:sp>
        <p:sp>
          <p:nvSpPr>
            <p:cNvPr id="15" name="テキスト ボックス 14">
              <a:extLst>
                <a:ext uri="{FF2B5EF4-FFF2-40B4-BE49-F238E27FC236}">
                  <a16:creationId xmlns:a16="http://schemas.microsoft.com/office/drawing/2014/main" id="{9AA077E7-B64E-477B-CBF8-C8EF51EFE0B8}"/>
                </a:ext>
              </a:extLst>
            </p:cNvPr>
            <p:cNvSpPr txBox="1"/>
            <p:nvPr/>
          </p:nvSpPr>
          <p:spPr>
            <a:xfrm flipH="1">
              <a:off x="369656" y="2131487"/>
              <a:ext cx="2101306" cy="626025"/>
            </a:xfrm>
            <a:prstGeom prst="rect">
              <a:avLst/>
            </a:prstGeom>
            <a:solidFill>
              <a:schemeClr val="accent4">
                <a:lumMod val="20000"/>
                <a:lumOff val="80000"/>
              </a:schemeClr>
            </a:solidFill>
            <a:ln w="19050">
              <a:solidFill>
                <a:schemeClr val="accent6">
                  <a:lumMod val="50000"/>
                </a:schemeClr>
              </a:solidFill>
            </a:ln>
          </p:spPr>
          <p:txBody>
            <a:bodyPr wrap="square" rtlCol="0">
              <a:spAutoFit/>
            </a:bodyPr>
            <a:lstStyle/>
            <a:p>
              <a:r>
                <a:rPr lang="ja-JP" altLang="en-US" sz="2000" dirty="0">
                  <a:latin typeface="ＭＳ ゴシック" panose="020B0609070205080204" pitchFamily="49" charset="-128"/>
                  <a:ea typeface="ＭＳ ゴシック" panose="020B0609070205080204" pitchFamily="49" charset="-128"/>
                </a:rPr>
                <a:t>得られた知見</a:t>
              </a:r>
            </a:p>
          </p:txBody>
        </p:sp>
      </p:grpSp>
      <p:grpSp>
        <p:nvGrpSpPr>
          <p:cNvPr id="16" name="グループ化 15">
            <a:extLst>
              <a:ext uri="{FF2B5EF4-FFF2-40B4-BE49-F238E27FC236}">
                <a16:creationId xmlns:a16="http://schemas.microsoft.com/office/drawing/2014/main" id="{1B4700EC-FC56-61CD-3C33-B163F937B2AE}"/>
              </a:ext>
            </a:extLst>
          </p:cNvPr>
          <p:cNvGrpSpPr/>
          <p:nvPr/>
        </p:nvGrpSpPr>
        <p:grpSpPr>
          <a:xfrm>
            <a:off x="524851" y="4983578"/>
            <a:ext cx="8094297" cy="1403246"/>
            <a:chOff x="666347" y="5144533"/>
            <a:chExt cx="8094297" cy="1403246"/>
          </a:xfrm>
        </p:grpSpPr>
        <p:sp>
          <p:nvSpPr>
            <p:cNvPr id="6" name="角丸四角形 11">
              <a:extLst>
                <a:ext uri="{FF2B5EF4-FFF2-40B4-BE49-F238E27FC236}">
                  <a16:creationId xmlns:a16="http://schemas.microsoft.com/office/drawing/2014/main" id="{182CFF52-9F8F-37F8-A791-A630BDE9F895}"/>
                </a:ext>
              </a:extLst>
            </p:cNvPr>
            <p:cNvSpPr/>
            <p:nvPr/>
          </p:nvSpPr>
          <p:spPr>
            <a:xfrm>
              <a:off x="666347" y="5310685"/>
              <a:ext cx="8094297" cy="1237094"/>
            </a:xfrm>
            <a:prstGeom prst="round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dirty="0"/>
            </a:p>
          </p:txBody>
        </p:sp>
        <p:sp>
          <p:nvSpPr>
            <p:cNvPr id="7" name="テキスト ボックス 6">
              <a:extLst>
                <a:ext uri="{FF2B5EF4-FFF2-40B4-BE49-F238E27FC236}">
                  <a16:creationId xmlns:a16="http://schemas.microsoft.com/office/drawing/2014/main" id="{34653316-5D59-837E-86CF-D6A8FE7E819A}"/>
                </a:ext>
              </a:extLst>
            </p:cNvPr>
            <p:cNvSpPr txBox="1"/>
            <p:nvPr/>
          </p:nvSpPr>
          <p:spPr>
            <a:xfrm>
              <a:off x="910931" y="5144533"/>
              <a:ext cx="697627" cy="400110"/>
            </a:xfrm>
            <a:prstGeom prst="rect">
              <a:avLst/>
            </a:prstGeom>
            <a:solidFill>
              <a:schemeClr val="accent2">
                <a:lumMod val="40000"/>
                <a:lumOff val="60000"/>
              </a:schemeClr>
            </a:solidFill>
            <a:ln w="28575">
              <a:solidFill>
                <a:schemeClr val="accent2"/>
              </a:solidFill>
            </a:ln>
          </p:spPr>
          <p:txBody>
            <a:bodyPr wrap="none" rtlCol="0">
              <a:spAutoFit/>
            </a:bodyPr>
            <a:lstStyle/>
            <a:p>
              <a:r>
                <a:rPr kumimoji="1" lang="ja-JP" altLang="en-US" sz="2000" dirty="0" smtClean="0">
                  <a:latin typeface="ＭＳ ゴシック" panose="020B0609070205080204" pitchFamily="49" charset="-128"/>
                  <a:ea typeface="ＭＳ ゴシック" panose="020B0609070205080204" pitchFamily="49" charset="-128"/>
                </a:rPr>
                <a:t>結論</a:t>
              </a:r>
              <a:endParaRPr kumimoji="1" lang="ja-JP" altLang="en-US" sz="2000" dirty="0">
                <a:latin typeface="ＭＳ ゴシック" panose="020B0609070205080204" pitchFamily="49" charset="-128"/>
                <a:ea typeface="ＭＳ ゴシック" panose="020B0609070205080204" pitchFamily="49" charset="-128"/>
              </a:endParaRPr>
            </a:p>
          </p:txBody>
        </p:sp>
      </p:grpSp>
      <p:sp>
        <p:nvSpPr>
          <p:cNvPr id="19" name="テキスト ボックス 18">
            <a:extLst>
              <a:ext uri="{FF2B5EF4-FFF2-40B4-BE49-F238E27FC236}">
                <a16:creationId xmlns:a16="http://schemas.microsoft.com/office/drawing/2014/main" id="{1970FF05-FB2F-22F9-6068-B9010532ECF8}"/>
              </a:ext>
            </a:extLst>
          </p:cNvPr>
          <p:cNvSpPr txBox="1"/>
          <p:nvPr/>
        </p:nvSpPr>
        <p:spPr>
          <a:xfrm>
            <a:off x="2108320" y="5536578"/>
            <a:ext cx="5041875" cy="553998"/>
          </a:xfrm>
          <a:prstGeom prst="rect">
            <a:avLst/>
          </a:prstGeom>
          <a:noFill/>
        </p:spPr>
        <p:txBody>
          <a:bodyPr wrap="square">
            <a:spAutoFit/>
          </a:bodyPr>
          <a:lstStyle/>
          <a:p>
            <a:pPr>
              <a:lnSpc>
                <a:spcPct val="150000"/>
              </a:lnSpc>
            </a:pPr>
            <a:r>
              <a:rPr lang="ja-JP" altLang="ja-JP" sz="2000" dirty="0"/>
              <a:t>遡上に適した潜孔アスペクト比は</a:t>
            </a:r>
            <a:r>
              <a:rPr lang="en-US" altLang="ja-JP" sz="2000" dirty="0">
                <a:solidFill>
                  <a:srgbClr val="0000FF"/>
                </a:solidFill>
              </a:rPr>
              <a:t>0.5</a:t>
            </a:r>
            <a:r>
              <a:rPr lang="ja-JP" altLang="ja-JP" sz="2000" dirty="0">
                <a:solidFill>
                  <a:srgbClr val="0000FF"/>
                </a:solidFill>
              </a:rPr>
              <a:t>～</a:t>
            </a:r>
            <a:r>
              <a:rPr lang="en-US" altLang="ja-JP" sz="2000" dirty="0">
                <a:solidFill>
                  <a:srgbClr val="0000FF"/>
                </a:solidFill>
              </a:rPr>
              <a:t>1.0</a:t>
            </a:r>
            <a:endParaRPr kumimoji="1" lang="ja-JP" altLang="en-US" sz="2000" u="sng" dirty="0">
              <a:solidFill>
                <a:srgbClr val="0000FF"/>
              </a:solidFill>
              <a:highlight>
                <a:srgbClr val="FFFF00"/>
              </a:highlight>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
        <p:nvSpPr>
          <p:cNvPr id="18" name="テキスト ボックス 17">
            <a:extLst>
              <a:ext uri="{FF2B5EF4-FFF2-40B4-BE49-F238E27FC236}">
                <a16:creationId xmlns:a16="http://schemas.microsoft.com/office/drawing/2014/main" id="{DAE61D36-2EC2-CDE7-2613-466648C845B9}"/>
              </a:ext>
            </a:extLst>
          </p:cNvPr>
          <p:cNvSpPr txBox="1"/>
          <p:nvPr/>
        </p:nvSpPr>
        <p:spPr>
          <a:xfrm flipH="1">
            <a:off x="4803108" y="2611570"/>
            <a:ext cx="3427638" cy="2031325"/>
          </a:xfrm>
          <a:prstGeom prst="rect">
            <a:avLst/>
          </a:prstGeom>
          <a:noFill/>
        </p:spPr>
        <p:txBody>
          <a:bodyPr wrap="square" rtlCol="0">
            <a:spAutoFit/>
          </a:bodyPr>
          <a:lstStyle/>
          <a:p>
            <a:pPr lvl="0" algn="ctr" fontAlgn="b"/>
            <a:r>
              <a:rPr lang="ja-JP" altLang="ja-JP" dirty="0"/>
              <a:t>潜孔</a:t>
            </a:r>
            <a:r>
              <a:rPr lang="ja-JP" altLang="ja-JP" dirty="0" smtClean="0"/>
              <a:t>アスペクト比</a:t>
            </a:r>
            <a:r>
              <a:rPr lang="ja-JP" altLang="en-US" b="1" dirty="0" smtClean="0">
                <a:solidFill>
                  <a:srgbClr val="FF0000"/>
                </a:solidFill>
              </a:rPr>
              <a:t>大</a:t>
            </a:r>
            <a:r>
              <a:rPr lang="ja-JP" altLang="en-US" dirty="0" smtClean="0"/>
              <a:t>　</a:t>
            </a:r>
            <a:r>
              <a:rPr lang="en-US" altLang="ja-JP" dirty="0" smtClean="0"/>
              <a:t>1.5</a:t>
            </a:r>
            <a:r>
              <a:rPr lang="ja-JP" altLang="en-US" dirty="0" err="1" smtClean="0"/>
              <a:t>，</a:t>
            </a:r>
            <a:r>
              <a:rPr lang="en-US" altLang="ja-JP" dirty="0" smtClean="0"/>
              <a:t>2.0</a:t>
            </a:r>
          </a:p>
          <a:p>
            <a:pPr lvl="0" algn="ctr" fontAlgn="b"/>
            <a:r>
              <a:rPr lang="ja-JP" altLang="en-US" dirty="0">
                <a:latin typeface="・ｭ・ｳ 譏取悃"/>
              </a:rPr>
              <a:t>↓</a:t>
            </a:r>
            <a:endParaRPr lang="en-US" altLang="ja-JP" dirty="0" smtClean="0"/>
          </a:p>
          <a:p>
            <a:pPr lvl="0" algn="ctr" fontAlgn="b"/>
            <a:r>
              <a:rPr lang="ja-JP" altLang="ja-JP" dirty="0" smtClean="0"/>
              <a:t>高速流</a:t>
            </a:r>
            <a:r>
              <a:rPr lang="ja-JP" altLang="ja-JP" dirty="0"/>
              <a:t>の</a:t>
            </a:r>
            <a:r>
              <a:rPr lang="ja-JP" altLang="ja-JP" dirty="0">
                <a:solidFill>
                  <a:srgbClr val="FF0000"/>
                </a:solidFill>
              </a:rPr>
              <a:t>横断幅</a:t>
            </a:r>
            <a:r>
              <a:rPr lang="ja-JP" altLang="ja-JP" dirty="0" smtClean="0">
                <a:solidFill>
                  <a:srgbClr val="FF0000"/>
                </a:solidFill>
              </a:rPr>
              <a:t>が</a:t>
            </a:r>
            <a:r>
              <a:rPr lang="ja-JP" altLang="en-US" b="1" dirty="0" smtClean="0">
                <a:solidFill>
                  <a:srgbClr val="FF0000"/>
                </a:solidFill>
              </a:rPr>
              <a:t>広い</a:t>
            </a:r>
            <a:endParaRPr lang="en-US" altLang="ja-JP" b="1" dirty="0" smtClean="0">
              <a:solidFill>
                <a:srgbClr val="FF0000"/>
              </a:solidFill>
            </a:endParaRPr>
          </a:p>
          <a:p>
            <a:pPr algn="ctr" fontAlgn="b"/>
            <a:r>
              <a:rPr lang="ja-JP" altLang="en-US" dirty="0">
                <a:latin typeface="・ｭ・ｳ 譏取悃"/>
              </a:rPr>
              <a:t>↓</a:t>
            </a:r>
            <a:endParaRPr lang="en-US" altLang="ja-JP" dirty="0"/>
          </a:p>
          <a:p>
            <a:pPr lvl="0" algn="ctr" fontAlgn="b"/>
            <a:r>
              <a:rPr lang="ja-JP" altLang="ja-JP" dirty="0" smtClean="0"/>
              <a:t>広範囲に</a:t>
            </a:r>
            <a:r>
              <a:rPr lang="ja-JP" altLang="ja-JP" dirty="0" smtClean="0">
                <a:solidFill>
                  <a:srgbClr val="FF0000"/>
                </a:solidFill>
              </a:rPr>
              <a:t>自由遊泳</a:t>
            </a:r>
            <a:r>
              <a:rPr lang="ja-JP" altLang="en-US" b="1" dirty="0" smtClean="0">
                <a:solidFill>
                  <a:srgbClr val="FF0000"/>
                </a:solidFill>
              </a:rPr>
              <a:t>困難</a:t>
            </a:r>
            <a:endParaRPr lang="en-US" altLang="ja-JP" b="1" dirty="0" smtClean="0">
              <a:solidFill>
                <a:srgbClr val="FF0000"/>
              </a:solidFill>
            </a:endParaRPr>
          </a:p>
          <a:p>
            <a:pPr algn="ctr" fontAlgn="b"/>
            <a:r>
              <a:rPr lang="ja-JP" altLang="en-US" dirty="0">
                <a:latin typeface="・ｭ・ｳ 譏取悃"/>
              </a:rPr>
              <a:t>↓</a:t>
            </a:r>
            <a:endParaRPr lang="en-US" altLang="ja-JP" dirty="0"/>
          </a:p>
          <a:p>
            <a:pPr lvl="0" algn="ctr" fontAlgn="b"/>
            <a:r>
              <a:rPr lang="ja-JP" altLang="ja-JP" dirty="0" smtClean="0">
                <a:solidFill>
                  <a:srgbClr val="FF0000"/>
                </a:solidFill>
              </a:rPr>
              <a:t>遡上し</a:t>
            </a:r>
            <a:r>
              <a:rPr lang="ja-JP" altLang="en-US" b="1" dirty="0" smtClean="0">
                <a:solidFill>
                  <a:srgbClr val="FF0000"/>
                </a:solidFill>
              </a:rPr>
              <a:t>難い</a:t>
            </a:r>
            <a:endParaRPr lang="en-US" altLang="ja-JP" b="1" dirty="0" smtClean="0">
              <a:solidFill>
                <a:srgbClr val="FF0000"/>
              </a:solidFill>
            </a:endParaRPr>
          </a:p>
        </p:txBody>
      </p:sp>
    </p:spTree>
    <p:extLst>
      <p:ext uri="{BB962C8B-B14F-4D97-AF65-F5344CB8AC3E}">
        <p14:creationId xmlns:p14="http://schemas.microsoft.com/office/powerpoint/2010/main" val="1132973778"/>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15710</TotalTime>
  <Words>286</Words>
  <Application>Microsoft Office PowerPoint</Application>
  <PresentationFormat>画面に合わせる (4:3)</PresentationFormat>
  <Paragraphs>74</Paragraphs>
  <Slides>7</Slides>
  <Notes>7</Notes>
  <HiddenSlides>0</HiddenSlides>
  <MMClips>0</MMClips>
  <ScaleCrop>false</ScaleCrop>
  <HeadingPairs>
    <vt:vector size="6" baseType="variant">
      <vt:variant>
        <vt:lpstr>使用されているフォント</vt:lpstr>
      </vt:variant>
      <vt:variant>
        <vt:i4>10</vt:i4>
      </vt:variant>
      <vt:variant>
        <vt:lpstr>テーマ</vt:lpstr>
      </vt:variant>
      <vt:variant>
        <vt:i4>1</vt:i4>
      </vt:variant>
      <vt:variant>
        <vt:lpstr>スライド タイトル</vt:lpstr>
      </vt:variant>
      <vt:variant>
        <vt:i4>7</vt:i4>
      </vt:variant>
    </vt:vector>
  </HeadingPairs>
  <TitlesOfParts>
    <vt:vector size="18" baseType="lpstr">
      <vt:lpstr>・ｭ・ｳ 譏取悃</vt:lpstr>
      <vt:lpstr>ＭＳ ゴシック</vt:lpstr>
      <vt:lpstr>ＭＳ 明朝</vt:lpstr>
      <vt:lpstr>游ゴシック</vt:lpstr>
      <vt:lpstr>游ゴシック Light</vt:lpstr>
      <vt:lpstr>Arial</vt:lpstr>
      <vt:lpstr>Calibri</vt:lpstr>
      <vt:lpstr>Calibri Light</vt:lpstr>
      <vt:lpstr>Cambria Math</vt:lpstr>
      <vt:lpstr>Times New Roman</vt:lpstr>
      <vt:lpstr>Office テーマ</vt:lpstr>
      <vt:lpstr> 階段式魚道における潜孔アスペクト比がカワムツの遡上率に及ぼす影響</vt:lpstr>
      <vt:lpstr>はじめに</vt:lpstr>
      <vt:lpstr>実験装置および実験条件</vt:lpstr>
      <vt:lpstr>実験結果および考察</vt:lpstr>
      <vt:lpstr>実験結果および考察</vt:lpstr>
      <vt:lpstr>実験結果および考察</vt:lpstr>
      <vt:lpstr>おわりに</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p105058m</dc:creator>
  <cp:lastModifiedBy>onitsuka kouki</cp:lastModifiedBy>
  <cp:revision>76</cp:revision>
  <cp:lastPrinted>2025-02-20T01:20:36Z</cp:lastPrinted>
  <dcterms:created xsi:type="dcterms:W3CDTF">2022-01-12T06:18:42Z</dcterms:created>
  <dcterms:modified xsi:type="dcterms:W3CDTF">2026-06-12T21:08:04Z</dcterms:modified>
</cp:coreProperties>
</file>