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
  </p:notesMasterIdLst>
  <p:sldIdLst>
    <p:sldId id="259" r:id="rId2"/>
  </p:sldIdLst>
  <p:sldSz cx="48250475" cy="22844125"/>
  <p:notesSz cx="9939338" cy="143684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195" userDrawn="1">
          <p15:clr>
            <a:srgbClr val="A4A3A4"/>
          </p15:clr>
        </p15:guide>
        <p15:guide id="2" pos="1519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B9BD5"/>
    <a:srgbClr val="4472C4"/>
    <a:srgbClr val="F8CBAD"/>
    <a:srgbClr val="FFF6E7"/>
    <a:srgbClr val="FFF6E5"/>
    <a:srgbClr val="ED7D31"/>
    <a:srgbClr val="FFC000"/>
    <a:srgbClr val="92D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7329661-C4A7-4906-BAB3-0A2EA476CED3}" v="25" dt="2025-06-15T07:20:46.899"/>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淡色スタイル 1 - アクセント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374" autoAdjust="0"/>
    <p:restoredTop sz="94651" autoAdjust="0"/>
  </p:normalViewPr>
  <p:slideViewPr>
    <p:cSldViewPr snapToGrid="0">
      <p:cViewPr varScale="1">
        <p:scale>
          <a:sx n="23" d="100"/>
          <a:sy n="23" d="100"/>
        </p:scale>
        <p:origin x="54" y="774"/>
      </p:cViewPr>
      <p:guideLst>
        <p:guide orient="horz" pos="7195"/>
        <p:guide pos="15196"/>
      </p:guideLst>
    </p:cSldViewPr>
  </p:slideViewPr>
  <p:notesTextViewPr>
    <p:cViewPr>
      <p:scale>
        <a:sx n="125" d="100"/>
        <a:sy n="125"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microsoft.com/office/2016/11/relationships/changesInfo" Target="changesInfos/changesInfo1.xml"/><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 Id="rId9"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KAMURA Keigo" userId="488a7dc6-9a06-4b07-a008-f2aeb0c9cb5c" providerId="ADAL" clId="{A7329661-C4A7-4906-BAB3-0A2EA476CED3}"/>
    <pc:docChg chg="undo custSel modSld">
      <pc:chgData name="NAKAMURA Keigo" userId="488a7dc6-9a06-4b07-a008-f2aeb0c9cb5c" providerId="ADAL" clId="{A7329661-C4A7-4906-BAB3-0A2EA476CED3}" dt="2025-06-15T07:15:28.459" v="4446" actId="20577"/>
      <pc:docMkLst>
        <pc:docMk/>
      </pc:docMkLst>
      <pc:sldChg chg="addSp delSp modSp mod">
        <pc:chgData name="NAKAMURA Keigo" userId="488a7dc6-9a06-4b07-a008-f2aeb0c9cb5c" providerId="ADAL" clId="{A7329661-C4A7-4906-BAB3-0A2EA476CED3}" dt="2025-06-15T07:15:28.459" v="4446" actId="20577"/>
        <pc:sldMkLst>
          <pc:docMk/>
          <pc:sldMk cId="196821791" sldId="259"/>
        </pc:sldMkLst>
        <pc:spChg chg="mod">
          <ac:chgData name="NAKAMURA Keigo" userId="488a7dc6-9a06-4b07-a008-f2aeb0c9cb5c" providerId="ADAL" clId="{A7329661-C4A7-4906-BAB3-0A2EA476CED3}" dt="2025-06-15T06:44:06.706" v="3539" actId="20577"/>
          <ac:spMkLst>
            <pc:docMk/>
            <pc:sldMk cId="196821791" sldId="259"/>
            <ac:spMk id="2" creationId="{84CC07D8-7363-C2A4-1317-0AFDB90CFB63}"/>
          </ac:spMkLst>
        </pc:spChg>
        <pc:spChg chg="mod ord">
          <ac:chgData name="NAKAMURA Keigo" userId="488a7dc6-9a06-4b07-a008-f2aeb0c9cb5c" providerId="ADAL" clId="{A7329661-C4A7-4906-BAB3-0A2EA476CED3}" dt="2025-06-15T06:27:50.847" v="3132" actId="14100"/>
          <ac:spMkLst>
            <pc:docMk/>
            <pc:sldMk cId="196821791" sldId="259"/>
            <ac:spMk id="4" creationId="{1823B448-7C9E-28BF-D81C-319A12C745C6}"/>
          </ac:spMkLst>
        </pc:spChg>
        <pc:spChg chg="add mod">
          <ac:chgData name="NAKAMURA Keigo" userId="488a7dc6-9a06-4b07-a008-f2aeb0c9cb5c" providerId="ADAL" clId="{A7329661-C4A7-4906-BAB3-0A2EA476CED3}" dt="2025-06-15T07:12:42.196" v="4436" actId="1076"/>
          <ac:spMkLst>
            <pc:docMk/>
            <pc:sldMk cId="196821791" sldId="259"/>
            <ac:spMk id="7" creationId="{38EE6C5F-309C-F118-578B-C6B10D0B3709}"/>
          </ac:spMkLst>
        </pc:spChg>
        <pc:spChg chg="mod">
          <ac:chgData name="NAKAMURA Keigo" userId="488a7dc6-9a06-4b07-a008-f2aeb0c9cb5c" providerId="ADAL" clId="{A7329661-C4A7-4906-BAB3-0A2EA476CED3}" dt="2025-06-15T07:13:52.576" v="4443" actId="20577"/>
          <ac:spMkLst>
            <pc:docMk/>
            <pc:sldMk cId="196821791" sldId="259"/>
            <ac:spMk id="8" creationId="{1561A47E-193D-88F9-605D-D467F6C1A6A3}"/>
          </ac:spMkLst>
        </pc:spChg>
        <pc:spChg chg="add mod">
          <ac:chgData name="NAKAMURA Keigo" userId="488a7dc6-9a06-4b07-a008-f2aeb0c9cb5c" providerId="ADAL" clId="{A7329661-C4A7-4906-BAB3-0A2EA476CED3}" dt="2025-06-15T07:12:35.244" v="4435" actId="1076"/>
          <ac:spMkLst>
            <pc:docMk/>
            <pc:sldMk cId="196821791" sldId="259"/>
            <ac:spMk id="10" creationId="{BF5A8992-355C-8A36-681D-32A3C5A39537}"/>
          </ac:spMkLst>
        </pc:spChg>
        <pc:spChg chg="mod">
          <ac:chgData name="NAKAMURA Keigo" userId="488a7dc6-9a06-4b07-a008-f2aeb0c9cb5c" providerId="ADAL" clId="{A7329661-C4A7-4906-BAB3-0A2EA476CED3}" dt="2025-06-15T06:27:17.575" v="3124" actId="14100"/>
          <ac:spMkLst>
            <pc:docMk/>
            <pc:sldMk cId="196821791" sldId="259"/>
            <ac:spMk id="11" creationId="{8E6A94AA-5846-DE98-46B3-DABB37470B2A}"/>
          </ac:spMkLst>
        </pc:spChg>
        <pc:spChg chg="mod">
          <ac:chgData name="NAKAMURA Keigo" userId="488a7dc6-9a06-4b07-a008-f2aeb0c9cb5c" providerId="ADAL" clId="{A7329661-C4A7-4906-BAB3-0A2EA476CED3}" dt="2025-06-15T07:09:58.740" v="4423" actId="207"/>
          <ac:spMkLst>
            <pc:docMk/>
            <pc:sldMk cId="196821791" sldId="259"/>
            <ac:spMk id="12" creationId="{827F05BC-EE0B-6AC4-1DB5-9D38195FA20E}"/>
          </ac:spMkLst>
        </pc:spChg>
        <pc:spChg chg="mod">
          <ac:chgData name="NAKAMURA Keigo" userId="488a7dc6-9a06-4b07-a008-f2aeb0c9cb5c" providerId="ADAL" clId="{A7329661-C4A7-4906-BAB3-0A2EA476CED3}" dt="2025-06-15T05:25:51.001" v="835" actId="1076"/>
          <ac:spMkLst>
            <pc:docMk/>
            <pc:sldMk cId="196821791" sldId="259"/>
            <ac:spMk id="14" creationId="{DA8A56EF-66BF-0384-A9E7-E181B0E59840}"/>
          </ac:spMkLst>
        </pc:spChg>
        <pc:spChg chg="mod">
          <ac:chgData name="NAKAMURA Keigo" userId="488a7dc6-9a06-4b07-a008-f2aeb0c9cb5c" providerId="ADAL" clId="{A7329661-C4A7-4906-BAB3-0A2EA476CED3}" dt="2025-06-15T07:13:39.756" v="4441" actId="12"/>
          <ac:spMkLst>
            <pc:docMk/>
            <pc:sldMk cId="196821791" sldId="259"/>
            <ac:spMk id="15" creationId="{D3241696-C379-5DE4-7CDC-42F241A4B09E}"/>
          </ac:spMkLst>
        </pc:spChg>
        <pc:spChg chg="mod">
          <ac:chgData name="NAKAMURA Keigo" userId="488a7dc6-9a06-4b07-a008-f2aeb0c9cb5c" providerId="ADAL" clId="{A7329661-C4A7-4906-BAB3-0A2EA476CED3}" dt="2025-06-15T06:27:02.964" v="3122" actId="1038"/>
          <ac:spMkLst>
            <pc:docMk/>
            <pc:sldMk cId="196821791" sldId="259"/>
            <ac:spMk id="16" creationId="{BC8D17BF-B2BD-10A5-8085-1315612442A1}"/>
          </ac:spMkLst>
        </pc:spChg>
        <pc:spChg chg="add mod">
          <ac:chgData name="NAKAMURA Keigo" userId="488a7dc6-9a06-4b07-a008-f2aeb0c9cb5c" providerId="ADAL" clId="{A7329661-C4A7-4906-BAB3-0A2EA476CED3}" dt="2025-06-15T06:04:17.188" v="1933" actId="404"/>
          <ac:spMkLst>
            <pc:docMk/>
            <pc:sldMk cId="196821791" sldId="259"/>
            <ac:spMk id="17" creationId="{8B1C7D39-6525-249B-A08B-B9351C30BD80}"/>
          </ac:spMkLst>
        </pc:spChg>
        <pc:spChg chg="add mod">
          <ac:chgData name="NAKAMURA Keigo" userId="488a7dc6-9a06-4b07-a008-f2aeb0c9cb5c" providerId="ADAL" clId="{A7329661-C4A7-4906-BAB3-0A2EA476CED3}" dt="2025-06-15T05:52:57.845" v="1207" actId="20577"/>
          <ac:spMkLst>
            <pc:docMk/>
            <pc:sldMk cId="196821791" sldId="259"/>
            <ac:spMk id="18" creationId="{B7CD3090-8F39-DC82-1E7C-D913A2B2F6EF}"/>
          </ac:spMkLst>
        </pc:spChg>
        <pc:spChg chg="mod">
          <ac:chgData name="NAKAMURA Keigo" userId="488a7dc6-9a06-4b07-a008-f2aeb0c9cb5c" providerId="ADAL" clId="{A7329661-C4A7-4906-BAB3-0A2EA476CED3}" dt="2025-06-15T06:43:43.142" v="3531" actId="947"/>
          <ac:spMkLst>
            <pc:docMk/>
            <pc:sldMk cId="196821791" sldId="259"/>
            <ac:spMk id="19" creationId="{D6C41962-37FE-727E-2D04-ECA5F1A9446F}"/>
          </ac:spMkLst>
        </pc:spChg>
        <pc:spChg chg="add mod">
          <ac:chgData name="NAKAMURA Keigo" userId="488a7dc6-9a06-4b07-a008-f2aeb0c9cb5c" providerId="ADAL" clId="{A7329661-C4A7-4906-BAB3-0A2EA476CED3}" dt="2025-06-15T05:56:12.821" v="1502" actId="404"/>
          <ac:spMkLst>
            <pc:docMk/>
            <pc:sldMk cId="196821791" sldId="259"/>
            <ac:spMk id="20" creationId="{1237BCEA-0DCB-C7A5-3F42-0812506C5EFE}"/>
          </ac:spMkLst>
        </pc:spChg>
        <pc:spChg chg="mod">
          <ac:chgData name="NAKAMURA Keigo" userId="488a7dc6-9a06-4b07-a008-f2aeb0c9cb5c" providerId="ADAL" clId="{A7329661-C4A7-4906-BAB3-0A2EA476CED3}" dt="2025-06-15T07:15:28.459" v="4446" actId="20577"/>
          <ac:spMkLst>
            <pc:docMk/>
            <pc:sldMk cId="196821791" sldId="259"/>
            <ac:spMk id="21" creationId="{DCEA1F0B-4CE7-4214-1AC3-5EFC00013C66}"/>
          </ac:spMkLst>
        </pc:spChg>
        <pc:spChg chg="add mod">
          <ac:chgData name="NAKAMURA Keigo" userId="488a7dc6-9a06-4b07-a008-f2aeb0c9cb5c" providerId="ADAL" clId="{A7329661-C4A7-4906-BAB3-0A2EA476CED3}" dt="2025-06-15T06:03:26.647" v="1931" actId="1038"/>
          <ac:spMkLst>
            <pc:docMk/>
            <pc:sldMk cId="196821791" sldId="259"/>
            <ac:spMk id="22" creationId="{EB74AB95-3156-4676-AEAA-844AB86C07FB}"/>
          </ac:spMkLst>
        </pc:spChg>
        <pc:spChg chg="add mod">
          <ac:chgData name="NAKAMURA Keigo" userId="488a7dc6-9a06-4b07-a008-f2aeb0c9cb5c" providerId="ADAL" clId="{A7329661-C4A7-4906-BAB3-0A2EA476CED3}" dt="2025-06-15T05:58:00.738" v="1616" actId="1037"/>
          <ac:spMkLst>
            <pc:docMk/>
            <pc:sldMk cId="196821791" sldId="259"/>
            <ac:spMk id="24" creationId="{5A99DFB0-26AF-FFB3-BD7E-AA876641B2EF}"/>
          </ac:spMkLst>
        </pc:spChg>
        <pc:spChg chg="add mod">
          <ac:chgData name="NAKAMURA Keigo" userId="488a7dc6-9a06-4b07-a008-f2aeb0c9cb5c" providerId="ADAL" clId="{A7329661-C4A7-4906-BAB3-0A2EA476CED3}" dt="2025-06-15T05:59:11.415" v="1644" actId="1038"/>
          <ac:spMkLst>
            <pc:docMk/>
            <pc:sldMk cId="196821791" sldId="259"/>
            <ac:spMk id="25" creationId="{FC771B0B-6F23-EFCC-748C-4380C763D49B}"/>
          </ac:spMkLst>
        </pc:spChg>
        <pc:spChg chg="add del mod">
          <ac:chgData name="NAKAMURA Keigo" userId="488a7dc6-9a06-4b07-a008-f2aeb0c9cb5c" providerId="ADAL" clId="{A7329661-C4A7-4906-BAB3-0A2EA476CED3}" dt="2025-06-15T06:00:12.907" v="1719" actId="21"/>
          <ac:spMkLst>
            <pc:docMk/>
            <pc:sldMk cId="196821791" sldId="259"/>
            <ac:spMk id="26" creationId="{2D5E1BE3-660C-F3CB-0314-AF0753396634}"/>
          </ac:spMkLst>
        </pc:spChg>
        <pc:spChg chg="add mod">
          <ac:chgData name="NAKAMURA Keigo" userId="488a7dc6-9a06-4b07-a008-f2aeb0c9cb5c" providerId="ADAL" clId="{A7329661-C4A7-4906-BAB3-0A2EA476CED3}" dt="2025-06-15T06:01:00.312" v="1759" actId="20577"/>
          <ac:spMkLst>
            <pc:docMk/>
            <pc:sldMk cId="196821791" sldId="259"/>
            <ac:spMk id="27" creationId="{EA51C998-6EAB-7D83-C564-8CB5D2C84392}"/>
          </ac:spMkLst>
        </pc:spChg>
        <pc:spChg chg="add mod">
          <ac:chgData name="NAKAMURA Keigo" userId="488a7dc6-9a06-4b07-a008-f2aeb0c9cb5c" providerId="ADAL" clId="{A7329661-C4A7-4906-BAB3-0A2EA476CED3}" dt="2025-06-15T06:01:58.883" v="1824" actId="1038"/>
          <ac:spMkLst>
            <pc:docMk/>
            <pc:sldMk cId="196821791" sldId="259"/>
            <ac:spMk id="28" creationId="{3BE59003-821C-8627-2566-9227BFAD7431}"/>
          </ac:spMkLst>
        </pc:spChg>
        <pc:spChg chg="add mod">
          <ac:chgData name="NAKAMURA Keigo" userId="488a7dc6-9a06-4b07-a008-f2aeb0c9cb5c" providerId="ADAL" clId="{A7329661-C4A7-4906-BAB3-0A2EA476CED3}" dt="2025-06-15T06:02:30.226" v="1862" actId="1036"/>
          <ac:spMkLst>
            <pc:docMk/>
            <pc:sldMk cId="196821791" sldId="259"/>
            <ac:spMk id="29" creationId="{CB9B981A-61A8-D91F-2B41-1E7E4895CB30}"/>
          </ac:spMkLst>
        </pc:spChg>
        <pc:spChg chg="add mod">
          <ac:chgData name="NAKAMURA Keigo" userId="488a7dc6-9a06-4b07-a008-f2aeb0c9cb5c" providerId="ADAL" clId="{A7329661-C4A7-4906-BAB3-0A2EA476CED3}" dt="2025-06-15T06:05:18.906" v="1935" actId="1076"/>
          <ac:spMkLst>
            <pc:docMk/>
            <pc:sldMk cId="196821791" sldId="259"/>
            <ac:spMk id="30" creationId="{829F346D-6E82-AB7F-6D54-3086AABBC0CD}"/>
          </ac:spMkLst>
        </pc:spChg>
        <pc:spChg chg="add mod">
          <ac:chgData name="NAKAMURA Keigo" userId="488a7dc6-9a06-4b07-a008-f2aeb0c9cb5c" providerId="ADAL" clId="{A7329661-C4A7-4906-BAB3-0A2EA476CED3}" dt="2025-06-15T07:12:30.430" v="4434" actId="1076"/>
          <ac:spMkLst>
            <pc:docMk/>
            <pc:sldMk cId="196821791" sldId="259"/>
            <ac:spMk id="34" creationId="{C0137EC9-1CD5-6B8F-5B39-D13832B63BB2}"/>
          </ac:spMkLst>
        </pc:spChg>
        <pc:spChg chg="add mod">
          <ac:chgData name="NAKAMURA Keigo" userId="488a7dc6-9a06-4b07-a008-f2aeb0c9cb5c" providerId="ADAL" clId="{A7329661-C4A7-4906-BAB3-0A2EA476CED3}" dt="2025-06-15T07:13:09.041" v="4438" actId="1076"/>
          <ac:spMkLst>
            <pc:docMk/>
            <pc:sldMk cId="196821791" sldId="259"/>
            <ac:spMk id="36" creationId="{A1105EF2-F07F-FC47-9586-932A5A2C1A4C}"/>
          </ac:spMkLst>
        </pc:spChg>
        <pc:spChg chg="add mod">
          <ac:chgData name="NAKAMURA Keigo" userId="488a7dc6-9a06-4b07-a008-f2aeb0c9cb5c" providerId="ADAL" clId="{A7329661-C4A7-4906-BAB3-0A2EA476CED3}" dt="2025-06-15T07:12:49.296" v="4437" actId="1076"/>
          <ac:spMkLst>
            <pc:docMk/>
            <pc:sldMk cId="196821791" sldId="259"/>
            <ac:spMk id="37" creationId="{3CAD1232-B0BE-072F-FA29-CF4EF326CDA4}"/>
          </ac:spMkLst>
        </pc:spChg>
        <pc:picChg chg="add mod">
          <ac:chgData name="NAKAMURA Keigo" userId="488a7dc6-9a06-4b07-a008-f2aeb0c9cb5c" providerId="ADAL" clId="{A7329661-C4A7-4906-BAB3-0A2EA476CED3}" dt="2025-06-15T05:55:00.430" v="1377" actId="1038"/>
          <ac:picMkLst>
            <pc:docMk/>
            <pc:sldMk cId="196821791" sldId="259"/>
            <ac:picMk id="3" creationId="{99B77959-E34D-FED6-106B-EF3EB77D3D9E}"/>
          </ac:picMkLst>
        </pc:picChg>
        <pc:picChg chg="add mod">
          <ac:chgData name="NAKAMURA Keigo" userId="488a7dc6-9a06-4b07-a008-f2aeb0c9cb5c" providerId="ADAL" clId="{A7329661-C4A7-4906-BAB3-0A2EA476CED3}" dt="2025-06-15T06:47:32.783" v="3582" actId="1076"/>
          <ac:picMkLst>
            <pc:docMk/>
            <pc:sldMk cId="196821791" sldId="259"/>
            <ac:picMk id="5" creationId="{EB579BD8-6A83-327D-97F4-D99AB6122AFC}"/>
          </ac:picMkLst>
        </pc:picChg>
        <pc:picChg chg="add mod">
          <ac:chgData name="NAKAMURA Keigo" userId="488a7dc6-9a06-4b07-a008-f2aeb0c9cb5c" providerId="ADAL" clId="{A7329661-C4A7-4906-BAB3-0A2EA476CED3}" dt="2025-06-15T06:54:49.783" v="3841" actId="1076"/>
          <ac:picMkLst>
            <pc:docMk/>
            <pc:sldMk cId="196821791" sldId="259"/>
            <ac:picMk id="31" creationId="{85BE4D0E-7303-4C7D-239A-9649EA64CAFE}"/>
          </ac:picMkLst>
        </pc:picChg>
        <pc:picChg chg="add mod">
          <ac:chgData name="NAKAMURA Keigo" userId="488a7dc6-9a06-4b07-a008-f2aeb0c9cb5c" providerId="ADAL" clId="{A7329661-C4A7-4906-BAB3-0A2EA476CED3}" dt="2025-06-15T06:53:19.750" v="3803" actId="1076"/>
          <ac:picMkLst>
            <pc:docMk/>
            <pc:sldMk cId="196821791" sldId="259"/>
            <ac:picMk id="32" creationId="{F4A68A00-4382-4406-26E2-15F30EF0EA5F}"/>
          </ac:picMkLst>
        </pc:picChg>
        <pc:picChg chg="add mod modCrop">
          <ac:chgData name="NAKAMURA Keigo" userId="488a7dc6-9a06-4b07-a008-f2aeb0c9cb5c" providerId="ADAL" clId="{A7329661-C4A7-4906-BAB3-0A2EA476CED3}" dt="2025-06-15T06:30:10.093" v="3143" actId="1076"/>
          <ac:picMkLst>
            <pc:docMk/>
            <pc:sldMk cId="196821791" sldId="259"/>
            <ac:picMk id="33" creationId="{EA0B254A-96A7-9058-7C3F-3E6E7075A609}"/>
          </ac:picMkLst>
        </pc:picChg>
        <pc:picChg chg="add mod">
          <ac:chgData name="NAKAMURA Keigo" userId="488a7dc6-9a06-4b07-a008-f2aeb0c9cb5c" providerId="ADAL" clId="{A7329661-C4A7-4906-BAB3-0A2EA476CED3}" dt="2025-06-15T06:57:24.773" v="4086" actId="1076"/>
          <ac:picMkLst>
            <pc:docMk/>
            <pc:sldMk cId="196821791" sldId="259"/>
            <ac:picMk id="35" creationId="{637A3A43-270E-59E0-09BF-1D3F7C7328F7}"/>
          </ac:picMkLst>
        </pc:picChg>
      </pc:sldChg>
    </pc:docChg>
  </pc:docChgLst>
  <pc:docChgLst>
    <pc:chgData name="NAKAMURA Keigo" userId="488a7dc6-9a06-4b07-a008-f2aeb0c9cb5c" providerId="ADAL" clId="{EB2C59B4-D294-4D9D-9AE9-82970540D607}"/>
    <pc:docChg chg="undo custSel delSld modSld">
      <pc:chgData name="NAKAMURA Keigo" userId="488a7dc6-9a06-4b07-a008-f2aeb0c9cb5c" providerId="ADAL" clId="{EB2C59B4-D294-4D9D-9AE9-82970540D607}" dt="2025-06-12T08:33:50.549" v="1545"/>
      <pc:docMkLst>
        <pc:docMk/>
      </pc:docMkLst>
      <pc:sldChg chg="del">
        <pc:chgData name="NAKAMURA Keigo" userId="488a7dc6-9a06-4b07-a008-f2aeb0c9cb5c" providerId="ADAL" clId="{EB2C59B4-D294-4D9D-9AE9-82970540D607}" dt="2025-06-12T08:33:00.369" v="1415" actId="2696"/>
        <pc:sldMkLst>
          <pc:docMk/>
          <pc:sldMk cId="3575027215" sldId="258"/>
        </pc:sldMkLst>
      </pc:sldChg>
      <pc:sldChg chg="addSp modSp mod">
        <pc:chgData name="NAKAMURA Keigo" userId="488a7dc6-9a06-4b07-a008-f2aeb0c9cb5c" providerId="ADAL" clId="{EB2C59B4-D294-4D9D-9AE9-82970540D607}" dt="2025-06-12T08:33:50.549" v="1545"/>
        <pc:sldMkLst>
          <pc:docMk/>
          <pc:sldMk cId="196821791" sldId="259"/>
        </pc:sldMkLst>
        <pc:spChg chg="mod">
          <ac:chgData name="NAKAMURA Keigo" userId="488a7dc6-9a06-4b07-a008-f2aeb0c9cb5c" providerId="ADAL" clId="{EB2C59B4-D294-4D9D-9AE9-82970540D607}" dt="2025-06-12T08:33:11.900" v="1417" actId="1076"/>
          <ac:spMkLst>
            <pc:docMk/>
            <pc:sldMk cId="196821791" sldId="259"/>
            <ac:spMk id="2" creationId="{84CC07D8-7363-C2A4-1317-0AFDB90CFB63}"/>
          </ac:spMkLst>
        </pc:spChg>
        <pc:spChg chg="add mod">
          <ac:chgData name="NAKAMURA Keigo" userId="488a7dc6-9a06-4b07-a008-f2aeb0c9cb5c" providerId="ADAL" clId="{EB2C59B4-D294-4D9D-9AE9-82970540D607}" dt="2025-06-12T08:31:33.581" v="1413" actId="113"/>
          <ac:spMkLst>
            <pc:docMk/>
            <pc:sldMk cId="196821791" sldId="259"/>
            <ac:spMk id="8" creationId="{1561A47E-193D-88F9-605D-D467F6C1A6A3}"/>
          </ac:spMkLst>
        </pc:spChg>
        <pc:spChg chg="add mod ord">
          <ac:chgData name="NAKAMURA Keigo" userId="488a7dc6-9a06-4b07-a008-f2aeb0c9cb5c" providerId="ADAL" clId="{EB2C59B4-D294-4D9D-9AE9-82970540D607}" dt="2025-06-12T08:31:55.382" v="1414" actId="14100"/>
          <ac:spMkLst>
            <pc:docMk/>
            <pc:sldMk cId="196821791" sldId="259"/>
            <ac:spMk id="9" creationId="{4F8DCAC3-C2F2-1402-FB9F-D7627B5C23CD}"/>
          </ac:spMkLst>
        </pc:spChg>
        <pc:spChg chg="add mod">
          <ac:chgData name="NAKAMURA Keigo" userId="488a7dc6-9a06-4b07-a008-f2aeb0c9cb5c" providerId="ADAL" clId="{EB2C59B4-D294-4D9D-9AE9-82970540D607}" dt="2025-06-12T08:15:23.866" v="462" actId="14100"/>
          <ac:spMkLst>
            <pc:docMk/>
            <pc:sldMk cId="196821791" sldId="259"/>
            <ac:spMk id="11" creationId="{8E6A94AA-5846-DE98-46B3-DABB37470B2A}"/>
          </ac:spMkLst>
        </pc:spChg>
        <pc:spChg chg="add mod">
          <ac:chgData name="NAKAMURA Keigo" userId="488a7dc6-9a06-4b07-a008-f2aeb0c9cb5c" providerId="ADAL" clId="{EB2C59B4-D294-4D9D-9AE9-82970540D607}" dt="2025-06-12T08:18:02.276" v="690"/>
          <ac:spMkLst>
            <pc:docMk/>
            <pc:sldMk cId="196821791" sldId="259"/>
            <ac:spMk id="12" creationId="{827F05BC-EE0B-6AC4-1DB5-9D38195FA20E}"/>
          </ac:spMkLst>
        </pc:spChg>
        <pc:spChg chg="add mod">
          <ac:chgData name="NAKAMURA Keigo" userId="488a7dc6-9a06-4b07-a008-f2aeb0c9cb5c" providerId="ADAL" clId="{EB2C59B4-D294-4D9D-9AE9-82970540D607}" dt="2025-06-12T08:19:51.990" v="772" actId="1037"/>
          <ac:spMkLst>
            <pc:docMk/>
            <pc:sldMk cId="196821791" sldId="259"/>
            <ac:spMk id="14" creationId="{DA8A56EF-66BF-0384-A9E7-E181B0E59840}"/>
          </ac:spMkLst>
        </pc:spChg>
        <pc:spChg chg="add mod">
          <ac:chgData name="NAKAMURA Keigo" userId="488a7dc6-9a06-4b07-a008-f2aeb0c9cb5c" providerId="ADAL" clId="{EB2C59B4-D294-4D9D-9AE9-82970540D607}" dt="2025-06-12T08:20:05.130" v="821" actId="6549"/>
          <ac:spMkLst>
            <pc:docMk/>
            <pc:sldMk cId="196821791" sldId="259"/>
            <ac:spMk id="15" creationId="{D3241696-C379-5DE4-7CDC-42F241A4B09E}"/>
          </ac:spMkLst>
        </pc:spChg>
        <pc:spChg chg="add mod">
          <ac:chgData name="NAKAMURA Keigo" userId="488a7dc6-9a06-4b07-a008-f2aeb0c9cb5c" providerId="ADAL" clId="{EB2C59B4-D294-4D9D-9AE9-82970540D607}" dt="2025-06-12T08:33:31.502" v="1541" actId="1037"/>
          <ac:spMkLst>
            <pc:docMk/>
            <pc:sldMk cId="196821791" sldId="259"/>
            <ac:spMk id="16" creationId="{BC8D17BF-B2BD-10A5-8085-1315612442A1}"/>
          </ac:spMkLst>
        </pc:spChg>
        <pc:spChg chg="add mod">
          <ac:chgData name="NAKAMURA Keigo" userId="488a7dc6-9a06-4b07-a008-f2aeb0c9cb5c" providerId="ADAL" clId="{EB2C59B4-D294-4D9D-9AE9-82970540D607}" dt="2025-06-12T08:33:50.549" v="1545"/>
          <ac:spMkLst>
            <pc:docMk/>
            <pc:sldMk cId="196821791" sldId="259"/>
            <ac:spMk id="21" creationId="{DCEA1F0B-4CE7-4214-1AC3-5EFC00013C66}"/>
          </ac:spMkLst>
        </pc:spChg>
        <pc:picChg chg="add mod">
          <ac:chgData name="NAKAMURA Keigo" userId="488a7dc6-9a06-4b07-a008-f2aeb0c9cb5c" providerId="ADAL" clId="{EB2C59B4-D294-4D9D-9AE9-82970540D607}" dt="2025-06-12T08:15:36.443" v="465" actId="1076"/>
          <ac:picMkLst>
            <pc:docMk/>
            <pc:sldMk cId="196821791" sldId="259"/>
            <ac:picMk id="13" creationId="{2227DC1C-6008-78CC-0E24-48FAC9E1B7C6}"/>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4306888" cy="72072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5629275" y="0"/>
            <a:ext cx="4308475" cy="720725"/>
          </a:xfrm>
          <a:prstGeom prst="rect">
            <a:avLst/>
          </a:prstGeom>
        </p:spPr>
        <p:txBody>
          <a:bodyPr vert="horz" lIns="91440" tIns="45720" rIns="91440" bIns="45720" rtlCol="0"/>
          <a:lstStyle>
            <a:lvl1pPr algn="r">
              <a:defRPr sz="1200"/>
            </a:lvl1pPr>
          </a:lstStyle>
          <a:p>
            <a:fld id="{2D24C378-3D05-4DB3-BBEA-C40B73FD4668}" type="datetimeFigureOut">
              <a:rPr kumimoji="1" lang="ja-JP" altLang="en-US" smtClean="0"/>
              <a:t>2025/6/16</a:t>
            </a:fld>
            <a:endParaRPr kumimoji="1" lang="ja-JP" altLang="en-US"/>
          </a:p>
        </p:txBody>
      </p:sp>
      <p:sp>
        <p:nvSpPr>
          <p:cNvPr id="4" name="スライド イメージ プレースホルダー 3"/>
          <p:cNvSpPr>
            <a:spLocks noGrp="1" noRot="1" noChangeAspect="1"/>
          </p:cNvSpPr>
          <p:nvPr>
            <p:ph type="sldImg" idx="2"/>
          </p:nvPr>
        </p:nvSpPr>
        <p:spPr>
          <a:xfrm>
            <a:off x="-150813" y="1795463"/>
            <a:ext cx="10240963" cy="4849812"/>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993775" y="6915150"/>
            <a:ext cx="7951788" cy="56578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13647738"/>
            <a:ext cx="4306888" cy="72072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629275" y="13647738"/>
            <a:ext cx="4308475" cy="720725"/>
          </a:xfrm>
          <a:prstGeom prst="rect">
            <a:avLst/>
          </a:prstGeom>
        </p:spPr>
        <p:txBody>
          <a:bodyPr vert="horz" lIns="91440" tIns="45720" rIns="91440" bIns="45720" rtlCol="0" anchor="b"/>
          <a:lstStyle>
            <a:lvl1pPr algn="r">
              <a:defRPr sz="1200"/>
            </a:lvl1pPr>
          </a:lstStyle>
          <a:p>
            <a:fld id="{03C28728-D65D-4028-8493-2B0E8A482737}" type="slidenum">
              <a:rPr kumimoji="1" lang="ja-JP" altLang="en-US" smtClean="0"/>
              <a:t>‹#›</a:t>
            </a:fld>
            <a:endParaRPr kumimoji="1" lang="ja-JP" altLang="en-US"/>
          </a:p>
        </p:txBody>
      </p:sp>
    </p:spTree>
    <p:extLst>
      <p:ext uri="{BB962C8B-B14F-4D97-AF65-F5344CB8AC3E}">
        <p14:creationId xmlns:p14="http://schemas.microsoft.com/office/powerpoint/2010/main" val="13124190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3AB341-FDE0-8E9D-61F9-4DB4A65BD8C7}"/>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C0E1F790-7FB7-167D-1C1C-723AC6159D83}"/>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13073634-27B2-21F1-F20B-6BEDCC932637}"/>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41E08F02-9553-6629-DE3A-53F3336082DB}"/>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3C28728-D65D-4028-8493-2B0E8A482737}" type="slidenum">
              <a:rPr kumimoji="1" lang="ja-JP" altLang="en-US" sz="1200" b="0" i="0" u="none" strike="noStrike" kern="1200" cap="none" spc="0" normalizeH="0" baseline="0" noProof="0" smtClean="0">
                <a:ln>
                  <a:noFill/>
                </a:ln>
                <a:solidFill>
                  <a:prstClr val="black"/>
                </a:solidFill>
                <a:effectLst/>
                <a:uLnTx/>
                <a:uFillTx/>
                <a:latin typeface="游ゴシック" panose="0211000402020202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1" lang="ja-JP" altLang="en-US" sz="1200" b="0" i="0" u="none" strike="noStrike" kern="1200" cap="none" spc="0" normalizeH="0" baseline="0" noProof="0">
              <a:ln>
                <a:noFill/>
              </a:ln>
              <a:solidFill>
                <a:prstClr val="black"/>
              </a:solidFill>
              <a:effectLst/>
              <a:uLnTx/>
              <a:uFillTx/>
              <a:latin typeface="游ゴシック" panose="02110004020202020204"/>
              <a:ea typeface="游ゴシック" panose="020B0400000000000000" pitchFamily="50" charset="-128"/>
              <a:cs typeface="+mn-cs"/>
            </a:endParaRPr>
          </a:p>
        </p:txBody>
      </p:sp>
    </p:spTree>
    <p:extLst>
      <p:ext uri="{BB962C8B-B14F-4D97-AF65-F5344CB8AC3E}">
        <p14:creationId xmlns:p14="http://schemas.microsoft.com/office/powerpoint/2010/main" val="3817534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031310" y="3738612"/>
            <a:ext cx="36187856" cy="7953140"/>
          </a:xfrm>
        </p:spPr>
        <p:txBody>
          <a:bodyPr anchor="b"/>
          <a:lstStyle>
            <a:lvl1pPr algn="ctr">
              <a:defRPr sz="19986"/>
            </a:lvl1pPr>
          </a:lstStyle>
          <a:p>
            <a:r>
              <a:rPr lang="ja-JP" altLang="en-US"/>
              <a:t>マスター タイトルの書式設定</a:t>
            </a:r>
            <a:endParaRPr lang="en-US" dirty="0"/>
          </a:p>
        </p:txBody>
      </p:sp>
      <p:sp>
        <p:nvSpPr>
          <p:cNvPr id="3" name="Subtitle 2"/>
          <p:cNvSpPr>
            <a:spLocks noGrp="1"/>
          </p:cNvSpPr>
          <p:nvPr>
            <p:ph type="subTitle" idx="1"/>
          </p:nvPr>
        </p:nvSpPr>
        <p:spPr>
          <a:xfrm>
            <a:off x="6031310" y="11998455"/>
            <a:ext cx="36187856" cy="5515374"/>
          </a:xfrm>
        </p:spPr>
        <p:txBody>
          <a:bodyPr/>
          <a:lstStyle>
            <a:lvl1pPr marL="0" indent="0" algn="ctr">
              <a:buNone/>
              <a:defRPr sz="7994"/>
            </a:lvl1pPr>
            <a:lvl2pPr marL="1522933" indent="0" algn="ctr">
              <a:buNone/>
              <a:defRPr sz="6662"/>
            </a:lvl2pPr>
            <a:lvl3pPr marL="3045866" indent="0" algn="ctr">
              <a:buNone/>
              <a:defRPr sz="5996"/>
            </a:lvl3pPr>
            <a:lvl4pPr marL="4568800" indent="0" algn="ctr">
              <a:buNone/>
              <a:defRPr sz="5330"/>
            </a:lvl4pPr>
            <a:lvl5pPr marL="6091733" indent="0" algn="ctr">
              <a:buNone/>
              <a:defRPr sz="5330"/>
            </a:lvl5pPr>
            <a:lvl6pPr marL="7614666" indent="0" algn="ctr">
              <a:buNone/>
              <a:defRPr sz="5330"/>
            </a:lvl6pPr>
            <a:lvl7pPr marL="9137599" indent="0" algn="ctr">
              <a:buNone/>
              <a:defRPr sz="5330"/>
            </a:lvl7pPr>
            <a:lvl8pPr marL="10660532" indent="0" algn="ctr">
              <a:buNone/>
              <a:defRPr sz="5330"/>
            </a:lvl8pPr>
            <a:lvl9pPr marL="12183466" indent="0" algn="ctr">
              <a:buNone/>
              <a:defRPr sz="533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04205F13-170E-49EE-9AFF-7E68824217A3}" type="datetimeFigureOut">
              <a:rPr kumimoji="1" lang="ja-JP" altLang="en-US" smtClean="0"/>
              <a:t>2025/6/16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3C65737-CCAD-4AA1-B706-66AF0502465A}" type="slidenum">
              <a:rPr kumimoji="1" lang="ja-JP" altLang="en-US" smtClean="0"/>
              <a:t>‹#›</a:t>
            </a:fld>
            <a:endParaRPr kumimoji="1" lang="ja-JP" altLang="en-US"/>
          </a:p>
        </p:txBody>
      </p:sp>
    </p:spTree>
    <p:extLst>
      <p:ext uri="{BB962C8B-B14F-4D97-AF65-F5344CB8AC3E}">
        <p14:creationId xmlns:p14="http://schemas.microsoft.com/office/powerpoint/2010/main" val="16172541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4205F13-170E-49EE-9AFF-7E68824217A3}" type="datetimeFigureOut">
              <a:rPr kumimoji="1" lang="ja-JP" altLang="en-US" smtClean="0"/>
              <a:t>2025/6/16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3C65737-CCAD-4AA1-B706-66AF0502465A}" type="slidenum">
              <a:rPr kumimoji="1" lang="ja-JP" altLang="en-US" smtClean="0"/>
              <a:t>‹#›</a:t>
            </a:fld>
            <a:endParaRPr kumimoji="1" lang="ja-JP" altLang="en-US"/>
          </a:p>
        </p:txBody>
      </p:sp>
    </p:spTree>
    <p:extLst>
      <p:ext uri="{BB962C8B-B14F-4D97-AF65-F5344CB8AC3E}">
        <p14:creationId xmlns:p14="http://schemas.microsoft.com/office/powerpoint/2010/main" val="4080935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4529246" y="1216238"/>
            <a:ext cx="10404009" cy="19359340"/>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3317220" y="1216238"/>
            <a:ext cx="30608895" cy="1935934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4205F13-170E-49EE-9AFF-7E68824217A3}" type="datetimeFigureOut">
              <a:rPr kumimoji="1" lang="ja-JP" altLang="en-US" smtClean="0"/>
              <a:t>2025/6/16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3C65737-CCAD-4AA1-B706-66AF0502465A}" type="slidenum">
              <a:rPr kumimoji="1" lang="ja-JP" altLang="en-US" smtClean="0"/>
              <a:t>‹#›</a:t>
            </a:fld>
            <a:endParaRPr kumimoji="1" lang="ja-JP" altLang="en-US"/>
          </a:p>
        </p:txBody>
      </p:sp>
    </p:spTree>
    <p:extLst>
      <p:ext uri="{BB962C8B-B14F-4D97-AF65-F5344CB8AC3E}">
        <p14:creationId xmlns:p14="http://schemas.microsoft.com/office/powerpoint/2010/main" val="2969788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4205F13-170E-49EE-9AFF-7E68824217A3}" type="datetimeFigureOut">
              <a:rPr kumimoji="1" lang="ja-JP" altLang="en-US" smtClean="0"/>
              <a:t>2025/6/16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3C65737-CCAD-4AA1-B706-66AF0502465A}" type="slidenum">
              <a:rPr kumimoji="1" lang="ja-JP" altLang="en-US" smtClean="0"/>
              <a:t>‹#›</a:t>
            </a:fld>
            <a:endParaRPr kumimoji="1" lang="ja-JP" altLang="en-US"/>
          </a:p>
        </p:txBody>
      </p:sp>
    </p:spTree>
    <p:extLst>
      <p:ext uri="{BB962C8B-B14F-4D97-AF65-F5344CB8AC3E}">
        <p14:creationId xmlns:p14="http://schemas.microsoft.com/office/powerpoint/2010/main" val="8251709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3292090" y="5695170"/>
            <a:ext cx="41616035" cy="9502520"/>
          </a:xfrm>
        </p:spPr>
        <p:txBody>
          <a:bodyPr anchor="b"/>
          <a:lstStyle>
            <a:lvl1pPr>
              <a:defRPr sz="19986"/>
            </a:lvl1pPr>
          </a:lstStyle>
          <a:p>
            <a:r>
              <a:rPr lang="ja-JP" altLang="en-US"/>
              <a:t>マスター タイトルの書式設定</a:t>
            </a:r>
            <a:endParaRPr lang="en-US" dirty="0"/>
          </a:p>
        </p:txBody>
      </p:sp>
      <p:sp>
        <p:nvSpPr>
          <p:cNvPr id="3" name="Text Placeholder 2"/>
          <p:cNvSpPr>
            <a:spLocks noGrp="1"/>
          </p:cNvSpPr>
          <p:nvPr>
            <p:ph type="body" idx="1"/>
          </p:nvPr>
        </p:nvSpPr>
        <p:spPr>
          <a:xfrm>
            <a:off x="3292090" y="15287588"/>
            <a:ext cx="41616035" cy="4997151"/>
          </a:xfrm>
        </p:spPr>
        <p:txBody>
          <a:bodyPr/>
          <a:lstStyle>
            <a:lvl1pPr marL="0" indent="0">
              <a:buNone/>
              <a:defRPr sz="7994">
                <a:solidFill>
                  <a:schemeClr val="tx1">
                    <a:tint val="75000"/>
                  </a:schemeClr>
                </a:solidFill>
              </a:defRPr>
            </a:lvl1pPr>
            <a:lvl2pPr marL="1522933" indent="0">
              <a:buNone/>
              <a:defRPr sz="6662">
                <a:solidFill>
                  <a:schemeClr val="tx1">
                    <a:tint val="75000"/>
                  </a:schemeClr>
                </a:solidFill>
              </a:defRPr>
            </a:lvl2pPr>
            <a:lvl3pPr marL="3045866" indent="0">
              <a:buNone/>
              <a:defRPr sz="5996">
                <a:solidFill>
                  <a:schemeClr val="tx1">
                    <a:tint val="75000"/>
                  </a:schemeClr>
                </a:solidFill>
              </a:defRPr>
            </a:lvl3pPr>
            <a:lvl4pPr marL="4568800" indent="0">
              <a:buNone/>
              <a:defRPr sz="5330">
                <a:solidFill>
                  <a:schemeClr val="tx1">
                    <a:tint val="75000"/>
                  </a:schemeClr>
                </a:solidFill>
              </a:defRPr>
            </a:lvl4pPr>
            <a:lvl5pPr marL="6091733" indent="0">
              <a:buNone/>
              <a:defRPr sz="5330">
                <a:solidFill>
                  <a:schemeClr val="tx1">
                    <a:tint val="75000"/>
                  </a:schemeClr>
                </a:solidFill>
              </a:defRPr>
            </a:lvl5pPr>
            <a:lvl6pPr marL="7614666" indent="0">
              <a:buNone/>
              <a:defRPr sz="5330">
                <a:solidFill>
                  <a:schemeClr val="tx1">
                    <a:tint val="75000"/>
                  </a:schemeClr>
                </a:solidFill>
              </a:defRPr>
            </a:lvl6pPr>
            <a:lvl7pPr marL="9137599" indent="0">
              <a:buNone/>
              <a:defRPr sz="5330">
                <a:solidFill>
                  <a:schemeClr val="tx1">
                    <a:tint val="75000"/>
                  </a:schemeClr>
                </a:solidFill>
              </a:defRPr>
            </a:lvl7pPr>
            <a:lvl8pPr marL="10660532" indent="0">
              <a:buNone/>
              <a:defRPr sz="5330">
                <a:solidFill>
                  <a:schemeClr val="tx1">
                    <a:tint val="75000"/>
                  </a:schemeClr>
                </a:solidFill>
              </a:defRPr>
            </a:lvl8pPr>
            <a:lvl9pPr marL="12183466" indent="0">
              <a:buNone/>
              <a:defRPr sz="533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04205F13-170E-49EE-9AFF-7E68824217A3}" type="datetimeFigureOut">
              <a:rPr kumimoji="1" lang="ja-JP" altLang="en-US" smtClean="0"/>
              <a:t>2025/6/16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3C65737-CCAD-4AA1-B706-66AF0502465A}" type="slidenum">
              <a:rPr kumimoji="1" lang="ja-JP" altLang="en-US" smtClean="0"/>
              <a:t>‹#›</a:t>
            </a:fld>
            <a:endParaRPr kumimoji="1" lang="ja-JP" altLang="en-US"/>
          </a:p>
        </p:txBody>
      </p:sp>
    </p:spTree>
    <p:extLst>
      <p:ext uri="{BB962C8B-B14F-4D97-AF65-F5344CB8AC3E}">
        <p14:creationId xmlns:p14="http://schemas.microsoft.com/office/powerpoint/2010/main" val="15733276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3317220" y="6081191"/>
            <a:ext cx="20506452" cy="1449438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24426803" y="6081191"/>
            <a:ext cx="20506452" cy="1449438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04205F13-170E-49EE-9AFF-7E68824217A3}" type="datetimeFigureOut">
              <a:rPr kumimoji="1" lang="ja-JP" altLang="en-US" smtClean="0"/>
              <a:t>2025/6/16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3C65737-CCAD-4AA1-B706-66AF0502465A}" type="slidenum">
              <a:rPr kumimoji="1" lang="ja-JP" altLang="en-US" smtClean="0"/>
              <a:t>‹#›</a:t>
            </a:fld>
            <a:endParaRPr kumimoji="1" lang="ja-JP" altLang="en-US"/>
          </a:p>
        </p:txBody>
      </p:sp>
    </p:spTree>
    <p:extLst>
      <p:ext uri="{BB962C8B-B14F-4D97-AF65-F5344CB8AC3E}">
        <p14:creationId xmlns:p14="http://schemas.microsoft.com/office/powerpoint/2010/main" val="32253933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3323505" y="1216240"/>
            <a:ext cx="41616035" cy="4415475"/>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3323507" y="5599985"/>
            <a:ext cx="20412211" cy="2744466"/>
          </a:xfrm>
        </p:spPr>
        <p:txBody>
          <a:bodyPr anchor="b"/>
          <a:lstStyle>
            <a:lvl1pPr marL="0" indent="0">
              <a:buNone/>
              <a:defRPr sz="7994" b="1"/>
            </a:lvl1pPr>
            <a:lvl2pPr marL="1522933" indent="0">
              <a:buNone/>
              <a:defRPr sz="6662" b="1"/>
            </a:lvl2pPr>
            <a:lvl3pPr marL="3045866" indent="0">
              <a:buNone/>
              <a:defRPr sz="5996" b="1"/>
            </a:lvl3pPr>
            <a:lvl4pPr marL="4568800" indent="0">
              <a:buNone/>
              <a:defRPr sz="5330" b="1"/>
            </a:lvl4pPr>
            <a:lvl5pPr marL="6091733" indent="0">
              <a:buNone/>
              <a:defRPr sz="5330" b="1"/>
            </a:lvl5pPr>
            <a:lvl6pPr marL="7614666" indent="0">
              <a:buNone/>
              <a:defRPr sz="5330" b="1"/>
            </a:lvl6pPr>
            <a:lvl7pPr marL="9137599" indent="0">
              <a:buNone/>
              <a:defRPr sz="5330" b="1"/>
            </a:lvl7pPr>
            <a:lvl8pPr marL="10660532" indent="0">
              <a:buNone/>
              <a:defRPr sz="5330" b="1"/>
            </a:lvl8pPr>
            <a:lvl9pPr marL="12183466" indent="0">
              <a:buNone/>
              <a:defRPr sz="5330" b="1"/>
            </a:lvl9pPr>
          </a:lstStyle>
          <a:p>
            <a:pPr lvl="0"/>
            <a:r>
              <a:rPr lang="ja-JP" altLang="en-US"/>
              <a:t>マスター テキストの書式設定</a:t>
            </a:r>
          </a:p>
        </p:txBody>
      </p:sp>
      <p:sp>
        <p:nvSpPr>
          <p:cNvPr id="4" name="Content Placeholder 3"/>
          <p:cNvSpPr>
            <a:spLocks noGrp="1"/>
          </p:cNvSpPr>
          <p:nvPr>
            <p:ph sz="half" idx="2"/>
          </p:nvPr>
        </p:nvSpPr>
        <p:spPr>
          <a:xfrm>
            <a:off x="3323507" y="8344451"/>
            <a:ext cx="20412211" cy="12273431"/>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24426803" y="5599985"/>
            <a:ext cx="20512736" cy="2744466"/>
          </a:xfrm>
        </p:spPr>
        <p:txBody>
          <a:bodyPr anchor="b"/>
          <a:lstStyle>
            <a:lvl1pPr marL="0" indent="0">
              <a:buNone/>
              <a:defRPr sz="7994" b="1"/>
            </a:lvl1pPr>
            <a:lvl2pPr marL="1522933" indent="0">
              <a:buNone/>
              <a:defRPr sz="6662" b="1"/>
            </a:lvl2pPr>
            <a:lvl3pPr marL="3045866" indent="0">
              <a:buNone/>
              <a:defRPr sz="5996" b="1"/>
            </a:lvl3pPr>
            <a:lvl4pPr marL="4568800" indent="0">
              <a:buNone/>
              <a:defRPr sz="5330" b="1"/>
            </a:lvl4pPr>
            <a:lvl5pPr marL="6091733" indent="0">
              <a:buNone/>
              <a:defRPr sz="5330" b="1"/>
            </a:lvl5pPr>
            <a:lvl6pPr marL="7614666" indent="0">
              <a:buNone/>
              <a:defRPr sz="5330" b="1"/>
            </a:lvl6pPr>
            <a:lvl7pPr marL="9137599" indent="0">
              <a:buNone/>
              <a:defRPr sz="5330" b="1"/>
            </a:lvl7pPr>
            <a:lvl8pPr marL="10660532" indent="0">
              <a:buNone/>
              <a:defRPr sz="5330" b="1"/>
            </a:lvl8pPr>
            <a:lvl9pPr marL="12183466" indent="0">
              <a:buNone/>
              <a:defRPr sz="5330" b="1"/>
            </a:lvl9pPr>
          </a:lstStyle>
          <a:p>
            <a:pPr lvl="0"/>
            <a:r>
              <a:rPr lang="ja-JP" altLang="en-US"/>
              <a:t>マスター テキストの書式設定</a:t>
            </a:r>
          </a:p>
        </p:txBody>
      </p:sp>
      <p:sp>
        <p:nvSpPr>
          <p:cNvPr id="6" name="Content Placeholder 5"/>
          <p:cNvSpPr>
            <a:spLocks noGrp="1"/>
          </p:cNvSpPr>
          <p:nvPr>
            <p:ph sz="quarter" idx="4"/>
          </p:nvPr>
        </p:nvSpPr>
        <p:spPr>
          <a:xfrm>
            <a:off x="24426803" y="8344451"/>
            <a:ext cx="20512736" cy="12273431"/>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04205F13-170E-49EE-9AFF-7E68824217A3}" type="datetimeFigureOut">
              <a:rPr kumimoji="1" lang="ja-JP" altLang="en-US" smtClean="0"/>
              <a:t>2025/6/16</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F3C65737-CCAD-4AA1-B706-66AF0502465A}" type="slidenum">
              <a:rPr kumimoji="1" lang="ja-JP" altLang="en-US" smtClean="0"/>
              <a:t>‹#›</a:t>
            </a:fld>
            <a:endParaRPr kumimoji="1" lang="ja-JP" altLang="en-US"/>
          </a:p>
        </p:txBody>
      </p:sp>
    </p:spTree>
    <p:extLst>
      <p:ext uri="{BB962C8B-B14F-4D97-AF65-F5344CB8AC3E}">
        <p14:creationId xmlns:p14="http://schemas.microsoft.com/office/powerpoint/2010/main" val="29111504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04205F13-170E-49EE-9AFF-7E68824217A3}" type="datetimeFigureOut">
              <a:rPr kumimoji="1" lang="ja-JP" altLang="en-US" smtClean="0"/>
              <a:t>2025/6/16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F3C65737-CCAD-4AA1-B706-66AF0502465A}" type="slidenum">
              <a:rPr kumimoji="1" lang="ja-JP" altLang="en-US" smtClean="0"/>
              <a:t>‹#›</a:t>
            </a:fld>
            <a:endParaRPr kumimoji="1" lang="ja-JP" altLang="en-US"/>
          </a:p>
        </p:txBody>
      </p:sp>
    </p:spTree>
    <p:extLst>
      <p:ext uri="{BB962C8B-B14F-4D97-AF65-F5344CB8AC3E}">
        <p14:creationId xmlns:p14="http://schemas.microsoft.com/office/powerpoint/2010/main" val="16209456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205F13-170E-49EE-9AFF-7E68824217A3}" type="datetimeFigureOut">
              <a:rPr kumimoji="1" lang="ja-JP" altLang="en-US" smtClean="0"/>
              <a:t>2025/6/16</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F3C65737-CCAD-4AA1-B706-66AF0502465A}" type="slidenum">
              <a:rPr kumimoji="1" lang="ja-JP" altLang="en-US" smtClean="0"/>
              <a:t>‹#›</a:t>
            </a:fld>
            <a:endParaRPr kumimoji="1" lang="ja-JP" altLang="en-US"/>
          </a:p>
        </p:txBody>
      </p:sp>
    </p:spTree>
    <p:extLst>
      <p:ext uri="{BB962C8B-B14F-4D97-AF65-F5344CB8AC3E}">
        <p14:creationId xmlns:p14="http://schemas.microsoft.com/office/powerpoint/2010/main" val="6872870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3323507" y="1522942"/>
            <a:ext cx="15562033" cy="5330296"/>
          </a:xfrm>
        </p:spPr>
        <p:txBody>
          <a:bodyPr anchor="b"/>
          <a:lstStyle>
            <a:lvl1pPr>
              <a:defRPr sz="10659"/>
            </a:lvl1pPr>
          </a:lstStyle>
          <a:p>
            <a:r>
              <a:rPr lang="ja-JP" altLang="en-US"/>
              <a:t>マスター タイトルの書式設定</a:t>
            </a:r>
            <a:endParaRPr lang="en-US" dirty="0"/>
          </a:p>
        </p:txBody>
      </p:sp>
      <p:sp>
        <p:nvSpPr>
          <p:cNvPr id="3" name="Content Placeholder 2"/>
          <p:cNvSpPr>
            <a:spLocks noGrp="1"/>
          </p:cNvSpPr>
          <p:nvPr>
            <p:ph idx="1"/>
          </p:nvPr>
        </p:nvSpPr>
        <p:spPr>
          <a:xfrm>
            <a:off x="20512736" y="3289133"/>
            <a:ext cx="24426803" cy="16234135"/>
          </a:xfrm>
        </p:spPr>
        <p:txBody>
          <a:bodyPr/>
          <a:lstStyle>
            <a:lvl1pPr>
              <a:defRPr sz="10659"/>
            </a:lvl1pPr>
            <a:lvl2pPr>
              <a:defRPr sz="9327"/>
            </a:lvl2pPr>
            <a:lvl3pPr>
              <a:defRPr sz="7994"/>
            </a:lvl3pPr>
            <a:lvl4pPr>
              <a:defRPr sz="6662"/>
            </a:lvl4pPr>
            <a:lvl5pPr>
              <a:defRPr sz="6662"/>
            </a:lvl5pPr>
            <a:lvl6pPr>
              <a:defRPr sz="6662"/>
            </a:lvl6pPr>
            <a:lvl7pPr>
              <a:defRPr sz="6662"/>
            </a:lvl7pPr>
            <a:lvl8pPr>
              <a:defRPr sz="6662"/>
            </a:lvl8pPr>
            <a:lvl9pPr>
              <a:defRPr sz="6662"/>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3323507" y="6853238"/>
            <a:ext cx="15562033" cy="12696470"/>
          </a:xfrm>
        </p:spPr>
        <p:txBody>
          <a:bodyPr/>
          <a:lstStyle>
            <a:lvl1pPr marL="0" indent="0">
              <a:buNone/>
              <a:defRPr sz="5330"/>
            </a:lvl1pPr>
            <a:lvl2pPr marL="1522933" indent="0">
              <a:buNone/>
              <a:defRPr sz="4663"/>
            </a:lvl2pPr>
            <a:lvl3pPr marL="3045866" indent="0">
              <a:buNone/>
              <a:defRPr sz="3997"/>
            </a:lvl3pPr>
            <a:lvl4pPr marL="4568800" indent="0">
              <a:buNone/>
              <a:defRPr sz="3331"/>
            </a:lvl4pPr>
            <a:lvl5pPr marL="6091733" indent="0">
              <a:buNone/>
              <a:defRPr sz="3331"/>
            </a:lvl5pPr>
            <a:lvl6pPr marL="7614666" indent="0">
              <a:buNone/>
              <a:defRPr sz="3331"/>
            </a:lvl6pPr>
            <a:lvl7pPr marL="9137599" indent="0">
              <a:buNone/>
              <a:defRPr sz="3331"/>
            </a:lvl7pPr>
            <a:lvl8pPr marL="10660532" indent="0">
              <a:buNone/>
              <a:defRPr sz="3331"/>
            </a:lvl8pPr>
            <a:lvl9pPr marL="12183466" indent="0">
              <a:buNone/>
              <a:defRPr sz="3331"/>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04205F13-170E-49EE-9AFF-7E68824217A3}" type="datetimeFigureOut">
              <a:rPr kumimoji="1" lang="ja-JP" altLang="en-US" smtClean="0"/>
              <a:t>2025/6/16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3C65737-CCAD-4AA1-B706-66AF0502465A}" type="slidenum">
              <a:rPr kumimoji="1" lang="ja-JP" altLang="en-US" smtClean="0"/>
              <a:t>‹#›</a:t>
            </a:fld>
            <a:endParaRPr kumimoji="1" lang="ja-JP" altLang="en-US"/>
          </a:p>
        </p:txBody>
      </p:sp>
    </p:spTree>
    <p:extLst>
      <p:ext uri="{BB962C8B-B14F-4D97-AF65-F5344CB8AC3E}">
        <p14:creationId xmlns:p14="http://schemas.microsoft.com/office/powerpoint/2010/main" val="23661852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3323507" y="1522942"/>
            <a:ext cx="15562033" cy="5330296"/>
          </a:xfrm>
        </p:spPr>
        <p:txBody>
          <a:bodyPr anchor="b"/>
          <a:lstStyle>
            <a:lvl1pPr>
              <a:defRPr sz="10659"/>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0512736" y="3289133"/>
            <a:ext cx="24426803" cy="16234135"/>
          </a:xfrm>
        </p:spPr>
        <p:txBody>
          <a:bodyPr anchor="t"/>
          <a:lstStyle>
            <a:lvl1pPr marL="0" indent="0">
              <a:buNone/>
              <a:defRPr sz="10659"/>
            </a:lvl1pPr>
            <a:lvl2pPr marL="1522933" indent="0">
              <a:buNone/>
              <a:defRPr sz="9327"/>
            </a:lvl2pPr>
            <a:lvl3pPr marL="3045866" indent="0">
              <a:buNone/>
              <a:defRPr sz="7994"/>
            </a:lvl3pPr>
            <a:lvl4pPr marL="4568800" indent="0">
              <a:buNone/>
              <a:defRPr sz="6662"/>
            </a:lvl4pPr>
            <a:lvl5pPr marL="6091733" indent="0">
              <a:buNone/>
              <a:defRPr sz="6662"/>
            </a:lvl5pPr>
            <a:lvl6pPr marL="7614666" indent="0">
              <a:buNone/>
              <a:defRPr sz="6662"/>
            </a:lvl6pPr>
            <a:lvl7pPr marL="9137599" indent="0">
              <a:buNone/>
              <a:defRPr sz="6662"/>
            </a:lvl7pPr>
            <a:lvl8pPr marL="10660532" indent="0">
              <a:buNone/>
              <a:defRPr sz="6662"/>
            </a:lvl8pPr>
            <a:lvl9pPr marL="12183466" indent="0">
              <a:buNone/>
              <a:defRPr sz="6662"/>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3323507" y="6853238"/>
            <a:ext cx="15562033" cy="12696470"/>
          </a:xfrm>
        </p:spPr>
        <p:txBody>
          <a:bodyPr/>
          <a:lstStyle>
            <a:lvl1pPr marL="0" indent="0">
              <a:buNone/>
              <a:defRPr sz="5330"/>
            </a:lvl1pPr>
            <a:lvl2pPr marL="1522933" indent="0">
              <a:buNone/>
              <a:defRPr sz="4663"/>
            </a:lvl2pPr>
            <a:lvl3pPr marL="3045866" indent="0">
              <a:buNone/>
              <a:defRPr sz="3997"/>
            </a:lvl3pPr>
            <a:lvl4pPr marL="4568800" indent="0">
              <a:buNone/>
              <a:defRPr sz="3331"/>
            </a:lvl4pPr>
            <a:lvl5pPr marL="6091733" indent="0">
              <a:buNone/>
              <a:defRPr sz="3331"/>
            </a:lvl5pPr>
            <a:lvl6pPr marL="7614666" indent="0">
              <a:buNone/>
              <a:defRPr sz="3331"/>
            </a:lvl6pPr>
            <a:lvl7pPr marL="9137599" indent="0">
              <a:buNone/>
              <a:defRPr sz="3331"/>
            </a:lvl7pPr>
            <a:lvl8pPr marL="10660532" indent="0">
              <a:buNone/>
              <a:defRPr sz="3331"/>
            </a:lvl8pPr>
            <a:lvl9pPr marL="12183466" indent="0">
              <a:buNone/>
              <a:defRPr sz="3331"/>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04205F13-170E-49EE-9AFF-7E68824217A3}" type="datetimeFigureOut">
              <a:rPr kumimoji="1" lang="ja-JP" altLang="en-US" smtClean="0"/>
              <a:t>2025/6/16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3C65737-CCAD-4AA1-B706-66AF0502465A}" type="slidenum">
              <a:rPr kumimoji="1" lang="ja-JP" altLang="en-US" smtClean="0"/>
              <a:t>‹#›</a:t>
            </a:fld>
            <a:endParaRPr kumimoji="1" lang="ja-JP" altLang="en-US"/>
          </a:p>
        </p:txBody>
      </p:sp>
    </p:spTree>
    <p:extLst>
      <p:ext uri="{BB962C8B-B14F-4D97-AF65-F5344CB8AC3E}">
        <p14:creationId xmlns:p14="http://schemas.microsoft.com/office/powerpoint/2010/main" val="4115003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17220" y="1216240"/>
            <a:ext cx="41616035" cy="4415475"/>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3317220" y="6081191"/>
            <a:ext cx="41616035" cy="1449438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3317220" y="21173121"/>
            <a:ext cx="10856357" cy="1216238"/>
          </a:xfrm>
          <a:prstGeom prst="rect">
            <a:avLst/>
          </a:prstGeom>
        </p:spPr>
        <p:txBody>
          <a:bodyPr vert="horz" lIns="91440" tIns="45720" rIns="91440" bIns="45720" rtlCol="0" anchor="ctr"/>
          <a:lstStyle>
            <a:lvl1pPr algn="l">
              <a:defRPr sz="3997">
                <a:solidFill>
                  <a:schemeClr val="tx1">
                    <a:tint val="75000"/>
                  </a:schemeClr>
                </a:solidFill>
              </a:defRPr>
            </a:lvl1pPr>
          </a:lstStyle>
          <a:p>
            <a:fld id="{04205F13-170E-49EE-9AFF-7E68824217A3}" type="datetimeFigureOut">
              <a:rPr kumimoji="1" lang="ja-JP" altLang="en-US" smtClean="0"/>
              <a:t>2025/6/16</a:t>
            </a:fld>
            <a:endParaRPr kumimoji="1" lang="ja-JP" altLang="en-US"/>
          </a:p>
        </p:txBody>
      </p:sp>
      <p:sp>
        <p:nvSpPr>
          <p:cNvPr id="5" name="Footer Placeholder 4"/>
          <p:cNvSpPr>
            <a:spLocks noGrp="1"/>
          </p:cNvSpPr>
          <p:nvPr>
            <p:ph type="ftr" sz="quarter" idx="3"/>
          </p:nvPr>
        </p:nvSpPr>
        <p:spPr>
          <a:xfrm>
            <a:off x="15982970" y="21173121"/>
            <a:ext cx="16284535" cy="1216238"/>
          </a:xfrm>
          <a:prstGeom prst="rect">
            <a:avLst/>
          </a:prstGeom>
        </p:spPr>
        <p:txBody>
          <a:bodyPr vert="horz" lIns="91440" tIns="45720" rIns="91440" bIns="45720" rtlCol="0" anchor="ctr"/>
          <a:lstStyle>
            <a:lvl1pPr algn="ctr">
              <a:defRPr sz="3997">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34076898" y="21173121"/>
            <a:ext cx="10856357" cy="1216238"/>
          </a:xfrm>
          <a:prstGeom prst="rect">
            <a:avLst/>
          </a:prstGeom>
        </p:spPr>
        <p:txBody>
          <a:bodyPr vert="horz" lIns="91440" tIns="45720" rIns="91440" bIns="45720" rtlCol="0" anchor="ctr"/>
          <a:lstStyle>
            <a:lvl1pPr algn="r">
              <a:defRPr sz="3997">
                <a:solidFill>
                  <a:schemeClr val="tx1">
                    <a:tint val="75000"/>
                  </a:schemeClr>
                </a:solidFill>
              </a:defRPr>
            </a:lvl1pPr>
          </a:lstStyle>
          <a:p>
            <a:fld id="{F3C65737-CCAD-4AA1-B706-66AF0502465A}" type="slidenum">
              <a:rPr kumimoji="1" lang="ja-JP" altLang="en-US" smtClean="0"/>
              <a:t>‹#›</a:t>
            </a:fld>
            <a:endParaRPr kumimoji="1" lang="ja-JP" altLang="en-US"/>
          </a:p>
        </p:txBody>
      </p:sp>
    </p:spTree>
    <p:extLst>
      <p:ext uri="{BB962C8B-B14F-4D97-AF65-F5344CB8AC3E}">
        <p14:creationId xmlns:p14="http://schemas.microsoft.com/office/powerpoint/2010/main" val="347035969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3045866" rtl="0" eaLnBrk="1" latinLnBrk="0" hangingPunct="1">
        <a:lnSpc>
          <a:spcPct val="90000"/>
        </a:lnSpc>
        <a:spcBef>
          <a:spcPct val="0"/>
        </a:spcBef>
        <a:buNone/>
        <a:defRPr kumimoji="1" sz="14656" kern="1200">
          <a:solidFill>
            <a:schemeClr val="tx1"/>
          </a:solidFill>
          <a:latin typeface="+mj-lt"/>
          <a:ea typeface="+mj-ea"/>
          <a:cs typeface="+mj-cs"/>
        </a:defRPr>
      </a:lvl1pPr>
    </p:titleStyle>
    <p:bodyStyle>
      <a:lvl1pPr marL="761467" indent="-761467" algn="l" defTabSz="3045866" rtl="0" eaLnBrk="1" latinLnBrk="0" hangingPunct="1">
        <a:lnSpc>
          <a:spcPct val="90000"/>
        </a:lnSpc>
        <a:spcBef>
          <a:spcPts val="3331"/>
        </a:spcBef>
        <a:buFont typeface="Arial" panose="020B0604020202020204" pitchFamily="34" charset="0"/>
        <a:buChar char="•"/>
        <a:defRPr kumimoji="1" sz="9327" kern="1200">
          <a:solidFill>
            <a:schemeClr val="tx1"/>
          </a:solidFill>
          <a:latin typeface="+mn-lt"/>
          <a:ea typeface="+mn-ea"/>
          <a:cs typeface="+mn-cs"/>
        </a:defRPr>
      </a:lvl1pPr>
      <a:lvl2pPr marL="2284400" indent="-761467" algn="l" defTabSz="3045866" rtl="0" eaLnBrk="1" latinLnBrk="0" hangingPunct="1">
        <a:lnSpc>
          <a:spcPct val="90000"/>
        </a:lnSpc>
        <a:spcBef>
          <a:spcPts val="1666"/>
        </a:spcBef>
        <a:buFont typeface="Arial" panose="020B0604020202020204" pitchFamily="34" charset="0"/>
        <a:buChar char="•"/>
        <a:defRPr kumimoji="1" sz="7994" kern="1200">
          <a:solidFill>
            <a:schemeClr val="tx1"/>
          </a:solidFill>
          <a:latin typeface="+mn-lt"/>
          <a:ea typeface="+mn-ea"/>
          <a:cs typeface="+mn-cs"/>
        </a:defRPr>
      </a:lvl2pPr>
      <a:lvl3pPr marL="3807333" indent="-761467" algn="l" defTabSz="3045866" rtl="0" eaLnBrk="1" latinLnBrk="0" hangingPunct="1">
        <a:lnSpc>
          <a:spcPct val="90000"/>
        </a:lnSpc>
        <a:spcBef>
          <a:spcPts val="1666"/>
        </a:spcBef>
        <a:buFont typeface="Arial" panose="020B0604020202020204" pitchFamily="34" charset="0"/>
        <a:buChar char="•"/>
        <a:defRPr kumimoji="1" sz="6662" kern="1200">
          <a:solidFill>
            <a:schemeClr val="tx1"/>
          </a:solidFill>
          <a:latin typeface="+mn-lt"/>
          <a:ea typeface="+mn-ea"/>
          <a:cs typeface="+mn-cs"/>
        </a:defRPr>
      </a:lvl3pPr>
      <a:lvl4pPr marL="5330266" indent="-761467" algn="l" defTabSz="3045866" rtl="0" eaLnBrk="1" latinLnBrk="0" hangingPunct="1">
        <a:lnSpc>
          <a:spcPct val="90000"/>
        </a:lnSpc>
        <a:spcBef>
          <a:spcPts val="1666"/>
        </a:spcBef>
        <a:buFont typeface="Arial" panose="020B0604020202020204" pitchFamily="34" charset="0"/>
        <a:buChar char="•"/>
        <a:defRPr kumimoji="1" sz="5996" kern="1200">
          <a:solidFill>
            <a:schemeClr val="tx1"/>
          </a:solidFill>
          <a:latin typeface="+mn-lt"/>
          <a:ea typeface="+mn-ea"/>
          <a:cs typeface="+mn-cs"/>
        </a:defRPr>
      </a:lvl4pPr>
      <a:lvl5pPr marL="6853199" indent="-761467" algn="l" defTabSz="3045866" rtl="0" eaLnBrk="1" latinLnBrk="0" hangingPunct="1">
        <a:lnSpc>
          <a:spcPct val="90000"/>
        </a:lnSpc>
        <a:spcBef>
          <a:spcPts val="1666"/>
        </a:spcBef>
        <a:buFont typeface="Arial" panose="020B0604020202020204" pitchFamily="34" charset="0"/>
        <a:buChar char="•"/>
        <a:defRPr kumimoji="1" sz="5996" kern="1200">
          <a:solidFill>
            <a:schemeClr val="tx1"/>
          </a:solidFill>
          <a:latin typeface="+mn-lt"/>
          <a:ea typeface="+mn-ea"/>
          <a:cs typeface="+mn-cs"/>
        </a:defRPr>
      </a:lvl5pPr>
      <a:lvl6pPr marL="8376133" indent="-761467" algn="l" defTabSz="3045866" rtl="0" eaLnBrk="1" latinLnBrk="0" hangingPunct="1">
        <a:lnSpc>
          <a:spcPct val="90000"/>
        </a:lnSpc>
        <a:spcBef>
          <a:spcPts val="1666"/>
        </a:spcBef>
        <a:buFont typeface="Arial" panose="020B0604020202020204" pitchFamily="34" charset="0"/>
        <a:buChar char="•"/>
        <a:defRPr kumimoji="1" sz="5996" kern="1200">
          <a:solidFill>
            <a:schemeClr val="tx1"/>
          </a:solidFill>
          <a:latin typeface="+mn-lt"/>
          <a:ea typeface="+mn-ea"/>
          <a:cs typeface="+mn-cs"/>
        </a:defRPr>
      </a:lvl6pPr>
      <a:lvl7pPr marL="9899066" indent="-761467" algn="l" defTabSz="3045866" rtl="0" eaLnBrk="1" latinLnBrk="0" hangingPunct="1">
        <a:lnSpc>
          <a:spcPct val="90000"/>
        </a:lnSpc>
        <a:spcBef>
          <a:spcPts val="1666"/>
        </a:spcBef>
        <a:buFont typeface="Arial" panose="020B0604020202020204" pitchFamily="34" charset="0"/>
        <a:buChar char="•"/>
        <a:defRPr kumimoji="1" sz="5996" kern="1200">
          <a:solidFill>
            <a:schemeClr val="tx1"/>
          </a:solidFill>
          <a:latin typeface="+mn-lt"/>
          <a:ea typeface="+mn-ea"/>
          <a:cs typeface="+mn-cs"/>
        </a:defRPr>
      </a:lvl7pPr>
      <a:lvl8pPr marL="11421999" indent="-761467" algn="l" defTabSz="3045866" rtl="0" eaLnBrk="1" latinLnBrk="0" hangingPunct="1">
        <a:lnSpc>
          <a:spcPct val="90000"/>
        </a:lnSpc>
        <a:spcBef>
          <a:spcPts val="1666"/>
        </a:spcBef>
        <a:buFont typeface="Arial" panose="020B0604020202020204" pitchFamily="34" charset="0"/>
        <a:buChar char="•"/>
        <a:defRPr kumimoji="1" sz="5996" kern="1200">
          <a:solidFill>
            <a:schemeClr val="tx1"/>
          </a:solidFill>
          <a:latin typeface="+mn-lt"/>
          <a:ea typeface="+mn-ea"/>
          <a:cs typeface="+mn-cs"/>
        </a:defRPr>
      </a:lvl8pPr>
      <a:lvl9pPr marL="12944932" indent="-761467" algn="l" defTabSz="3045866" rtl="0" eaLnBrk="1" latinLnBrk="0" hangingPunct="1">
        <a:lnSpc>
          <a:spcPct val="90000"/>
        </a:lnSpc>
        <a:spcBef>
          <a:spcPts val="1666"/>
        </a:spcBef>
        <a:buFont typeface="Arial" panose="020B0604020202020204" pitchFamily="34" charset="0"/>
        <a:buChar char="•"/>
        <a:defRPr kumimoji="1" sz="5996" kern="1200">
          <a:solidFill>
            <a:schemeClr val="tx1"/>
          </a:solidFill>
          <a:latin typeface="+mn-lt"/>
          <a:ea typeface="+mn-ea"/>
          <a:cs typeface="+mn-cs"/>
        </a:defRPr>
      </a:lvl9pPr>
    </p:bodyStyle>
    <p:otherStyle>
      <a:defPPr>
        <a:defRPr lang="en-US"/>
      </a:defPPr>
      <a:lvl1pPr marL="0" algn="l" defTabSz="3045866" rtl="0" eaLnBrk="1" latinLnBrk="0" hangingPunct="1">
        <a:defRPr kumimoji="1" sz="5996" kern="1200">
          <a:solidFill>
            <a:schemeClr val="tx1"/>
          </a:solidFill>
          <a:latin typeface="+mn-lt"/>
          <a:ea typeface="+mn-ea"/>
          <a:cs typeface="+mn-cs"/>
        </a:defRPr>
      </a:lvl1pPr>
      <a:lvl2pPr marL="1522933" algn="l" defTabSz="3045866" rtl="0" eaLnBrk="1" latinLnBrk="0" hangingPunct="1">
        <a:defRPr kumimoji="1" sz="5996" kern="1200">
          <a:solidFill>
            <a:schemeClr val="tx1"/>
          </a:solidFill>
          <a:latin typeface="+mn-lt"/>
          <a:ea typeface="+mn-ea"/>
          <a:cs typeface="+mn-cs"/>
        </a:defRPr>
      </a:lvl2pPr>
      <a:lvl3pPr marL="3045866" algn="l" defTabSz="3045866" rtl="0" eaLnBrk="1" latinLnBrk="0" hangingPunct="1">
        <a:defRPr kumimoji="1" sz="5996" kern="1200">
          <a:solidFill>
            <a:schemeClr val="tx1"/>
          </a:solidFill>
          <a:latin typeface="+mn-lt"/>
          <a:ea typeface="+mn-ea"/>
          <a:cs typeface="+mn-cs"/>
        </a:defRPr>
      </a:lvl3pPr>
      <a:lvl4pPr marL="4568800" algn="l" defTabSz="3045866" rtl="0" eaLnBrk="1" latinLnBrk="0" hangingPunct="1">
        <a:defRPr kumimoji="1" sz="5996" kern="1200">
          <a:solidFill>
            <a:schemeClr val="tx1"/>
          </a:solidFill>
          <a:latin typeface="+mn-lt"/>
          <a:ea typeface="+mn-ea"/>
          <a:cs typeface="+mn-cs"/>
        </a:defRPr>
      </a:lvl4pPr>
      <a:lvl5pPr marL="6091733" algn="l" defTabSz="3045866" rtl="0" eaLnBrk="1" latinLnBrk="0" hangingPunct="1">
        <a:defRPr kumimoji="1" sz="5996" kern="1200">
          <a:solidFill>
            <a:schemeClr val="tx1"/>
          </a:solidFill>
          <a:latin typeface="+mn-lt"/>
          <a:ea typeface="+mn-ea"/>
          <a:cs typeface="+mn-cs"/>
        </a:defRPr>
      </a:lvl5pPr>
      <a:lvl6pPr marL="7614666" algn="l" defTabSz="3045866" rtl="0" eaLnBrk="1" latinLnBrk="0" hangingPunct="1">
        <a:defRPr kumimoji="1" sz="5996" kern="1200">
          <a:solidFill>
            <a:schemeClr val="tx1"/>
          </a:solidFill>
          <a:latin typeface="+mn-lt"/>
          <a:ea typeface="+mn-ea"/>
          <a:cs typeface="+mn-cs"/>
        </a:defRPr>
      </a:lvl6pPr>
      <a:lvl7pPr marL="9137599" algn="l" defTabSz="3045866" rtl="0" eaLnBrk="1" latinLnBrk="0" hangingPunct="1">
        <a:defRPr kumimoji="1" sz="5996" kern="1200">
          <a:solidFill>
            <a:schemeClr val="tx1"/>
          </a:solidFill>
          <a:latin typeface="+mn-lt"/>
          <a:ea typeface="+mn-ea"/>
          <a:cs typeface="+mn-cs"/>
        </a:defRPr>
      </a:lvl7pPr>
      <a:lvl8pPr marL="10660532" algn="l" defTabSz="3045866" rtl="0" eaLnBrk="1" latinLnBrk="0" hangingPunct="1">
        <a:defRPr kumimoji="1" sz="5996" kern="1200">
          <a:solidFill>
            <a:schemeClr val="tx1"/>
          </a:solidFill>
          <a:latin typeface="+mn-lt"/>
          <a:ea typeface="+mn-ea"/>
          <a:cs typeface="+mn-cs"/>
        </a:defRPr>
      </a:lvl8pPr>
      <a:lvl9pPr marL="12183466" algn="l" defTabSz="3045866" rtl="0" eaLnBrk="1" latinLnBrk="0" hangingPunct="1">
        <a:defRPr kumimoji="1" sz="599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emf"/><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a:extLst>
            <a:ext uri="{FF2B5EF4-FFF2-40B4-BE49-F238E27FC236}">
              <a16:creationId xmlns:a16="http://schemas.microsoft.com/office/drawing/2014/main" id="{3D55413B-A0CB-F3A0-E837-24304C2C62D1}"/>
            </a:ext>
          </a:extLst>
        </p:cNvPr>
        <p:cNvGrpSpPr/>
        <p:nvPr/>
      </p:nvGrpSpPr>
      <p:grpSpPr>
        <a:xfrm>
          <a:off x="0" y="0"/>
          <a:ext cx="0" cy="0"/>
          <a:chOff x="0" y="0"/>
          <a:chExt cx="0" cy="0"/>
        </a:xfrm>
      </p:grpSpPr>
      <p:sp>
        <p:nvSpPr>
          <p:cNvPr id="9" name="四角形: 角を丸くする 8">
            <a:extLst>
              <a:ext uri="{FF2B5EF4-FFF2-40B4-BE49-F238E27FC236}">
                <a16:creationId xmlns:a16="http://schemas.microsoft.com/office/drawing/2014/main" id="{4F8DCAC3-C2F2-1402-FB9F-D7627B5C23CD}"/>
              </a:ext>
            </a:extLst>
          </p:cNvPr>
          <p:cNvSpPr/>
          <p:nvPr/>
        </p:nvSpPr>
        <p:spPr>
          <a:xfrm>
            <a:off x="428822" y="2713126"/>
            <a:ext cx="15705913" cy="8068189"/>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9">
              <a:latin typeface="Arial" panose="020B0604020202020204" pitchFamily="34" charset="0"/>
              <a:ea typeface="ＭＳ ゴシック" panose="020B0609070205080204" pitchFamily="49" charset="-128"/>
              <a:cs typeface="Arial" panose="020B0604020202020204" pitchFamily="34" charset="0"/>
            </a:endParaRPr>
          </a:p>
        </p:txBody>
      </p:sp>
      <p:sp>
        <p:nvSpPr>
          <p:cNvPr id="19" name="テキスト ボックス 18">
            <a:extLst>
              <a:ext uri="{FF2B5EF4-FFF2-40B4-BE49-F238E27FC236}">
                <a16:creationId xmlns:a16="http://schemas.microsoft.com/office/drawing/2014/main" id="{D6C41962-37FE-727E-2D04-ECA5F1A9446F}"/>
              </a:ext>
            </a:extLst>
          </p:cNvPr>
          <p:cNvSpPr txBox="1"/>
          <p:nvPr/>
        </p:nvSpPr>
        <p:spPr>
          <a:xfrm>
            <a:off x="10897285" y="1315370"/>
            <a:ext cx="29450615" cy="830997"/>
          </a:xfrm>
          <a:prstGeom prst="rect">
            <a:avLst/>
          </a:prstGeom>
          <a:noFill/>
        </p:spPr>
        <p:txBody>
          <a:bodyPr wrap="square" lIns="0" r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zh-TW" altLang="en-US" sz="4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Arial" panose="020B0604020202020204" pitchFamily="34" charset="0"/>
              </a:rPr>
              <a:t>○中村圭吾</a:t>
            </a:r>
            <a:r>
              <a:rPr kumimoji="1" lang="ja-JP" altLang="en-US" sz="4800" dirty="0">
                <a:solidFill>
                  <a:prstClr val="black"/>
                </a:solidFill>
                <a:latin typeface="游ゴシック" panose="020B0400000000000000" pitchFamily="50" charset="-128"/>
                <a:ea typeface="游ゴシック" panose="020B0400000000000000" pitchFamily="50" charset="-128"/>
                <a:cs typeface="Arial" panose="020B0604020202020204" pitchFamily="34" charset="0"/>
              </a:rPr>
              <a:t>（土木研究所）</a:t>
            </a:r>
            <a:r>
              <a:rPr kumimoji="1" lang="en-US" altLang="zh-TW" sz="4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Arial" panose="020B0604020202020204" pitchFamily="34" charset="0"/>
              </a:rPr>
              <a:t> </a:t>
            </a:r>
            <a:r>
              <a:rPr kumimoji="1" lang="zh-TW" altLang="en-US" sz="4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Arial" panose="020B0604020202020204" pitchFamily="34" charset="0"/>
              </a:rPr>
              <a:t>，鈴木敏弘</a:t>
            </a:r>
            <a:r>
              <a:rPr kumimoji="1" lang="ja-JP" altLang="en-US" sz="4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Arial" panose="020B0604020202020204" pitchFamily="34" charset="0"/>
              </a:rPr>
              <a:t>（リバーフロント研究所</a:t>
            </a:r>
            <a:r>
              <a:rPr kumimoji="1" lang="zh-TW" altLang="en-US" sz="4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Arial" panose="020B0604020202020204" pitchFamily="34" charset="0"/>
              </a:rPr>
              <a:t>），宮川幸雄</a:t>
            </a:r>
            <a:r>
              <a:rPr kumimoji="1" lang="en-US" altLang="ja-JP" sz="4800" b="0" i="0" u="none" strike="noStrike" kern="1200" cap="none" spc="0" normalizeH="0" baseline="30000" noProof="0" dirty="0">
                <a:ln>
                  <a:noFill/>
                </a:ln>
                <a:solidFill>
                  <a:prstClr val="black"/>
                </a:solidFill>
                <a:effectLst/>
                <a:uLnTx/>
                <a:uFillTx/>
                <a:latin typeface="游ゴシック" panose="020B0400000000000000" pitchFamily="50" charset="-128"/>
                <a:ea typeface="游ゴシック" panose="020B0400000000000000" pitchFamily="50" charset="-128"/>
                <a:cs typeface="Arial" panose="020B0604020202020204" pitchFamily="34" charset="0"/>
              </a:rPr>
              <a:t>※</a:t>
            </a:r>
            <a:r>
              <a:rPr kumimoji="1" lang="ja-JP" altLang="en-US" sz="4800" dirty="0">
                <a:solidFill>
                  <a:prstClr val="black"/>
                </a:solidFill>
                <a:latin typeface="游ゴシック" panose="020B0400000000000000" pitchFamily="50" charset="-128"/>
                <a:ea typeface="游ゴシック" panose="020B0400000000000000" pitchFamily="50" charset="-128"/>
                <a:cs typeface="Arial" panose="020B0604020202020204" pitchFamily="34" charset="0"/>
              </a:rPr>
              <a:t>（リバーフロント研究所）</a:t>
            </a:r>
            <a:endParaRPr kumimoji="1" lang="en-US" altLang="ja-JP" sz="4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Arial" panose="020B0604020202020204" pitchFamily="34" charset="0"/>
            </a:endParaRPr>
          </a:p>
        </p:txBody>
      </p:sp>
      <p:pic>
        <p:nvPicPr>
          <p:cNvPr id="6" name="図 5">
            <a:extLst>
              <a:ext uri="{FF2B5EF4-FFF2-40B4-BE49-F238E27FC236}">
                <a16:creationId xmlns:a16="http://schemas.microsoft.com/office/drawing/2014/main" id="{14992C5F-F333-113A-43EE-DB97BEA75142}"/>
              </a:ext>
            </a:extLst>
          </p:cNvPr>
          <p:cNvPicPr>
            <a:picLocks noChangeAspect="1"/>
          </p:cNvPicPr>
          <p:nvPr/>
        </p:nvPicPr>
        <p:blipFill>
          <a:blip r:embed="rId3"/>
          <a:stretch>
            <a:fillRect/>
          </a:stretch>
        </p:blipFill>
        <p:spPr>
          <a:xfrm>
            <a:off x="19939506" y="-9190053"/>
            <a:ext cx="193610" cy="177476"/>
          </a:xfrm>
          <a:prstGeom prst="rect">
            <a:avLst/>
          </a:prstGeom>
        </p:spPr>
      </p:pic>
      <p:sp>
        <p:nvSpPr>
          <p:cNvPr id="2" name="テキスト ボックス 1">
            <a:extLst>
              <a:ext uri="{FF2B5EF4-FFF2-40B4-BE49-F238E27FC236}">
                <a16:creationId xmlns:a16="http://schemas.microsoft.com/office/drawing/2014/main" id="{84CC07D8-7363-C2A4-1317-0AFDB90CFB63}"/>
              </a:ext>
            </a:extLst>
          </p:cNvPr>
          <p:cNvSpPr txBox="1"/>
          <p:nvPr/>
        </p:nvSpPr>
        <p:spPr>
          <a:xfrm>
            <a:off x="29888449" y="2146367"/>
            <a:ext cx="7200000" cy="461665"/>
          </a:xfrm>
          <a:prstGeom prst="rect">
            <a:avLst/>
          </a:prstGeom>
          <a:noFill/>
        </p:spPr>
        <p:txBody>
          <a:bodyPr wrap="square" lIns="0" r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2400" dirty="0">
                <a:solidFill>
                  <a:prstClr val="black"/>
                </a:solidFill>
                <a:latin typeface="游ゴシック" panose="020B0400000000000000" pitchFamily="50" charset="-128"/>
                <a:ea typeface="游ゴシック" panose="020B0400000000000000" pitchFamily="50" charset="-128"/>
                <a:cs typeface="Arial" panose="020B0604020202020204" pitchFamily="34" charset="0"/>
              </a:rPr>
              <a:t>※</a:t>
            </a:r>
            <a:r>
              <a:rPr kumimoji="1" lang="ja-JP" altLang="en-US"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Arial" panose="020B0604020202020204" pitchFamily="34" charset="0"/>
              </a:rPr>
              <a:t>：現所属　土木研究所　</a:t>
            </a:r>
            <a:r>
              <a:rPr kumimoji="1" lang="ja-JP" altLang="en-US"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Arial" panose="020B0604020202020204" pitchFamily="34" charset="0"/>
                <a:sym typeface="Wingdings" panose="05000000000000000000" pitchFamily="2" charset="2"/>
              </a:rPr>
              <a:t>　</a:t>
            </a:r>
            <a:endPar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Arial" panose="020B0604020202020204" pitchFamily="34" charset="0"/>
            </a:endParaRPr>
          </a:p>
        </p:txBody>
      </p:sp>
      <p:sp>
        <p:nvSpPr>
          <p:cNvPr id="23" name="テキスト ボックス 22">
            <a:extLst>
              <a:ext uri="{FF2B5EF4-FFF2-40B4-BE49-F238E27FC236}">
                <a16:creationId xmlns:a16="http://schemas.microsoft.com/office/drawing/2014/main" id="{63265C46-F720-B462-F1A8-D05AC5440177}"/>
              </a:ext>
            </a:extLst>
          </p:cNvPr>
          <p:cNvSpPr txBox="1"/>
          <p:nvPr/>
        </p:nvSpPr>
        <p:spPr>
          <a:xfrm>
            <a:off x="6453720" y="38351"/>
            <a:ext cx="35343034" cy="1323439"/>
          </a:xfrm>
          <a:prstGeom prst="rect">
            <a:avLst/>
          </a:prstGeom>
          <a:noFill/>
        </p:spPr>
        <p:txBody>
          <a:bodyPr wrap="square" lIns="0" rIns="0" rtlCol="0">
            <a:spAutoFit/>
          </a:bodyPr>
          <a:lstStyle/>
          <a:p>
            <a:pPr marL="136060" marR="135103" lvl="0" indent="141808" algn="ctr" defTabSz="457200" rtl="0" eaLnBrk="1" fontAlgn="auto" latinLnBrk="0" hangingPunct="1">
              <a:lnSpc>
                <a:spcPct val="100000"/>
              </a:lnSpc>
              <a:spcBef>
                <a:spcPts val="0"/>
              </a:spcBef>
              <a:spcAft>
                <a:spcPts val="0"/>
              </a:spcAft>
              <a:buClrTx/>
              <a:buSzTx/>
              <a:buFontTx/>
              <a:buNone/>
              <a:tabLst/>
              <a:defRPr/>
            </a:pPr>
            <a:r>
              <a:rPr kumimoji="0" lang="ja-JP" altLang="en-US" sz="8000" b="1" i="0" u="none" strike="noStrike" kern="1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t>生物多様性クレジットの現状と河川管理への活用可能性について</a:t>
            </a:r>
          </a:p>
        </p:txBody>
      </p:sp>
      <p:pic>
        <p:nvPicPr>
          <p:cNvPr id="45" name="Picture 2" descr="土木研究所刊行物">
            <a:extLst>
              <a:ext uri="{FF2B5EF4-FFF2-40B4-BE49-F238E27FC236}">
                <a16:creationId xmlns:a16="http://schemas.microsoft.com/office/drawing/2014/main" id="{7D375E09-5F4C-0525-162A-5C96C05D2EE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956602" y="125813"/>
            <a:ext cx="3792308" cy="2437912"/>
          </a:xfrm>
          <a:prstGeom prst="rect">
            <a:avLst/>
          </a:prstGeom>
          <a:noFill/>
          <a:extLst>
            <a:ext uri="{909E8E84-426E-40DD-AFC4-6F175D3DCCD1}">
              <a14:hiddenFill xmlns:a14="http://schemas.microsoft.com/office/drawing/2010/main">
                <a:solidFill>
                  <a:srgbClr val="FFFFFF"/>
                </a:solidFill>
              </a14:hiddenFill>
            </a:ext>
          </a:extLst>
        </p:spPr>
      </p:pic>
      <p:sp>
        <p:nvSpPr>
          <p:cNvPr id="8" name="テキスト ボックス 7">
            <a:extLst>
              <a:ext uri="{FF2B5EF4-FFF2-40B4-BE49-F238E27FC236}">
                <a16:creationId xmlns:a16="http://schemas.microsoft.com/office/drawing/2014/main" id="{1561A47E-193D-88F9-605D-D467F6C1A6A3}"/>
              </a:ext>
            </a:extLst>
          </p:cNvPr>
          <p:cNvSpPr txBox="1"/>
          <p:nvPr/>
        </p:nvSpPr>
        <p:spPr>
          <a:xfrm>
            <a:off x="980893" y="2563725"/>
            <a:ext cx="14400000" cy="7914301"/>
          </a:xfrm>
          <a:prstGeom prst="rect">
            <a:avLst/>
          </a:prstGeom>
          <a:noFill/>
        </p:spPr>
        <p:txBody>
          <a:bodyPr wrap="square" lIns="180000" tIns="180000" rIns="180000" bIns="180000" rtlCol="0">
            <a:spAutoFit/>
          </a:bodyPr>
          <a:lstStyle/>
          <a:p>
            <a:pPr>
              <a:spcBef>
                <a:spcPts val="200"/>
              </a:spcBef>
              <a:spcAft>
                <a:spcPts val="200"/>
              </a:spcAft>
            </a:pPr>
            <a:r>
              <a:rPr kumimoji="1" lang="ja-JP" altLang="en-US" sz="6000" b="1" dirty="0">
                <a:latin typeface="BIZ UDPゴシック" panose="020B0400000000000000" pitchFamily="50" charset="-128"/>
                <a:ea typeface="BIZ UDPゴシック" panose="020B0400000000000000" pitchFamily="50" charset="-128"/>
              </a:rPr>
              <a:t>１．はじめに</a:t>
            </a:r>
            <a:endParaRPr kumimoji="1" lang="en-US" altLang="ja-JP" sz="6000" b="1" dirty="0">
              <a:latin typeface="BIZ UDPゴシック" panose="020B0400000000000000" pitchFamily="50" charset="-128"/>
              <a:ea typeface="BIZ UDPゴシック" panose="020B0400000000000000" pitchFamily="50" charset="-128"/>
            </a:endParaRPr>
          </a:p>
          <a:p>
            <a:pPr marL="457200" indent="-457200">
              <a:spcBef>
                <a:spcPts val="600"/>
              </a:spcBef>
              <a:spcAft>
                <a:spcPts val="600"/>
              </a:spcAft>
              <a:buFont typeface="Wingdings" panose="05000000000000000000" pitchFamily="2" charset="2"/>
              <a:buChar char="ü"/>
            </a:pPr>
            <a:r>
              <a:rPr kumimoji="1" lang="ja-JP" altLang="en-US" sz="3200" dirty="0">
                <a:latin typeface="BIZ UDPゴシック" panose="020B0400000000000000" pitchFamily="50" charset="-128"/>
                <a:ea typeface="BIZ UDPゴシック" panose="020B0400000000000000" pitchFamily="50" charset="-128"/>
              </a:rPr>
              <a:t>生物多様性の危機が企業活動の持続可能性の大きな脅威であるという認識のもと，「</a:t>
            </a:r>
            <a:r>
              <a:rPr kumimoji="1" lang="ja-JP" altLang="en-US" sz="3200" b="1" dirty="0">
                <a:solidFill>
                  <a:srgbClr val="FF0000"/>
                </a:solidFill>
                <a:latin typeface="BIZ UDPゴシック" panose="020B0400000000000000" pitchFamily="50" charset="-128"/>
                <a:ea typeface="BIZ UDPゴシック" panose="020B0400000000000000" pitchFamily="50" charset="-128"/>
              </a:rPr>
              <a:t>ネイチャーポジティブ</a:t>
            </a:r>
            <a:r>
              <a:rPr kumimoji="1" lang="ja-JP" altLang="en-US" sz="3200" dirty="0">
                <a:latin typeface="BIZ UDPゴシック" panose="020B0400000000000000" pitchFamily="50" charset="-128"/>
                <a:ea typeface="BIZ UDPゴシック" panose="020B0400000000000000" pitchFamily="50" charset="-128"/>
              </a:rPr>
              <a:t>」の考え方が国際的に注目</a:t>
            </a:r>
            <a:endParaRPr kumimoji="1" lang="en-US" altLang="ja-JP" sz="3200" dirty="0">
              <a:latin typeface="BIZ UDPゴシック" panose="020B0400000000000000" pitchFamily="50" charset="-128"/>
              <a:ea typeface="BIZ UDPゴシック" panose="020B0400000000000000" pitchFamily="50" charset="-128"/>
            </a:endParaRPr>
          </a:p>
          <a:p>
            <a:pPr marL="457200" indent="-457200">
              <a:spcBef>
                <a:spcPts val="600"/>
              </a:spcBef>
              <a:spcAft>
                <a:spcPts val="600"/>
              </a:spcAft>
              <a:buFont typeface="Wingdings" panose="05000000000000000000" pitchFamily="2" charset="2"/>
              <a:buChar char="ü"/>
            </a:pPr>
            <a:r>
              <a:rPr kumimoji="1" lang="ja-JP" altLang="en-US" sz="3200" dirty="0">
                <a:latin typeface="BIZ UDPゴシック" panose="020B0400000000000000" pitchFamily="50" charset="-128"/>
                <a:ea typeface="BIZ UDPゴシック" panose="020B0400000000000000" pitchFamily="50" charset="-128"/>
              </a:rPr>
              <a:t>「生物の生息・生育・繁殖の場としてもふさわしい河川整備及び流域全体としての生態系ネットワークのあり方検討会」の提言に基づき「</a:t>
            </a:r>
            <a:r>
              <a:rPr kumimoji="1" lang="ja-JP" altLang="en-US" sz="3200" b="1" dirty="0">
                <a:solidFill>
                  <a:srgbClr val="FF0000"/>
                </a:solidFill>
                <a:latin typeface="BIZ UDPゴシック" panose="020B0400000000000000" pitchFamily="50" charset="-128"/>
                <a:ea typeface="BIZ UDPゴシック" panose="020B0400000000000000" pitchFamily="50" charset="-128"/>
              </a:rPr>
              <a:t>ネイチャーポジティブを実現する川づくり</a:t>
            </a:r>
            <a:r>
              <a:rPr kumimoji="1" lang="ja-JP" altLang="en-US" sz="3200" dirty="0">
                <a:latin typeface="BIZ UDPゴシック" panose="020B0400000000000000" pitchFamily="50" charset="-128"/>
                <a:ea typeface="BIZ UDPゴシック" panose="020B0400000000000000" pitchFamily="50" charset="-128"/>
              </a:rPr>
              <a:t>」が進められており，</a:t>
            </a:r>
            <a:r>
              <a:rPr kumimoji="1" lang="ja-JP" altLang="en-US" sz="3200" b="1" dirty="0">
                <a:solidFill>
                  <a:srgbClr val="FF0000"/>
                </a:solidFill>
                <a:latin typeface="BIZ UDPゴシック" panose="020B0400000000000000" pitchFamily="50" charset="-128"/>
                <a:ea typeface="BIZ UDPゴシック" panose="020B0400000000000000" pitchFamily="50" charset="-128"/>
              </a:rPr>
              <a:t>河川環境の定量目標</a:t>
            </a:r>
            <a:r>
              <a:rPr kumimoji="1" lang="ja-JP" altLang="en-US" sz="3200" dirty="0">
                <a:latin typeface="BIZ UDPゴシック" panose="020B0400000000000000" pitchFamily="50" charset="-128"/>
                <a:ea typeface="BIZ UDPゴシック" panose="020B0400000000000000" pitchFamily="50" charset="-128"/>
              </a:rPr>
              <a:t>を書き込んだ河川整備計画が策定されつつある</a:t>
            </a:r>
            <a:endParaRPr kumimoji="1" lang="en-US" altLang="ja-JP" sz="3200" dirty="0">
              <a:latin typeface="BIZ UDPゴシック" panose="020B0400000000000000" pitchFamily="50" charset="-128"/>
              <a:ea typeface="BIZ UDPゴシック" panose="020B0400000000000000" pitchFamily="50" charset="-128"/>
            </a:endParaRPr>
          </a:p>
          <a:p>
            <a:pPr marL="457200" indent="-457200">
              <a:spcBef>
                <a:spcPts val="600"/>
              </a:spcBef>
              <a:spcAft>
                <a:spcPts val="600"/>
              </a:spcAft>
              <a:buFont typeface="Wingdings" panose="05000000000000000000" pitchFamily="2" charset="2"/>
              <a:buChar char="ü"/>
            </a:pPr>
            <a:r>
              <a:rPr kumimoji="1" lang="ja-JP" altLang="en-US" sz="3200" dirty="0">
                <a:latin typeface="BIZ UDPゴシック" panose="020B0400000000000000" pitchFamily="50" charset="-128"/>
                <a:ea typeface="BIZ UDPゴシック" panose="020B0400000000000000" pitchFamily="50" charset="-128"/>
              </a:rPr>
              <a:t>一方で，気候変動による水害の激甚化により河川によっては大規模な河道掘削が予定．</a:t>
            </a:r>
            <a:r>
              <a:rPr kumimoji="1" lang="ja-JP" altLang="en-US" sz="3200" b="1" dirty="0">
                <a:solidFill>
                  <a:srgbClr val="FF0000"/>
                </a:solidFill>
                <a:latin typeface="BIZ UDPゴシック" panose="020B0400000000000000" pitchFamily="50" charset="-128"/>
                <a:ea typeface="BIZ UDPゴシック" panose="020B0400000000000000" pitchFamily="50" charset="-128"/>
              </a:rPr>
              <a:t>河道条件によっては河川環境が劣化</a:t>
            </a:r>
            <a:r>
              <a:rPr kumimoji="1" lang="ja-JP" altLang="en-US" sz="3200" dirty="0">
                <a:latin typeface="BIZ UDPゴシック" panose="020B0400000000000000" pitchFamily="50" charset="-128"/>
                <a:ea typeface="BIZ UDPゴシック" panose="020B0400000000000000" pitchFamily="50" charset="-128"/>
              </a:rPr>
              <a:t>せざるを得ない箇所も</a:t>
            </a:r>
            <a:endParaRPr kumimoji="1" lang="en-US" altLang="ja-JP" sz="3200" dirty="0">
              <a:latin typeface="BIZ UDPゴシック" panose="020B0400000000000000" pitchFamily="50" charset="-128"/>
              <a:ea typeface="BIZ UDPゴシック" panose="020B0400000000000000" pitchFamily="50" charset="-128"/>
            </a:endParaRPr>
          </a:p>
          <a:p>
            <a:pPr marL="457200" indent="-457200">
              <a:spcBef>
                <a:spcPts val="600"/>
              </a:spcBef>
              <a:spcAft>
                <a:spcPts val="600"/>
              </a:spcAft>
              <a:buFont typeface="Wingdings" panose="05000000000000000000" pitchFamily="2" charset="2"/>
              <a:buChar char="ü"/>
            </a:pPr>
            <a:r>
              <a:rPr kumimoji="1" lang="ja-JP" altLang="en-US" sz="3200" dirty="0">
                <a:latin typeface="BIZ UDPゴシック" panose="020B0400000000000000" pitchFamily="50" charset="-128"/>
                <a:ea typeface="BIZ UDPゴシック" panose="020B0400000000000000" pitchFamily="50" charset="-128"/>
              </a:rPr>
              <a:t>解決策としては河川掘削箇所以外で，自然を再生し，その影響を相殺する</a:t>
            </a:r>
            <a:r>
              <a:rPr kumimoji="1" lang="ja-JP" altLang="en-US" sz="3200" b="1" dirty="0">
                <a:solidFill>
                  <a:srgbClr val="FF0000"/>
                </a:solidFill>
                <a:latin typeface="BIZ UDPゴシック" panose="020B0400000000000000" pitchFamily="50" charset="-128"/>
                <a:ea typeface="BIZ UDPゴシック" panose="020B0400000000000000" pitchFamily="50" charset="-128"/>
              </a:rPr>
              <a:t>生物多様性オフセット</a:t>
            </a:r>
            <a:r>
              <a:rPr kumimoji="1" lang="ja-JP" altLang="en-US" sz="3200" dirty="0">
                <a:latin typeface="BIZ UDPゴシック" panose="020B0400000000000000" pitchFamily="50" charset="-128"/>
                <a:ea typeface="BIZ UDPゴシック" panose="020B0400000000000000" pitchFamily="50" charset="-128"/>
              </a:rPr>
              <a:t>の考え方が重要</a:t>
            </a:r>
            <a:endParaRPr kumimoji="1" lang="en-US" altLang="ja-JP" sz="3200" dirty="0">
              <a:latin typeface="BIZ UDPゴシック" panose="020B0400000000000000" pitchFamily="50" charset="-128"/>
              <a:ea typeface="BIZ UDPゴシック" panose="020B0400000000000000" pitchFamily="50" charset="-128"/>
            </a:endParaRPr>
          </a:p>
          <a:p>
            <a:pPr marL="457200" indent="-457200">
              <a:spcBef>
                <a:spcPts val="600"/>
              </a:spcBef>
              <a:spcAft>
                <a:spcPts val="600"/>
              </a:spcAft>
              <a:buFont typeface="Wingdings" panose="05000000000000000000" pitchFamily="2" charset="2"/>
              <a:buChar char="ü"/>
            </a:pPr>
            <a:r>
              <a:rPr kumimoji="1" lang="ja-JP" altLang="en-US" sz="3200" dirty="0">
                <a:latin typeface="BIZ UDPゴシック" panose="020B0400000000000000" pitchFamily="50" charset="-128"/>
                <a:ea typeface="BIZ UDPゴシック" panose="020B0400000000000000" pitchFamily="50" charset="-128"/>
              </a:rPr>
              <a:t>生物多様性オフセットや</a:t>
            </a:r>
            <a:r>
              <a:rPr kumimoji="1" lang="ja-JP" altLang="en-US" sz="3200" b="1" dirty="0">
                <a:solidFill>
                  <a:srgbClr val="FF0000"/>
                </a:solidFill>
                <a:latin typeface="BIZ UDPゴシック" panose="020B0400000000000000" pitchFamily="50" charset="-128"/>
                <a:ea typeface="BIZ UDPゴシック" panose="020B0400000000000000" pitchFamily="50" charset="-128"/>
              </a:rPr>
              <a:t>官民ブレンドファインナンス</a:t>
            </a:r>
            <a:r>
              <a:rPr kumimoji="1" lang="ja-JP" altLang="en-US" sz="3200" dirty="0">
                <a:latin typeface="BIZ UDPゴシック" panose="020B0400000000000000" pitchFamily="50" charset="-128"/>
                <a:ea typeface="BIZ UDPゴシック" panose="020B0400000000000000" pitchFamily="50" charset="-128"/>
              </a:rPr>
              <a:t>の観点から着目されているのが</a:t>
            </a:r>
            <a:r>
              <a:rPr kumimoji="1" lang="ja-JP" altLang="en-US" sz="3200" b="1" dirty="0">
                <a:solidFill>
                  <a:srgbClr val="FF0000"/>
                </a:solidFill>
                <a:latin typeface="BIZ UDPゴシック" panose="020B0400000000000000" pitchFamily="50" charset="-128"/>
                <a:ea typeface="BIZ UDPゴシック" panose="020B0400000000000000" pitchFamily="50" charset="-128"/>
              </a:rPr>
              <a:t>生物多様性クレジット</a:t>
            </a:r>
            <a:r>
              <a:rPr kumimoji="1" lang="ja-JP" altLang="en-US" sz="3200" dirty="0">
                <a:latin typeface="BIZ UDPゴシック" panose="020B0400000000000000" pitchFamily="50" charset="-128"/>
                <a:ea typeface="BIZ UDPゴシック" panose="020B0400000000000000" pitchFamily="50" charset="-128"/>
              </a:rPr>
              <a:t>である</a:t>
            </a:r>
          </a:p>
        </p:txBody>
      </p:sp>
      <p:sp>
        <p:nvSpPr>
          <p:cNvPr id="11" name="四角形: 角を丸くする 10">
            <a:extLst>
              <a:ext uri="{FF2B5EF4-FFF2-40B4-BE49-F238E27FC236}">
                <a16:creationId xmlns:a16="http://schemas.microsoft.com/office/drawing/2014/main" id="{8E6A94AA-5846-DE98-46B3-DABB37470B2A}"/>
              </a:ext>
            </a:extLst>
          </p:cNvPr>
          <p:cNvSpPr/>
          <p:nvPr/>
        </p:nvSpPr>
        <p:spPr>
          <a:xfrm>
            <a:off x="32115741" y="2713124"/>
            <a:ext cx="15705913" cy="19831294"/>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9">
              <a:latin typeface="Arial" panose="020B0604020202020204" pitchFamily="34" charset="0"/>
              <a:ea typeface="ＭＳ ゴシック" panose="020B0609070205080204" pitchFamily="49" charset="-128"/>
              <a:cs typeface="Arial" panose="020B0604020202020204" pitchFamily="34" charset="0"/>
            </a:endParaRPr>
          </a:p>
        </p:txBody>
      </p:sp>
      <p:sp>
        <p:nvSpPr>
          <p:cNvPr id="12" name="テキスト ボックス 11">
            <a:extLst>
              <a:ext uri="{FF2B5EF4-FFF2-40B4-BE49-F238E27FC236}">
                <a16:creationId xmlns:a16="http://schemas.microsoft.com/office/drawing/2014/main" id="{827F05BC-EE0B-6AC4-1DB5-9D38195FA20E}"/>
              </a:ext>
            </a:extLst>
          </p:cNvPr>
          <p:cNvSpPr txBox="1"/>
          <p:nvPr/>
        </p:nvSpPr>
        <p:spPr>
          <a:xfrm>
            <a:off x="32667812" y="2563725"/>
            <a:ext cx="14400000" cy="7698857"/>
          </a:xfrm>
          <a:prstGeom prst="rect">
            <a:avLst/>
          </a:prstGeom>
          <a:noFill/>
        </p:spPr>
        <p:txBody>
          <a:bodyPr wrap="square" lIns="180000" tIns="180000" rIns="180000" bIns="180000" rtlCol="0">
            <a:spAutoFit/>
          </a:bodyPr>
          <a:lstStyle/>
          <a:p>
            <a:pPr>
              <a:spcBef>
                <a:spcPts val="200"/>
              </a:spcBef>
              <a:spcAft>
                <a:spcPts val="200"/>
              </a:spcAft>
            </a:pPr>
            <a:r>
              <a:rPr kumimoji="1" lang="ja-JP" altLang="en-US" sz="6000" b="1" dirty="0">
                <a:latin typeface="BIZ UDPゴシック" panose="020B0400000000000000" pitchFamily="50" charset="-128"/>
                <a:ea typeface="BIZ UDPゴシック" panose="020B0400000000000000" pitchFamily="50" charset="-128"/>
              </a:rPr>
              <a:t>４．河川管理への活用可能性と課題</a:t>
            </a:r>
            <a:endParaRPr kumimoji="1" lang="en-US" altLang="ja-JP" sz="6000" b="1" dirty="0">
              <a:latin typeface="BIZ UDPゴシック" panose="020B0400000000000000" pitchFamily="50" charset="-128"/>
              <a:ea typeface="BIZ UDPゴシック" panose="020B0400000000000000" pitchFamily="50" charset="-128"/>
            </a:endParaRPr>
          </a:p>
          <a:p>
            <a:pPr marL="457200" indent="-457200">
              <a:spcBef>
                <a:spcPts val="600"/>
              </a:spcBef>
              <a:spcAft>
                <a:spcPts val="600"/>
              </a:spcAft>
              <a:buFont typeface="Wingdings" panose="05000000000000000000" pitchFamily="2" charset="2"/>
              <a:buChar char="l"/>
            </a:pPr>
            <a:r>
              <a:rPr kumimoji="1" lang="ja-JP" altLang="en-US" sz="3200" dirty="0">
                <a:latin typeface="BIZ UDPゴシック" panose="020B0400000000000000" pitchFamily="50" charset="-128"/>
                <a:ea typeface="BIZ UDPゴシック" panose="020B0400000000000000" pitchFamily="50" charset="-128"/>
              </a:rPr>
              <a:t>生物多様性クレジットを導入する上で河川管理の３つの強み</a:t>
            </a:r>
          </a:p>
          <a:p>
            <a:pPr marL="914400" lvl="1" indent="-457200">
              <a:spcBef>
                <a:spcPts val="600"/>
              </a:spcBef>
              <a:spcAft>
                <a:spcPts val="600"/>
              </a:spcAft>
              <a:buFont typeface="Arial" panose="020B0604020202020204" pitchFamily="34" charset="0"/>
              <a:buChar char="•"/>
            </a:pPr>
            <a:r>
              <a:rPr kumimoji="1" lang="ja-JP" altLang="en-US" sz="3200" dirty="0">
                <a:latin typeface="BIZ UDPゴシック" panose="020B0400000000000000" pitchFamily="50" charset="-128"/>
                <a:ea typeface="BIZ UDPゴシック" panose="020B0400000000000000" pitchFamily="50" charset="-128"/>
              </a:rPr>
              <a:t>国などが管理しており</a:t>
            </a:r>
            <a:r>
              <a:rPr kumimoji="1" lang="ja-JP" altLang="en-US" sz="3200" b="1" dirty="0">
                <a:solidFill>
                  <a:srgbClr val="FF0000"/>
                </a:solidFill>
                <a:latin typeface="BIZ UDPゴシック" panose="020B0400000000000000" pitchFamily="50" charset="-128"/>
                <a:ea typeface="BIZ UDPゴシック" panose="020B0400000000000000" pitchFamily="50" charset="-128"/>
              </a:rPr>
              <a:t>利害関係者が少ない</a:t>
            </a:r>
          </a:p>
          <a:p>
            <a:pPr marL="914400" lvl="1" indent="-457200">
              <a:spcBef>
                <a:spcPts val="600"/>
              </a:spcBef>
              <a:spcAft>
                <a:spcPts val="600"/>
              </a:spcAft>
              <a:buFont typeface="Arial" panose="020B0604020202020204" pitchFamily="34" charset="0"/>
              <a:buChar char="•"/>
            </a:pPr>
            <a:r>
              <a:rPr kumimoji="1" lang="ja-JP" altLang="en-US" sz="3200" dirty="0">
                <a:latin typeface="BIZ UDPゴシック" panose="020B0400000000000000" pitchFamily="50" charset="-128"/>
                <a:ea typeface="BIZ UDPゴシック" panose="020B0400000000000000" pitchFamily="50" charset="-128"/>
              </a:rPr>
              <a:t>直轄などでは定量的</a:t>
            </a:r>
            <a:r>
              <a:rPr kumimoji="1" lang="ja-JP" altLang="en-US" sz="3200" b="1" dirty="0">
                <a:solidFill>
                  <a:srgbClr val="FF0000"/>
                </a:solidFill>
                <a:latin typeface="BIZ UDPゴシック" panose="020B0400000000000000" pitchFamily="50" charset="-128"/>
                <a:ea typeface="BIZ UDPゴシック" panose="020B0400000000000000" pitchFamily="50" charset="-128"/>
              </a:rPr>
              <a:t>データが豊富</a:t>
            </a:r>
            <a:r>
              <a:rPr kumimoji="1" lang="ja-JP" altLang="en-US" sz="3200" dirty="0">
                <a:latin typeface="BIZ UDPゴシック" panose="020B0400000000000000" pitchFamily="50" charset="-128"/>
                <a:ea typeface="BIZ UDPゴシック" panose="020B0400000000000000" pitchFamily="50" charset="-128"/>
              </a:rPr>
              <a:t>（評価できる）</a:t>
            </a:r>
          </a:p>
          <a:p>
            <a:pPr marL="914400" lvl="1" indent="-457200">
              <a:spcBef>
                <a:spcPts val="600"/>
              </a:spcBef>
              <a:spcAft>
                <a:spcPts val="600"/>
              </a:spcAft>
              <a:buFont typeface="Arial" panose="020B0604020202020204" pitchFamily="34" charset="0"/>
              <a:buChar char="•"/>
            </a:pPr>
            <a:r>
              <a:rPr kumimoji="1" lang="ja-JP" altLang="en-US" sz="3200" b="1" dirty="0">
                <a:solidFill>
                  <a:srgbClr val="FF0000"/>
                </a:solidFill>
                <a:latin typeface="BIZ UDPゴシック" panose="020B0400000000000000" pitchFamily="50" charset="-128"/>
                <a:ea typeface="BIZ UDPゴシック" panose="020B0400000000000000" pitchFamily="50" charset="-128"/>
              </a:rPr>
              <a:t>河川法「河川環境の整備と保全」</a:t>
            </a:r>
            <a:r>
              <a:rPr kumimoji="1" lang="ja-JP" altLang="en-US" sz="3200" dirty="0">
                <a:latin typeface="BIZ UDPゴシック" panose="020B0400000000000000" pitchFamily="50" charset="-128"/>
                <a:ea typeface="BIZ UDPゴシック" panose="020B0400000000000000" pitchFamily="50" charset="-128"/>
              </a:rPr>
              <a:t>が論拠となる</a:t>
            </a:r>
            <a:endParaRPr kumimoji="1" lang="en-US" altLang="ja-JP" sz="3200" dirty="0">
              <a:latin typeface="BIZ UDPゴシック" panose="020B0400000000000000" pitchFamily="50" charset="-128"/>
              <a:ea typeface="BIZ UDPゴシック" panose="020B0400000000000000" pitchFamily="50" charset="-128"/>
            </a:endParaRPr>
          </a:p>
          <a:p>
            <a:pPr marL="457200" indent="-457200">
              <a:spcBef>
                <a:spcPts val="600"/>
              </a:spcBef>
              <a:spcAft>
                <a:spcPts val="600"/>
              </a:spcAft>
              <a:buFont typeface="Wingdings" panose="05000000000000000000" pitchFamily="2" charset="2"/>
              <a:buChar char="l"/>
            </a:pPr>
            <a:r>
              <a:rPr kumimoji="1" lang="ja-JP" altLang="en-US" sz="3200" dirty="0">
                <a:latin typeface="BIZ UDPゴシック" panose="020B0400000000000000" pitchFamily="50" charset="-128"/>
                <a:ea typeface="BIZ UDPゴシック" panose="020B0400000000000000" pitchFamily="50" charset="-128"/>
              </a:rPr>
              <a:t>課題</a:t>
            </a:r>
            <a:endParaRPr kumimoji="1" lang="en-US" altLang="ja-JP" sz="3200" dirty="0">
              <a:latin typeface="BIZ UDPゴシック" panose="020B0400000000000000" pitchFamily="50" charset="-128"/>
              <a:ea typeface="BIZ UDPゴシック" panose="020B0400000000000000" pitchFamily="50" charset="-128"/>
            </a:endParaRPr>
          </a:p>
          <a:p>
            <a:pPr marL="914400" lvl="1" indent="-457200">
              <a:spcBef>
                <a:spcPts val="600"/>
              </a:spcBef>
              <a:spcAft>
                <a:spcPts val="600"/>
              </a:spcAft>
              <a:buFont typeface="Wingdings" panose="05000000000000000000" pitchFamily="2" charset="2"/>
              <a:buChar char="l"/>
            </a:pPr>
            <a:r>
              <a:rPr kumimoji="1" lang="ja-JP" altLang="en-US" sz="3200" b="1" dirty="0">
                <a:solidFill>
                  <a:srgbClr val="FF0000"/>
                </a:solidFill>
                <a:latin typeface="BIZ UDPゴシック" panose="020B0400000000000000" pitchFamily="50" charset="-128"/>
                <a:ea typeface="BIZ UDPゴシック" panose="020B0400000000000000" pitchFamily="50" charset="-128"/>
              </a:rPr>
              <a:t>需要量・供給量の見積もり</a:t>
            </a:r>
            <a:r>
              <a:rPr kumimoji="1" lang="ja-JP" altLang="en-US" sz="3200" dirty="0">
                <a:latin typeface="BIZ UDPゴシック" panose="020B0400000000000000" pitchFamily="50" charset="-128"/>
                <a:ea typeface="BIZ UDPゴシック" panose="020B0400000000000000" pitchFamily="50" charset="-128"/>
              </a:rPr>
              <a:t>：河川管理者，企業，自治体，農家など</a:t>
            </a:r>
          </a:p>
          <a:p>
            <a:pPr marL="914400" lvl="1" indent="-457200">
              <a:spcBef>
                <a:spcPts val="600"/>
              </a:spcBef>
              <a:spcAft>
                <a:spcPts val="600"/>
              </a:spcAft>
              <a:buFont typeface="Wingdings" panose="05000000000000000000" pitchFamily="2" charset="2"/>
              <a:buChar char="l"/>
            </a:pPr>
            <a:r>
              <a:rPr kumimoji="1" lang="ja-JP" altLang="en-US" sz="3200" dirty="0">
                <a:latin typeface="BIZ UDPゴシック" panose="020B0400000000000000" pitchFamily="50" charset="-128"/>
                <a:ea typeface="BIZ UDPゴシック" panose="020B0400000000000000" pitchFamily="50" charset="-128"/>
              </a:rPr>
              <a:t>日本の河川に適した</a:t>
            </a:r>
            <a:r>
              <a:rPr kumimoji="1" lang="ja-JP" altLang="en-US" sz="3200" b="1" dirty="0">
                <a:solidFill>
                  <a:srgbClr val="FF0000"/>
                </a:solidFill>
                <a:latin typeface="BIZ UDPゴシック" panose="020B0400000000000000" pitchFamily="50" charset="-128"/>
                <a:ea typeface="BIZ UDPゴシック" panose="020B0400000000000000" pitchFamily="50" charset="-128"/>
              </a:rPr>
              <a:t>定量評価手法</a:t>
            </a:r>
            <a:r>
              <a:rPr kumimoji="1" lang="ja-JP" altLang="en-US" sz="3200" dirty="0">
                <a:latin typeface="BIZ UDPゴシック" panose="020B0400000000000000" pitchFamily="50" charset="-128"/>
                <a:ea typeface="BIZ UDPゴシック" panose="020B0400000000000000" pitchFamily="50" charset="-128"/>
              </a:rPr>
              <a:t>の開発（</a:t>
            </a:r>
            <a:r>
              <a:rPr kumimoji="1" lang="en-US" altLang="ja-JP" sz="3200" dirty="0">
                <a:latin typeface="BIZ UDPゴシック" panose="020B0400000000000000" pitchFamily="50" charset="-128"/>
                <a:ea typeface="BIZ UDPゴシック" panose="020B0400000000000000" pitchFamily="50" charset="-128"/>
              </a:rPr>
              <a:t>※</a:t>
            </a:r>
            <a:r>
              <a:rPr kumimoji="1" lang="ja-JP" altLang="en-US" sz="3200" dirty="0">
                <a:latin typeface="BIZ UDPゴシック" panose="020B0400000000000000" pitchFamily="50" charset="-128"/>
                <a:ea typeface="BIZ UDPゴシック" panose="020B0400000000000000" pitchFamily="50" charset="-128"/>
              </a:rPr>
              <a:t>効果の不確実性の扱い）</a:t>
            </a:r>
            <a:endParaRPr kumimoji="1" lang="en-US" altLang="ja-JP" sz="3200" dirty="0">
              <a:latin typeface="BIZ UDPゴシック" panose="020B0400000000000000" pitchFamily="50" charset="-128"/>
              <a:ea typeface="BIZ UDPゴシック" panose="020B0400000000000000" pitchFamily="50" charset="-128"/>
            </a:endParaRPr>
          </a:p>
          <a:p>
            <a:pPr marL="914400" lvl="1" indent="-457200">
              <a:spcBef>
                <a:spcPts val="600"/>
              </a:spcBef>
              <a:spcAft>
                <a:spcPts val="600"/>
              </a:spcAft>
              <a:buFont typeface="Wingdings" panose="05000000000000000000" pitchFamily="2" charset="2"/>
              <a:buChar char="l"/>
            </a:pPr>
            <a:r>
              <a:rPr kumimoji="1" lang="ja-JP" altLang="en-US" sz="3200" dirty="0">
                <a:latin typeface="BIZ UDPゴシック" panose="020B0400000000000000" pitchFamily="50" charset="-128"/>
                <a:ea typeface="BIZ UDPゴシック" panose="020B0400000000000000" pitchFamily="50" charset="-128"/>
              </a:rPr>
              <a:t>市場の形成と事業主体などの</a:t>
            </a:r>
            <a:r>
              <a:rPr kumimoji="1" lang="ja-JP" altLang="en-US" sz="3200" b="1" dirty="0">
                <a:solidFill>
                  <a:srgbClr val="FF0000"/>
                </a:solidFill>
                <a:latin typeface="BIZ UDPゴシック" panose="020B0400000000000000" pitchFamily="50" charset="-128"/>
                <a:ea typeface="BIZ UDPゴシック" panose="020B0400000000000000" pitchFamily="50" charset="-128"/>
              </a:rPr>
              <a:t>制度設計</a:t>
            </a:r>
          </a:p>
          <a:p>
            <a:pPr marL="914400" lvl="1" indent="-457200">
              <a:spcBef>
                <a:spcPts val="600"/>
              </a:spcBef>
              <a:spcAft>
                <a:spcPts val="600"/>
              </a:spcAft>
              <a:buFont typeface="Wingdings" panose="05000000000000000000" pitchFamily="2" charset="2"/>
              <a:buChar char="l"/>
            </a:pPr>
            <a:endParaRPr kumimoji="1" lang="ja-JP" altLang="en-US" sz="3200" dirty="0">
              <a:latin typeface="BIZ UDPゴシック" panose="020B0400000000000000" pitchFamily="50" charset="-128"/>
              <a:ea typeface="BIZ UDPゴシック" panose="020B0400000000000000" pitchFamily="50" charset="-128"/>
            </a:endParaRPr>
          </a:p>
          <a:p>
            <a:pPr marL="914400" lvl="1" indent="-457200">
              <a:spcBef>
                <a:spcPts val="600"/>
              </a:spcBef>
              <a:spcAft>
                <a:spcPts val="600"/>
              </a:spcAft>
              <a:buFont typeface="Wingdings" panose="05000000000000000000" pitchFamily="2" charset="2"/>
              <a:buChar char="l"/>
            </a:pPr>
            <a:endParaRPr kumimoji="1" lang="ja-JP" altLang="en-US" sz="3200" dirty="0">
              <a:latin typeface="BIZ UDPゴシック" panose="020B0400000000000000" pitchFamily="50" charset="-128"/>
              <a:ea typeface="BIZ UDPゴシック" panose="020B0400000000000000" pitchFamily="50" charset="-128"/>
            </a:endParaRPr>
          </a:p>
        </p:txBody>
      </p:sp>
      <p:pic>
        <p:nvPicPr>
          <p:cNvPr id="13" name="図 12">
            <a:extLst>
              <a:ext uri="{FF2B5EF4-FFF2-40B4-BE49-F238E27FC236}">
                <a16:creationId xmlns:a16="http://schemas.microsoft.com/office/drawing/2014/main" id="{2227DC1C-6008-78CC-0E24-48FAC9E1B7C6}"/>
              </a:ext>
            </a:extLst>
          </p:cNvPr>
          <p:cNvPicPr>
            <a:picLocks noChangeAspect="1"/>
          </p:cNvPicPr>
          <p:nvPr/>
        </p:nvPicPr>
        <p:blipFill>
          <a:blip r:embed="rId5"/>
          <a:stretch>
            <a:fillRect/>
          </a:stretch>
        </p:blipFill>
        <p:spPr>
          <a:xfrm>
            <a:off x="32922390" y="8864844"/>
            <a:ext cx="14220089" cy="12144030"/>
          </a:xfrm>
          <a:prstGeom prst="rect">
            <a:avLst/>
          </a:prstGeom>
        </p:spPr>
      </p:pic>
      <p:sp>
        <p:nvSpPr>
          <p:cNvPr id="14" name="四角形: 角を丸くする 13">
            <a:extLst>
              <a:ext uri="{FF2B5EF4-FFF2-40B4-BE49-F238E27FC236}">
                <a16:creationId xmlns:a16="http://schemas.microsoft.com/office/drawing/2014/main" id="{DA8A56EF-66BF-0384-A9E7-E181B0E59840}"/>
              </a:ext>
            </a:extLst>
          </p:cNvPr>
          <p:cNvSpPr/>
          <p:nvPr/>
        </p:nvSpPr>
        <p:spPr>
          <a:xfrm>
            <a:off x="412781" y="11212021"/>
            <a:ext cx="15705913" cy="11332397"/>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9">
              <a:latin typeface="Arial" panose="020B0604020202020204" pitchFamily="34" charset="0"/>
              <a:ea typeface="ＭＳ ゴシック" panose="020B0609070205080204" pitchFamily="49" charset="-128"/>
              <a:cs typeface="Arial" panose="020B0604020202020204" pitchFamily="34" charset="0"/>
            </a:endParaRPr>
          </a:p>
        </p:txBody>
      </p:sp>
      <p:sp>
        <p:nvSpPr>
          <p:cNvPr id="15" name="テキスト ボックス 14">
            <a:extLst>
              <a:ext uri="{FF2B5EF4-FFF2-40B4-BE49-F238E27FC236}">
                <a16:creationId xmlns:a16="http://schemas.microsoft.com/office/drawing/2014/main" id="{D3241696-C379-5DE4-7CDC-42F241A4B09E}"/>
              </a:ext>
            </a:extLst>
          </p:cNvPr>
          <p:cNvSpPr txBox="1"/>
          <p:nvPr/>
        </p:nvSpPr>
        <p:spPr>
          <a:xfrm>
            <a:off x="964852" y="11062620"/>
            <a:ext cx="14400000" cy="5636754"/>
          </a:xfrm>
          <a:prstGeom prst="rect">
            <a:avLst/>
          </a:prstGeom>
          <a:noFill/>
        </p:spPr>
        <p:txBody>
          <a:bodyPr wrap="square" lIns="180000" tIns="180000" rIns="180000" bIns="180000" rtlCol="0">
            <a:spAutoFit/>
          </a:bodyPr>
          <a:lstStyle/>
          <a:p>
            <a:pPr>
              <a:spcBef>
                <a:spcPts val="200"/>
              </a:spcBef>
              <a:spcAft>
                <a:spcPts val="200"/>
              </a:spcAft>
            </a:pPr>
            <a:r>
              <a:rPr kumimoji="1" lang="ja-JP" altLang="en-US" sz="6000" b="1" dirty="0">
                <a:latin typeface="BIZ UDPゴシック" panose="020B0400000000000000" pitchFamily="50" charset="-128"/>
                <a:ea typeface="BIZ UDPゴシック" panose="020B0400000000000000" pitchFamily="50" charset="-128"/>
              </a:rPr>
              <a:t>２．生物多様性クレジットについて</a:t>
            </a:r>
            <a:endParaRPr kumimoji="1" lang="en-US" altLang="ja-JP" sz="6000" b="1" dirty="0">
              <a:latin typeface="BIZ UDPゴシック" panose="020B0400000000000000" pitchFamily="50" charset="-128"/>
              <a:ea typeface="BIZ UDPゴシック" panose="020B0400000000000000" pitchFamily="50" charset="-128"/>
            </a:endParaRPr>
          </a:p>
          <a:p>
            <a:pPr marL="457200" indent="-457200">
              <a:spcBef>
                <a:spcPts val="600"/>
              </a:spcBef>
              <a:spcAft>
                <a:spcPts val="600"/>
              </a:spcAft>
              <a:buClr>
                <a:schemeClr val="tx1"/>
              </a:buClr>
              <a:buFont typeface="Wingdings" panose="05000000000000000000" pitchFamily="2" charset="2"/>
              <a:buChar char="ü"/>
            </a:pPr>
            <a:r>
              <a:rPr kumimoji="1" lang="ja-JP" altLang="en-US" sz="3200" b="1" dirty="0">
                <a:solidFill>
                  <a:srgbClr val="FF0000"/>
                </a:solidFill>
                <a:latin typeface="BIZ UDPゴシック" panose="020B0400000000000000" pitchFamily="50" charset="-128"/>
                <a:ea typeface="BIZ UDPゴシック" panose="020B0400000000000000" pitchFamily="50" charset="-128"/>
              </a:rPr>
              <a:t>生物多様性クレジット</a:t>
            </a:r>
            <a:r>
              <a:rPr kumimoji="1" lang="ja-JP" altLang="en-US" sz="3200" dirty="0">
                <a:latin typeface="BIZ UDPゴシック" panose="020B0400000000000000" pitchFamily="50" charset="-128"/>
                <a:ea typeface="BIZ UDPゴシック" panose="020B0400000000000000" pitchFamily="50" charset="-128"/>
              </a:rPr>
              <a:t>とは「計測され，エビデンスに基づく生物多様性の持続可能で追加的なプラスの成果を表す単位</a:t>
            </a:r>
            <a:r>
              <a:rPr kumimoji="1" lang="en-US" altLang="ja-JP" sz="3200" dirty="0">
                <a:latin typeface="BIZ UDPゴシック" panose="020B0400000000000000" pitchFamily="50" charset="-128"/>
                <a:ea typeface="BIZ UDPゴシック" panose="020B0400000000000000" pitchFamily="50" charset="-128"/>
              </a:rPr>
              <a:t>(unit)</a:t>
            </a:r>
            <a:r>
              <a:rPr kumimoji="1" lang="ja-JP" altLang="en-US" sz="3200" dirty="0">
                <a:latin typeface="BIZ UDPゴシック" panose="020B0400000000000000" pitchFamily="50" charset="-128"/>
                <a:ea typeface="BIZ UDPゴシック" panose="020B0400000000000000" pitchFamily="50" charset="-128"/>
              </a:rPr>
              <a:t>を証明するもの」と定義される（</a:t>
            </a:r>
            <a:r>
              <a:rPr kumimoji="1" lang="en-US" altLang="ja-JP" sz="3200" dirty="0">
                <a:latin typeface="BIZ UDPゴシック" panose="020B0400000000000000" pitchFamily="50" charset="-128"/>
                <a:ea typeface="BIZ UDPゴシック" panose="020B0400000000000000" pitchFamily="50" charset="-128"/>
              </a:rPr>
              <a:t>IAPB</a:t>
            </a:r>
            <a:r>
              <a:rPr kumimoji="1" lang="ja-JP" altLang="en-US" sz="3200" dirty="0">
                <a:latin typeface="BIZ UDPゴシック" panose="020B0400000000000000" pitchFamily="50" charset="-128"/>
                <a:ea typeface="BIZ UDPゴシック" panose="020B0400000000000000" pitchFamily="50" charset="-128"/>
              </a:rPr>
              <a:t>）．二酸化炭素の排出権取引（カーボンクレジット）の生物多様性版</a:t>
            </a:r>
            <a:endParaRPr kumimoji="1" lang="en-US" altLang="ja-JP" sz="3200" dirty="0">
              <a:latin typeface="BIZ UDPゴシック" panose="020B0400000000000000" pitchFamily="50" charset="-128"/>
              <a:ea typeface="BIZ UDPゴシック" panose="020B0400000000000000" pitchFamily="50" charset="-128"/>
            </a:endParaRPr>
          </a:p>
          <a:p>
            <a:pPr marL="457200" indent="-457200">
              <a:spcBef>
                <a:spcPts val="600"/>
              </a:spcBef>
              <a:spcAft>
                <a:spcPts val="600"/>
              </a:spcAft>
              <a:buFont typeface="Wingdings" panose="05000000000000000000" pitchFamily="2" charset="2"/>
              <a:buChar char="ü"/>
            </a:pPr>
            <a:r>
              <a:rPr kumimoji="1" lang="ja-JP" altLang="en-US" sz="3200" dirty="0">
                <a:latin typeface="BIZ UDPゴシック" panose="020B0400000000000000" pitchFamily="50" charset="-128"/>
                <a:ea typeface="BIZ UDPゴシック" panose="020B0400000000000000" pitchFamily="50" charset="-128"/>
              </a:rPr>
              <a:t>生物多様性クレジットには．開発や事業の影響範囲外において相殺を目的とする「</a:t>
            </a:r>
            <a:r>
              <a:rPr kumimoji="1" lang="ja-JP" altLang="en-US" sz="3200" b="1" dirty="0">
                <a:solidFill>
                  <a:srgbClr val="FF0000"/>
                </a:solidFill>
                <a:latin typeface="BIZ UDPゴシック" panose="020B0400000000000000" pitchFamily="50" charset="-128"/>
                <a:ea typeface="BIZ UDPゴシック" panose="020B0400000000000000" pitchFamily="50" charset="-128"/>
              </a:rPr>
              <a:t>オフセット</a:t>
            </a:r>
            <a:r>
              <a:rPr kumimoji="1" lang="ja-JP" altLang="en-US" sz="3200" dirty="0">
                <a:latin typeface="BIZ UDPゴシック" panose="020B0400000000000000" pitchFamily="50" charset="-128"/>
                <a:ea typeface="BIZ UDPゴシック" panose="020B0400000000000000" pitchFamily="50" charset="-128"/>
              </a:rPr>
              <a:t>」，オフセットを目的とせず国際的な自然再生目標などの実現を目指す「</a:t>
            </a:r>
            <a:r>
              <a:rPr kumimoji="1" lang="ja-JP" altLang="en-US" sz="3200" b="1" dirty="0">
                <a:solidFill>
                  <a:srgbClr val="FF0000"/>
                </a:solidFill>
                <a:latin typeface="BIZ UDPゴシック" panose="020B0400000000000000" pitchFamily="50" charset="-128"/>
                <a:ea typeface="BIZ UDPゴシック" panose="020B0400000000000000" pitchFamily="50" charset="-128"/>
              </a:rPr>
              <a:t>貢献</a:t>
            </a:r>
            <a:r>
              <a:rPr kumimoji="1" lang="ja-JP" altLang="en-US" sz="3200" dirty="0">
                <a:latin typeface="BIZ UDPゴシック" panose="020B0400000000000000" pitchFamily="50" charset="-128"/>
                <a:ea typeface="BIZ UDPゴシック" panose="020B0400000000000000" pitchFamily="50" charset="-128"/>
              </a:rPr>
              <a:t>」，企業のバリューチェーン内において影響の相殺を目指す「</a:t>
            </a:r>
            <a:r>
              <a:rPr kumimoji="1" lang="ja-JP" altLang="en-US" sz="3200" b="1" dirty="0">
                <a:solidFill>
                  <a:srgbClr val="FF0000"/>
                </a:solidFill>
                <a:latin typeface="BIZ UDPゴシック" panose="020B0400000000000000" pitchFamily="50" charset="-128"/>
                <a:ea typeface="BIZ UDPゴシック" panose="020B0400000000000000" pitchFamily="50" charset="-128"/>
              </a:rPr>
              <a:t>インセット</a:t>
            </a:r>
            <a:r>
              <a:rPr kumimoji="1" lang="ja-JP" altLang="en-US" sz="3200" dirty="0">
                <a:latin typeface="BIZ UDPゴシック" panose="020B0400000000000000" pitchFamily="50" charset="-128"/>
                <a:ea typeface="BIZ UDPゴシック" panose="020B0400000000000000" pitchFamily="50" charset="-128"/>
              </a:rPr>
              <a:t>」の</a:t>
            </a:r>
            <a:r>
              <a:rPr kumimoji="1" lang="en-US" altLang="ja-JP" sz="3200" dirty="0">
                <a:latin typeface="BIZ UDPゴシック" panose="020B0400000000000000" pitchFamily="50" charset="-128"/>
                <a:ea typeface="BIZ UDPゴシック" panose="020B0400000000000000" pitchFamily="50" charset="-128"/>
              </a:rPr>
              <a:t>3</a:t>
            </a:r>
            <a:r>
              <a:rPr kumimoji="1" lang="ja-JP" altLang="en-US" sz="3200" dirty="0">
                <a:latin typeface="BIZ UDPゴシック" panose="020B0400000000000000" pitchFamily="50" charset="-128"/>
                <a:ea typeface="BIZ UDPゴシック" panose="020B0400000000000000" pitchFamily="50" charset="-128"/>
              </a:rPr>
              <a:t>つの種類がある</a:t>
            </a:r>
            <a:endParaRPr kumimoji="1" lang="en-US" altLang="ja-JP" sz="3200" dirty="0">
              <a:latin typeface="BIZ UDPゴシック" panose="020B0400000000000000" pitchFamily="50" charset="-128"/>
              <a:ea typeface="BIZ UDPゴシック" panose="020B0400000000000000" pitchFamily="50" charset="-128"/>
            </a:endParaRPr>
          </a:p>
          <a:p>
            <a:pPr marL="457200" indent="-457200">
              <a:spcBef>
                <a:spcPts val="600"/>
              </a:spcBef>
              <a:spcAft>
                <a:spcPts val="600"/>
              </a:spcAft>
              <a:buFont typeface="Wingdings" panose="05000000000000000000" pitchFamily="2" charset="2"/>
              <a:buChar char="ü"/>
            </a:pPr>
            <a:endParaRPr kumimoji="1" lang="ja-JP" altLang="en-US" sz="3200" dirty="0">
              <a:latin typeface="BIZ UDPゴシック" panose="020B0400000000000000" pitchFamily="50" charset="-128"/>
              <a:ea typeface="BIZ UDPゴシック" panose="020B0400000000000000" pitchFamily="50" charset="-128"/>
            </a:endParaRPr>
          </a:p>
        </p:txBody>
      </p:sp>
      <p:sp>
        <p:nvSpPr>
          <p:cNvPr id="16" name="四角形: 角を丸くする 15">
            <a:extLst>
              <a:ext uri="{FF2B5EF4-FFF2-40B4-BE49-F238E27FC236}">
                <a16:creationId xmlns:a16="http://schemas.microsoft.com/office/drawing/2014/main" id="{BC8D17BF-B2BD-10A5-8085-1315612442A1}"/>
              </a:ext>
            </a:extLst>
          </p:cNvPr>
          <p:cNvSpPr/>
          <p:nvPr/>
        </p:nvSpPr>
        <p:spPr>
          <a:xfrm>
            <a:off x="16694967" y="2698743"/>
            <a:ext cx="14952071" cy="19845675"/>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9">
              <a:latin typeface="Arial" panose="020B0604020202020204" pitchFamily="34" charset="0"/>
              <a:ea typeface="ＭＳ ゴシック" panose="020B0609070205080204" pitchFamily="49" charset="-128"/>
              <a:cs typeface="Arial" panose="020B0604020202020204" pitchFamily="34" charset="0"/>
            </a:endParaRPr>
          </a:p>
        </p:txBody>
      </p:sp>
      <p:sp>
        <p:nvSpPr>
          <p:cNvPr id="21" name="テキスト ボックス 20">
            <a:extLst>
              <a:ext uri="{FF2B5EF4-FFF2-40B4-BE49-F238E27FC236}">
                <a16:creationId xmlns:a16="http://schemas.microsoft.com/office/drawing/2014/main" id="{DCEA1F0B-4CE7-4214-1AC3-5EFC00013C66}"/>
              </a:ext>
            </a:extLst>
          </p:cNvPr>
          <p:cNvSpPr txBox="1"/>
          <p:nvPr/>
        </p:nvSpPr>
        <p:spPr>
          <a:xfrm>
            <a:off x="17247038" y="2643936"/>
            <a:ext cx="14400000" cy="16316601"/>
          </a:xfrm>
          <a:prstGeom prst="rect">
            <a:avLst/>
          </a:prstGeom>
          <a:noFill/>
        </p:spPr>
        <p:txBody>
          <a:bodyPr wrap="square" lIns="180000" tIns="180000" rIns="180000" bIns="180000" rtlCol="0">
            <a:spAutoFit/>
          </a:bodyPr>
          <a:lstStyle/>
          <a:p>
            <a:pPr>
              <a:spcBef>
                <a:spcPts val="200"/>
              </a:spcBef>
              <a:spcAft>
                <a:spcPts val="200"/>
              </a:spcAft>
            </a:pPr>
            <a:r>
              <a:rPr kumimoji="1" lang="ja-JP" altLang="en-US" sz="6000" b="1" dirty="0">
                <a:latin typeface="BIZ UDPゴシック" panose="020B0400000000000000" pitchFamily="50" charset="-128"/>
                <a:ea typeface="BIZ UDPゴシック" panose="020B0400000000000000" pitchFamily="50" charset="-128"/>
              </a:rPr>
              <a:t>３．生物多様性オフセット</a:t>
            </a:r>
            <a:endParaRPr kumimoji="1" lang="en-US" altLang="ja-JP" sz="6000" b="1" dirty="0">
              <a:latin typeface="BIZ UDPゴシック" panose="020B0400000000000000" pitchFamily="50" charset="-128"/>
              <a:ea typeface="BIZ UDPゴシック" panose="020B0400000000000000" pitchFamily="50" charset="-128"/>
            </a:endParaRPr>
          </a:p>
          <a:p>
            <a:pPr marL="457200" indent="-457200">
              <a:spcBef>
                <a:spcPts val="600"/>
              </a:spcBef>
              <a:spcAft>
                <a:spcPts val="600"/>
              </a:spcAft>
              <a:buFont typeface="Wingdings" panose="05000000000000000000" pitchFamily="2" charset="2"/>
              <a:buChar char="l"/>
            </a:pPr>
            <a:r>
              <a:rPr kumimoji="1" lang="ja-JP" altLang="en-US" sz="3200" dirty="0">
                <a:latin typeface="BIZ UDPゴシック" panose="020B0400000000000000" pitchFamily="50" charset="-128"/>
                <a:ea typeface="BIZ UDPゴシック" panose="020B0400000000000000" pitchFamily="50" charset="-128"/>
              </a:rPr>
              <a:t>世界的動向</a:t>
            </a:r>
            <a:endParaRPr kumimoji="1" lang="en-US" altLang="ja-JP" sz="3200" dirty="0">
              <a:latin typeface="BIZ UDPゴシック" panose="020B0400000000000000" pitchFamily="50" charset="-128"/>
              <a:ea typeface="BIZ UDPゴシック" panose="020B0400000000000000" pitchFamily="50" charset="-128"/>
            </a:endParaRPr>
          </a:p>
          <a:p>
            <a:pPr marL="914400" lvl="1" indent="-457200">
              <a:spcBef>
                <a:spcPts val="600"/>
              </a:spcBef>
              <a:spcAft>
                <a:spcPts val="600"/>
              </a:spcAft>
              <a:buFont typeface="Wingdings" panose="05000000000000000000" pitchFamily="2" charset="2"/>
              <a:buChar char="ü"/>
            </a:pPr>
            <a:r>
              <a:rPr kumimoji="1" lang="en-US" altLang="ja-JP" sz="3200" dirty="0">
                <a:latin typeface="BIZ UDPゴシック" panose="020B0400000000000000" pitchFamily="50" charset="-128"/>
                <a:ea typeface="BIZ UDPゴシック" panose="020B0400000000000000" pitchFamily="50" charset="-128"/>
              </a:rPr>
              <a:t>2016</a:t>
            </a:r>
            <a:r>
              <a:rPr kumimoji="1" lang="ja-JP" altLang="en-US" sz="3200" dirty="0">
                <a:latin typeface="BIZ UDPゴシック" panose="020B0400000000000000" pitchFamily="50" charset="-128"/>
                <a:ea typeface="BIZ UDPゴシック" panose="020B0400000000000000" pitchFamily="50" charset="-128"/>
              </a:rPr>
              <a:t>年には世界</a:t>
            </a:r>
            <a:r>
              <a:rPr kumimoji="1" lang="en-US" altLang="ja-JP" sz="3200" dirty="0">
                <a:latin typeface="BIZ UDPゴシック" panose="020B0400000000000000" pitchFamily="50" charset="-128"/>
                <a:ea typeface="BIZ UDPゴシック" panose="020B0400000000000000" pitchFamily="50" charset="-128"/>
              </a:rPr>
              <a:t>33</a:t>
            </a:r>
            <a:r>
              <a:rPr kumimoji="1" lang="ja-JP" altLang="en-US" sz="3200" dirty="0">
                <a:latin typeface="BIZ UDPゴシック" panose="020B0400000000000000" pitchFamily="50" charset="-128"/>
                <a:ea typeface="BIZ UDPゴシック" panose="020B0400000000000000" pitchFamily="50" charset="-128"/>
              </a:rPr>
              <a:t>か国で合計</a:t>
            </a:r>
            <a:r>
              <a:rPr kumimoji="1" lang="en-US" altLang="ja-JP" sz="3200" dirty="0">
                <a:latin typeface="BIZ UDPゴシック" panose="020B0400000000000000" pitchFamily="50" charset="-128"/>
                <a:ea typeface="BIZ UDPゴシック" panose="020B0400000000000000" pitchFamily="50" charset="-128"/>
              </a:rPr>
              <a:t>100</a:t>
            </a:r>
            <a:r>
              <a:rPr kumimoji="1" lang="ja-JP" altLang="en-US" sz="3200" dirty="0">
                <a:latin typeface="BIZ UDPゴシック" panose="020B0400000000000000" pitchFamily="50" charset="-128"/>
                <a:ea typeface="BIZ UDPゴシック" panose="020B0400000000000000" pitchFamily="50" charset="-128"/>
              </a:rPr>
              <a:t>件近くのオフセットが実施されている．その総面積は</a:t>
            </a:r>
            <a:r>
              <a:rPr kumimoji="1" lang="en-US" altLang="ja-JP" sz="3200" dirty="0">
                <a:latin typeface="BIZ UDPゴシック" panose="020B0400000000000000" pitchFamily="50" charset="-128"/>
                <a:ea typeface="BIZ UDPゴシック" panose="020B0400000000000000" pitchFamily="50" charset="-128"/>
              </a:rPr>
              <a:t>83,000km</a:t>
            </a:r>
            <a:r>
              <a:rPr kumimoji="1" lang="en-US" altLang="ja-JP" sz="3200" baseline="30000" dirty="0">
                <a:latin typeface="BIZ UDPゴシック" panose="020B0400000000000000" pitchFamily="50" charset="-128"/>
                <a:ea typeface="BIZ UDPゴシック" panose="020B0400000000000000" pitchFamily="50" charset="-128"/>
              </a:rPr>
              <a:t>2</a:t>
            </a:r>
            <a:r>
              <a:rPr kumimoji="1" lang="ja-JP" altLang="en-US" sz="3200" dirty="0">
                <a:latin typeface="BIZ UDPゴシック" panose="020B0400000000000000" pitchFamily="50" charset="-128"/>
                <a:ea typeface="BIZ UDPゴシック" panose="020B0400000000000000" pitchFamily="50" charset="-128"/>
              </a:rPr>
              <a:t>で，北海道の面積と同程度</a:t>
            </a:r>
            <a:endParaRPr kumimoji="1" lang="en-US" altLang="ja-JP" sz="3200" dirty="0">
              <a:latin typeface="BIZ UDPゴシック" panose="020B0400000000000000" pitchFamily="50" charset="-128"/>
              <a:ea typeface="BIZ UDPゴシック" panose="020B0400000000000000" pitchFamily="50" charset="-128"/>
            </a:endParaRPr>
          </a:p>
          <a:p>
            <a:pPr marL="914400" lvl="1" indent="-457200">
              <a:spcBef>
                <a:spcPts val="600"/>
              </a:spcBef>
              <a:spcAft>
                <a:spcPts val="600"/>
              </a:spcAft>
              <a:buFont typeface="Wingdings" panose="05000000000000000000" pitchFamily="2" charset="2"/>
              <a:buChar char="ü"/>
            </a:pPr>
            <a:r>
              <a:rPr kumimoji="1" lang="ja-JP" altLang="en-US" sz="3200" dirty="0">
                <a:latin typeface="BIZ UDPゴシック" panose="020B0400000000000000" pitchFamily="50" charset="-128"/>
                <a:ea typeface="BIZ UDPゴシック" panose="020B0400000000000000" pitchFamily="50" charset="-128"/>
              </a:rPr>
              <a:t>ミティゲーションバンクへの投資は，一般的に</a:t>
            </a:r>
            <a:r>
              <a:rPr kumimoji="1" lang="en-US" altLang="ja-JP" sz="3200" dirty="0">
                <a:latin typeface="BIZ UDPゴシック" panose="020B0400000000000000" pitchFamily="50" charset="-128"/>
                <a:ea typeface="BIZ UDPゴシック" panose="020B0400000000000000" pitchFamily="50" charset="-128"/>
              </a:rPr>
              <a:t>10</a:t>
            </a:r>
            <a:r>
              <a:rPr kumimoji="1" lang="ja-JP" altLang="en-US" sz="3200" dirty="0">
                <a:latin typeface="BIZ UDPゴシック" panose="020B0400000000000000" pitchFamily="50" charset="-128"/>
                <a:ea typeface="BIZ UDPゴシック" panose="020B0400000000000000" pitchFamily="50" charset="-128"/>
              </a:rPr>
              <a:t>～</a:t>
            </a:r>
            <a:r>
              <a:rPr kumimoji="1" lang="en-US" altLang="ja-JP" sz="3200" dirty="0">
                <a:latin typeface="BIZ UDPゴシック" panose="020B0400000000000000" pitchFamily="50" charset="-128"/>
                <a:ea typeface="BIZ UDPゴシック" panose="020B0400000000000000" pitchFamily="50" charset="-128"/>
              </a:rPr>
              <a:t>25%</a:t>
            </a:r>
            <a:r>
              <a:rPr kumimoji="1" lang="ja-JP" altLang="en-US" sz="3200" dirty="0">
                <a:latin typeface="BIZ UDPゴシック" panose="020B0400000000000000" pitchFamily="50" charset="-128"/>
                <a:ea typeface="BIZ UDPゴシック" panose="020B0400000000000000" pitchFamily="50" charset="-128"/>
              </a:rPr>
              <a:t>の</a:t>
            </a:r>
            <a:r>
              <a:rPr kumimoji="1" lang="en-US" altLang="ja-JP" sz="3200" dirty="0">
                <a:latin typeface="BIZ UDPゴシック" panose="020B0400000000000000" pitchFamily="50" charset="-128"/>
                <a:ea typeface="BIZ UDPゴシック" panose="020B0400000000000000" pitchFamily="50" charset="-128"/>
              </a:rPr>
              <a:t>IRR</a:t>
            </a:r>
            <a:r>
              <a:rPr kumimoji="1" lang="ja-JP" altLang="en-US" sz="3200" dirty="0">
                <a:latin typeface="BIZ UDPゴシック" panose="020B0400000000000000" pitchFamily="50" charset="-128"/>
                <a:ea typeface="BIZ UDPゴシック" panose="020B0400000000000000" pitchFamily="50" charset="-128"/>
              </a:rPr>
              <a:t>（内部利益率）を見込んでおり，投資商品としても好成績</a:t>
            </a:r>
            <a:endParaRPr kumimoji="1" lang="en-US" altLang="ja-JP" sz="3200" dirty="0">
              <a:latin typeface="BIZ UDPゴシック" panose="020B0400000000000000" pitchFamily="50" charset="-128"/>
              <a:ea typeface="BIZ UDPゴシック" panose="020B0400000000000000" pitchFamily="50" charset="-128"/>
            </a:endParaRPr>
          </a:p>
          <a:p>
            <a:pPr marL="914400" lvl="1" indent="-457200">
              <a:spcBef>
                <a:spcPts val="600"/>
              </a:spcBef>
              <a:spcAft>
                <a:spcPts val="600"/>
              </a:spcAft>
              <a:buFont typeface="Wingdings" panose="05000000000000000000" pitchFamily="2" charset="2"/>
              <a:buChar char="ü"/>
            </a:pPr>
            <a:r>
              <a:rPr kumimoji="1" lang="ja-JP" altLang="en-US" sz="3200" dirty="0">
                <a:latin typeface="BIZ UDPゴシック" panose="020B0400000000000000" pitchFamily="50" charset="-128"/>
                <a:ea typeface="BIZ UDPゴシック" panose="020B0400000000000000" pitchFamily="50" charset="-128"/>
              </a:rPr>
              <a:t>ミティゲーションバンク・金銭補償など高い成長率（年</a:t>
            </a:r>
            <a:r>
              <a:rPr kumimoji="1" lang="en-US" altLang="ja-JP" sz="3200" dirty="0">
                <a:latin typeface="BIZ UDPゴシック" panose="020B0400000000000000" pitchFamily="50" charset="-128"/>
                <a:ea typeface="BIZ UDPゴシック" panose="020B0400000000000000" pitchFamily="50" charset="-128"/>
              </a:rPr>
              <a:t>18</a:t>
            </a:r>
            <a:r>
              <a:rPr kumimoji="1" lang="ja-JP" altLang="en-US" sz="3200" dirty="0">
                <a:latin typeface="BIZ UDPゴシック" panose="020B0400000000000000" pitchFamily="50" charset="-128"/>
                <a:ea typeface="BIZ UDPゴシック" panose="020B0400000000000000" pitchFamily="50" charset="-128"/>
              </a:rPr>
              <a:t>％米国）を示す</a:t>
            </a:r>
            <a:endParaRPr kumimoji="1" lang="en-US" altLang="ja-JP" sz="3200" dirty="0">
              <a:latin typeface="BIZ UDPゴシック" panose="020B0400000000000000" pitchFamily="50" charset="-128"/>
              <a:ea typeface="BIZ UDPゴシック" panose="020B0400000000000000" pitchFamily="50" charset="-128"/>
            </a:endParaRPr>
          </a:p>
          <a:p>
            <a:pPr marL="914400" lvl="1" indent="-457200">
              <a:spcBef>
                <a:spcPts val="600"/>
              </a:spcBef>
              <a:spcAft>
                <a:spcPts val="600"/>
              </a:spcAft>
              <a:buFont typeface="Wingdings" panose="05000000000000000000" pitchFamily="2" charset="2"/>
              <a:buChar char="ü"/>
            </a:pPr>
            <a:r>
              <a:rPr kumimoji="1" lang="en-US" altLang="ja-JP" sz="3200" dirty="0">
                <a:latin typeface="BIZ UDPゴシック" panose="020B0400000000000000" pitchFamily="50" charset="-128"/>
                <a:ea typeface="BIZ UDPゴシック" panose="020B0400000000000000" pitchFamily="50" charset="-128"/>
              </a:rPr>
              <a:t>97</a:t>
            </a:r>
            <a:r>
              <a:rPr kumimoji="1" lang="ja-JP" altLang="en-US" sz="3200" dirty="0">
                <a:latin typeface="BIZ UDPゴシック" panose="020B0400000000000000" pitchFamily="50" charset="-128"/>
                <a:ea typeface="BIZ UDPゴシック" panose="020B0400000000000000" pitchFamily="50" charset="-128"/>
              </a:rPr>
              <a:t>％を占めると言われている開発者責任ミティゲーションが不透明</a:t>
            </a:r>
            <a:endParaRPr kumimoji="1" lang="en-US" altLang="ja-JP" sz="3200" dirty="0">
              <a:latin typeface="BIZ UDPゴシック" panose="020B0400000000000000" pitchFamily="50" charset="-128"/>
              <a:ea typeface="BIZ UDPゴシック" panose="020B0400000000000000" pitchFamily="50" charset="-128"/>
            </a:endParaRPr>
          </a:p>
          <a:p>
            <a:pPr marL="457200" indent="-457200">
              <a:spcBef>
                <a:spcPts val="600"/>
              </a:spcBef>
              <a:spcAft>
                <a:spcPts val="600"/>
              </a:spcAft>
              <a:buFont typeface="Wingdings" panose="05000000000000000000" pitchFamily="2" charset="2"/>
              <a:buChar char="l"/>
            </a:pPr>
            <a:r>
              <a:rPr kumimoji="1" lang="ja-JP" altLang="en-US" sz="3200" dirty="0">
                <a:latin typeface="BIZ UDPゴシック" panose="020B0400000000000000" pitchFamily="50" charset="-128"/>
                <a:ea typeface="BIZ UDPゴシック" panose="020B0400000000000000" pitchFamily="50" charset="-128"/>
              </a:rPr>
              <a:t>米国のミティゲーションバンクについて</a:t>
            </a:r>
            <a:endParaRPr kumimoji="1" lang="en-US" altLang="ja-JP" sz="3200" dirty="0">
              <a:latin typeface="BIZ UDPゴシック" panose="020B0400000000000000" pitchFamily="50" charset="-128"/>
              <a:ea typeface="BIZ UDPゴシック" panose="020B0400000000000000" pitchFamily="50" charset="-128"/>
            </a:endParaRPr>
          </a:p>
          <a:p>
            <a:pPr marL="914400" lvl="1" indent="-457200">
              <a:spcBef>
                <a:spcPts val="600"/>
              </a:spcBef>
              <a:spcAft>
                <a:spcPts val="600"/>
              </a:spcAft>
              <a:buFont typeface="Wingdings" panose="05000000000000000000" pitchFamily="2" charset="2"/>
              <a:buChar char="ü"/>
            </a:pPr>
            <a:r>
              <a:rPr kumimoji="1" lang="en-US" altLang="ja-JP" sz="3200" dirty="0">
                <a:latin typeface="BIZ UDPゴシック" panose="020B0400000000000000" pitchFamily="50" charset="-128"/>
                <a:ea typeface="BIZ UDPゴシック" panose="020B0400000000000000" pitchFamily="50" charset="-128"/>
              </a:rPr>
              <a:t>1972</a:t>
            </a:r>
            <a:r>
              <a:rPr kumimoji="1" lang="ja-JP" altLang="en-US" sz="3200" dirty="0">
                <a:latin typeface="BIZ UDPゴシック" panose="020B0400000000000000" pitchFamily="50" charset="-128"/>
                <a:ea typeface="BIZ UDPゴシック" panose="020B0400000000000000" pitchFamily="50" charset="-128"/>
              </a:rPr>
              <a:t>年の「</a:t>
            </a:r>
            <a:r>
              <a:rPr kumimoji="1" lang="ja-JP" altLang="en-US" sz="3200" b="1" dirty="0">
                <a:solidFill>
                  <a:srgbClr val="FF0000"/>
                </a:solidFill>
                <a:latin typeface="BIZ UDPゴシック" panose="020B0400000000000000" pitchFamily="50" charset="-128"/>
                <a:ea typeface="BIZ UDPゴシック" panose="020B0400000000000000" pitchFamily="50" charset="-128"/>
              </a:rPr>
              <a:t>水質浄化法</a:t>
            </a:r>
            <a:r>
              <a:rPr kumimoji="1" lang="ja-JP" altLang="en-US" sz="3200" dirty="0">
                <a:latin typeface="BIZ UDPゴシック" panose="020B0400000000000000" pitchFamily="50" charset="-128"/>
                <a:ea typeface="BIZ UDPゴシック" panose="020B0400000000000000" pitchFamily="50" charset="-128"/>
              </a:rPr>
              <a:t>」を契機に</a:t>
            </a:r>
            <a:r>
              <a:rPr kumimoji="1" lang="en-US" altLang="ja-JP" sz="3200" dirty="0">
                <a:latin typeface="BIZ UDPゴシック" panose="020B0400000000000000" pitchFamily="50" charset="-128"/>
                <a:ea typeface="BIZ UDPゴシック" panose="020B0400000000000000" pitchFamily="50" charset="-128"/>
              </a:rPr>
              <a:t>1980</a:t>
            </a:r>
            <a:r>
              <a:rPr kumimoji="1" lang="ja-JP" altLang="en-US" sz="3200" dirty="0">
                <a:latin typeface="BIZ UDPゴシック" panose="020B0400000000000000" pitchFamily="50" charset="-128"/>
                <a:ea typeface="BIZ UDPゴシック" panose="020B0400000000000000" pitchFamily="50" charset="-128"/>
              </a:rPr>
              <a:t>年代から実施</a:t>
            </a:r>
            <a:endParaRPr kumimoji="1" lang="en-US" altLang="ja-JP" sz="3200" dirty="0">
              <a:latin typeface="BIZ UDPゴシック" panose="020B0400000000000000" pitchFamily="50" charset="-128"/>
              <a:ea typeface="BIZ UDPゴシック" panose="020B0400000000000000" pitchFamily="50" charset="-128"/>
            </a:endParaRPr>
          </a:p>
          <a:p>
            <a:pPr marL="914400" lvl="1" indent="-457200">
              <a:spcBef>
                <a:spcPts val="600"/>
              </a:spcBef>
              <a:spcAft>
                <a:spcPts val="600"/>
              </a:spcAft>
              <a:buFont typeface="Wingdings" panose="05000000000000000000" pitchFamily="2" charset="2"/>
              <a:buChar char="ü"/>
            </a:pPr>
            <a:r>
              <a:rPr kumimoji="1" lang="en-US" altLang="ja-JP" sz="3200" dirty="0">
                <a:latin typeface="BIZ UDPゴシック" panose="020B0400000000000000" pitchFamily="50" charset="-128"/>
                <a:ea typeface="BIZ UDPゴシック" panose="020B0400000000000000" pitchFamily="50" charset="-128"/>
              </a:rPr>
              <a:t>1995</a:t>
            </a:r>
            <a:r>
              <a:rPr kumimoji="1" lang="ja-JP" altLang="en-US" sz="3200" dirty="0">
                <a:latin typeface="BIZ UDPゴシック" panose="020B0400000000000000" pitchFamily="50" charset="-128"/>
                <a:ea typeface="BIZ UDPゴシック" panose="020B0400000000000000" pitchFamily="50" charset="-128"/>
              </a:rPr>
              <a:t>年の</a:t>
            </a:r>
            <a:r>
              <a:rPr kumimoji="1" lang="ja-JP" altLang="en-US" sz="3200" b="1" dirty="0">
                <a:solidFill>
                  <a:srgbClr val="FF0000"/>
                </a:solidFill>
                <a:latin typeface="BIZ UDPゴシック" panose="020B0400000000000000" pitchFamily="50" charset="-128"/>
                <a:ea typeface="BIZ UDPゴシック" panose="020B0400000000000000" pitchFamily="50" charset="-128"/>
              </a:rPr>
              <a:t>ガイドライン</a:t>
            </a:r>
            <a:r>
              <a:rPr kumimoji="1" lang="ja-JP" altLang="en-US" sz="3200" dirty="0">
                <a:latin typeface="BIZ UDPゴシック" panose="020B0400000000000000" pitchFamily="50" charset="-128"/>
                <a:ea typeface="BIZ UDPゴシック" panose="020B0400000000000000" pitchFamily="50" charset="-128"/>
              </a:rPr>
              <a:t>，</a:t>
            </a:r>
            <a:r>
              <a:rPr kumimoji="1" lang="en-US" altLang="ja-JP" sz="3200" dirty="0">
                <a:latin typeface="BIZ UDPゴシック" panose="020B0400000000000000" pitchFamily="50" charset="-128"/>
                <a:ea typeface="BIZ UDPゴシック" panose="020B0400000000000000" pitchFamily="50" charset="-128"/>
              </a:rPr>
              <a:t>2008</a:t>
            </a:r>
            <a:r>
              <a:rPr kumimoji="1" lang="ja-JP" altLang="en-US" sz="3200" dirty="0">
                <a:latin typeface="BIZ UDPゴシック" panose="020B0400000000000000" pitchFamily="50" charset="-128"/>
                <a:ea typeface="BIZ UDPゴシック" panose="020B0400000000000000" pitchFamily="50" charset="-128"/>
              </a:rPr>
              <a:t>年の「</a:t>
            </a:r>
            <a:r>
              <a:rPr kumimoji="1" lang="ja-JP" altLang="en-US" sz="3200" b="1" dirty="0">
                <a:solidFill>
                  <a:srgbClr val="FF0000"/>
                </a:solidFill>
                <a:latin typeface="BIZ UDPゴシック" panose="020B0400000000000000" pitchFamily="50" charset="-128"/>
                <a:ea typeface="BIZ UDPゴシック" panose="020B0400000000000000" pitchFamily="50" charset="-128"/>
              </a:rPr>
              <a:t>最終規則</a:t>
            </a:r>
            <a:r>
              <a:rPr kumimoji="1" lang="ja-JP" altLang="en-US" sz="3200" dirty="0">
                <a:latin typeface="BIZ UDPゴシック" panose="020B0400000000000000" pitchFamily="50" charset="-128"/>
                <a:ea typeface="BIZ UDPゴシック" panose="020B0400000000000000" pitchFamily="50" charset="-128"/>
              </a:rPr>
              <a:t>」などによりルールが厳密に，かつ透明性が増す</a:t>
            </a:r>
            <a:endParaRPr kumimoji="1" lang="en-US" altLang="ja-JP" sz="3200" dirty="0">
              <a:latin typeface="BIZ UDPゴシック" panose="020B0400000000000000" pitchFamily="50" charset="-128"/>
              <a:ea typeface="BIZ UDPゴシック" panose="020B0400000000000000" pitchFamily="50" charset="-128"/>
            </a:endParaRPr>
          </a:p>
          <a:p>
            <a:pPr marL="914400" lvl="1" indent="-457200">
              <a:spcBef>
                <a:spcPts val="600"/>
              </a:spcBef>
              <a:spcAft>
                <a:spcPts val="600"/>
              </a:spcAft>
              <a:buFont typeface="Wingdings" panose="05000000000000000000" pitchFamily="2" charset="2"/>
              <a:buChar char="ü"/>
            </a:pPr>
            <a:r>
              <a:rPr kumimoji="1" lang="en-US" altLang="ja-JP" sz="3200" dirty="0">
                <a:latin typeface="BIZ UDPゴシック" panose="020B0400000000000000" pitchFamily="50" charset="-128"/>
                <a:ea typeface="BIZ UDPゴシック" panose="020B0400000000000000" pitchFamily="50" charset="-128"/>
              </a:rPr>
              <a:t>3</a:t>
            </a:r>
            <a:r>
              <a:rPr kumimoji="1" lang="ja-JP" altLang="en-US" sz="3200" dirty="0">
                <a:latin typeface="BIZ UDPゴシック" panose="020B0400000000000000" pitchFamily="50" charset="-128"/>
                <a:ea typeface="BIZ UDPゴシック" panose="020B0400000000000000" pitchFamily="50" charset="-128"/>
              </a:rPr>
              <a:t>種類のオフセット（</a:t>
            </a:r>
            <a:r>
              <a:rPr kumimoji="1" lang="en-US" altLang="ja-JP" sz="3200" dirty="0">
                <a:latin typeface="BIZ UDPゴシック" panose="020B0400000000000000" pitchFamily="50" charset="-128"/>
                <a:ea typeface="BIZ UDPゴシック" panose="020B0400000000000000" pitchFamily="50" charset="-128"/>
              </a:rPr>
              <a:t>※</a:t>
            </a:r>
            <a:r>
              <a:rPr kumimoji="1" lang="ja-JP" altLang="en-US" sz="3200" dirty="0">
                <a:latin typeface="BIZ UDPゴシック" panose="020B0400000000000000" pitchFamily="50" charset="-128"/>
                <a:ea typeface="BIZ UDPゴシック" panose="020B0400000000000000" pitchFamily="50" charset="-128"/>
              </a:rPr>
              <a:t>法的には補償ミティゲーション）があり，自ら行う</a:t>
            </a:r>
            <a:r>
              <a:rPr kumimoji="1" lang="ja-JP" altLang="en-US" sz="3200" b="1" dirty="0">
                <a:solidFill>
                  <a:srgbClr val="FF0000"/>
                </a:solidFill>
                <a:latin typeface="BIZ UDPゴシック" panose="020B0400000000000000" pitchFamily="50" charset="-128"/>
                <a:ea typeface="BIZ UDPゴシック" panose="020B0400000000000000" pitchFamily="50" charset="-128"/>
              </a:rPr>
              <a:t>開発者責任ミティゲーション</a:t>
            </a:r>
            <a:r>
              <a:rPr kumimoji="1" lang="ja-JP" altLang="en-US" sz="3200" dirty="0">
                <a:latin typeface="BIZ UDPゴシック" panose="020B0400000000000000" pitchFamily="50" charset="-128"/>
                <a:ea typeface="BIZ UDPゴシック" panose="020B0400000000000000" pitchFamily="50" charset="-128"/>
              </a:rPr>
              <a:t>，金銭で補償する</a:t>
            </a:r>
            <a:r>
              <a:rPr kumimoji="1" lang="ja-JP" altLang="en-US" sz="3200" b="1" dirty="0">
                <a:solidFill>
                  <a:srgbClr val="FF0000"/>
                </a:solidFill>
                <a:latin typeface="BIZ UDPゴシック" panose="020B0400000000000000" pitchFamily="50" charset="-128"/>
                <a:ea typeface="BIZ UDPゴシック" panose="020B0400000000000000" pitchFamily="50" charset="-128"/>
              </a:rPr>
              <a:t>代替料金プログラム</a:t>
            </a:r>
            <a:r>
              <a:rPr kumimoji="1" lang="ja-JP" altLang="en-US" sz="3200" dirty="0">
                <a:latin typeface="BIZ UDPゴシック" panose="020B0400000000000000" pitchFamily="50" charset="-128"/>
                <a:ea typeface="BIZ UDPゴシック" panose="020B0400000000000000" pitchFamily="50" charset="-128"/>
              </a:rPr>
              <a:t>，あらかじめ準備された場所から権利を購入する</a:t>
            </a:r>
            <a:r>
              <a:rPr kumimoji="1" lang="ja-JP" altLang="en-US" sz="3200" b="1" dirty="0">
                <a:solidFill>
                  <a:srgbClr val="FF0000"/>
                </a:solidFill>
                <a:latin typeface="BIZ UDPゴシック" panose="020B0400000000000000" pitchFamily="50" charset="-128"/>
                <a:ea typeface="BIZ UDPゴシック" panose="020B0400000000000000" pitchFamily="50" charset="-128"/>
              </a:rPr>
              <a:t>ミティゲーションバンク</a:t>
            </a:r>
            <a:r>
              <a:rPr kumimoji="1" lang="ja-JP" altLang="en-US" sz="3200" dirty="0">
                <a:latin typeface="BIZ UDPゴシック" panose="020B0400000000000000" pitchFamily="50" charset="-128"/>
                <a:ea typeface="BIZ UDPゴシック" panose="020B0400000000000000" pitchFamily="50" charset="-128"/>
              </a:rPr>
              <a:t>である</a:t>
            </a:r>
            <a:endParaRPr kumimoji="1" lang="en-US" altLang="ja-JP" sz="3200" dirty="0">
              <a:latin typeface="BIZ UDPゴシック" panose="020B0400000000000000" pitchFamily="50" charset="-128"/>
              <a:ea typeface="BIZ UDPゴシック" panose="020B0400000000000000" pitchFamily="50" charset="-128"/>
            </a:endParaRPr>
          </a:p>
          <a:p>
            <a:pPr marL="914400" lvl="1" indent="-457200">
              <a:spcBef>
                <a:spcPts val="600"/>
              </a:spcBef>
              <a:spcAft>
                <a:spcPts val="600"/>
              </a:spcAft>
              <a:buFont typeface="Wingdings" panose="05000000000000000000" pitchFamily="2" charset="2"/>
              <a:buChar char="ü"/>
            </a:pPr>
            <a:r>
              <a:rPr kumimoji="1" lang="ja-JP" altLang="en-US" sz="3200" dirty="0">
                <a:latin typeface="BIZ UDPゴシック" panose="020B0400000000000000" pitchFamily="50" charset="-128"/>
                <a:ea typeface="BIZ UDPゴシック" panose="020B0400000000000000" pitchFamily="50" charset="-128"/>
              </a:rPr>
              <a:t>オフセット的なものとしては，水質浄化法の他，絶滅危惧種法（コンサベーション・バンク），スーパーファンド法（過去の汚染に対する補償など）に基づくものもある</a:t>
            </a:r>
            <a:endParaRPr kumimoji="1" lang="en-US" altLang="ja-JP" sz="3200" dirty="0">
              <a:latin typeface="BIZ UDPゴシック" panose="020B0400000000000000" pitchFamily="50" charset="-128"/>
              <a:ea typeface="BIZ UDPゴシック" panose="020B0400000000000000" pitchFamily="50" charset="-128"/>
            </a:endParaRPr>
          </a:p>
          <a:p>
            <a:pPr marL="914400" lvl="1" indent="-457200">
              <a:spcBef>
                <a:spcPts val="600"/>
              </a:spcBef>
              <a:spcAft>
                <a:spcPts val="600"/>
              </a:spcAft>
              <a:buFont typeface="Wingdings" panose="05000000000000000000" pitchFamily="2" charset="2"/>
              <a:buChar char="ü"/>
            </a:pPr>
            <a:endParaRPr kumimoji="1" lang="en-US" altLang="ja-JP" sz="3200" dirty="0">
              <a:latin typeface="BIZ UDPゴシック" panose="020B0400000000000000" pitchFamily="50" charset="-128"/>
              <a:ea typeface="BIZ UDPゴシック" panose="020B0400000000000000" pitchFamily="50" charset="-128"/>
            </a:endParaRPr>
          </a:p>
          <a:p>
            <a:pPr marL="914400" lvl="1" indent="-457200">
              <a:spcBef>
                <a:spcPts val="600"/>
              </a:spcBef>
              <a:spcAft>
                <a:spcPts val="600"/>
              </a:spcAft>
              <a:buFont typeface="Wingdings" panose="05000000000000000000" pitchFamily="2" charset="2"/>
              <a:buChar char="ü"/>
            </a:pPr>
            <a:endParaRPr kumimoji="1" lang="en-US" altLang="ja-JP" sz="3200" dirty="0">
              <a:latin typeface="BIZ UDPゴシック" panose="020B0400000000000000" pitchFamily="50" charset="-128"/>
              <a:ea typeface="BIZ UDPゴシック" panose="020B0400000000000000" pitchFamily="50" charset="-128"/>
            </a:endParaRPr>
          </a:p>
          <a:p>
            <a:pPr marL="914400" lvl="1" indent="-457200">
              <a:spcBef>
                <a:spcPts val="600"/>
              </a:spcBef>
              <a:spcAft>
                <a:spcPts val="600"/>
              </a:spcAft>
              <a:buFont typeface="Wingdings" panose="05000000000000000000" pitchFamily="2" charset="2"/>
              <a:buChar char="ü"/>
            </a:pPr>
            <a:endParaRPr kumimoji="1" lang="en-US" altLang="ja-JP" sz="3200" dirty="0">
              <a:latin typeface="BIZ UDPゴシック" panose="020B0400000000000000" pitchFamily="50" charset="-128"/>
              <a:ea typeface="BIZ UDPゴシック" panose="020B0400000000000000" pitchFamily="50" charset="-128"/>
            </a:endParaRPr>
          </a:p>
          <a:p>
            <a:pPr marL="914400" lvl="1" indent="-457200">
              <a:spcBef>
                <a:spcPts val="600"/>
              </a:spcBef>
              <a:spcAft>
                <a:spcPts val="600"/>
              </a:spcAft>
              <a:buFont typeface="Wingdings" panose="05000000000000000000" pitchFamily="2" charset="2"/>
              <a:buChar char="ü"/>
            </a:pPr>
            <a:endParaRPr kumimoji="1" lang="en-US" altLang="ja-JP" sz="3200" dirty="0">
              <a:latin typeface="BIZ UDPゴシック" panose="020B0400000000000000" pitchFamily="50" charset="-128"/>
              <a:ea typeface="BIZ UDPゴシック" panose="020B0400000000000000" pitchFamily="50" charset="-128"/>
            </a:endParaRPr>
          </a:p>
          <a:p>
            <a:pPr marL="457200" indent="-457200">
              <a:spcBef>
                <a:spcPts val="600"/>
              </a:spcBef>
              <a:spcAft>
                <a:spcPts val="600"/>
              </a:spcAft>
              <a:buFont typeface="Wingdings" panose="05000000000000000000" pitchFamily="2" charset="2"/>
              <a:buChar char="l"/>
            </a:pPr>
            <a:r>
              <a:rPr kumimoji="1" lang="ja-JP" altLang="en-US" sz="3200" dirty="0">
                <a:latin typeface="BIZ UDPゴシック" panose="020B0400000000000000" pitchFamily="50" charset="-128"/>
                <a:ea typeface="BIZ UDPゴシック" panose="020B0400000000000000" pitchFamily="50" charset="-128"/>
              </a:rPr>
              <a:t>留意事項・課題</a:t>
            </a:r>
            <a:endParaRPr kumimoji="1" lang="en-US" altLang="ja-JP" sz="3200" dirty="0">
              <a:latin typeface="BIZ UDPゴシック" panose="020B0400000000000000" pitchFamily="50" charset="-128"/>
              <a:ea typeface="BIZ UDPゴシック" panose="020B0400000000000000" pitchFamily="50" charset="-128"/>
            </a:endParaRPr>
          </a:p>
          <a:p>
            <a:pPr marL="914400" lvl="1" indent="-457200">
              <a:spcBef>
                <a:spcPts val="600"/>
              </a:spcBef>
              <a:spcAft>
                <a:spcPts val="600"/>
              </a:spcAft>
              <a:buClr>
                <a:schemeClr val="tx1"/>
              </a:buClr>
              <a:buFont typeface="Wingdings" panose="05000000000000000000" pitchFamily="2" charset="2"/>
              <a:buChar char="ü"/>
            </a:pPr>
            <a:r>
              <a:rPr kumimoji="1" lang="ja-JP" altLang="en-US" sz="3200" b="1" dirty="0">
                <a:solidFill>
                  <a:srgbClr val="FF0000"/>
                </a:solidFill>
                <a:latin typeface="BIZ UDPゴシック" panose="020B0400000000000000" pitchFamily="50" charset="-128"/>
                <a:ea typeface="BIZ UDPゴシック" panose="020B0400000000000000" pitchFamily="50" charset="-128"/>
              </a:rPr>
              <a:t>ミティゲーションヒエラルキー</a:t>
            </a:r>
            <a:r>
              <a:rPr kumimoji="1" lang="ja-JP" altLang="en-US" sz="3200" dirty="0">
                <a:latin typeface="BIZ UDPゴシック" panose="020B0400000000000000" pitchFamily="50" charset="-128"/>
                <a:ea typeface="BIZ UDPゴシック" panose="020B0400000000000000" pitchFamily="50" charset="-128"/>
              </a:rPr>
              <a:t>（</a:t>
            </a:r>
            <a:r>
              <a:rPr kumimoji="1" lang="en-US" altLang="ja-JP" sz="3200" dirty="0">
                <a:latin typeface="BIZ UDPゴシック" panose="020B0400000000000000" pitchFamily="50" charset="-128"/>
                <a:ea typeface="BIZ UDPゴシック" panose="020B0400000000000000" pitchFamily="50" charset="-128"/>
              </a:rPr>
              <a:t>※</a:t>
            </a:r>
            <a:r>
              <a:rPr kumimoji="1" lang="ja-JP" altLang="en-US" sz="3200" dirty="0">
                <a:latin typeface="BIZ UDPゴシック" panose="020B0400000000000000" pitchFamily="50" charset="-128"/>
                <a:ea typeface="BIZ UDPゴシック" panose="020B0400000000000000" pitchFamily="50" charset="-128"/>
              </a:rPr>
              <a:t>オフセットの前に考えることはたくさん）</a:t>
            </a:r>
            <a:endParaRPr kumimoji="1" lang="en-US" altLang="ja-JP" sz="3200" dirty="0">
              <a:latin typeface="BIZ UDPゴシック" panose="020B0400000000000000" pitchFamily="50" charset="-128"/>
              <a:ea typeface="BIZ UDPゴシック" panose="020B0400000000000000" pitchFamily="50" charset="-128"/>
            </a:endParaRPr>
          </a:p>
          <a:p>
            <a:pPr marL="914400" lvl="1" indent="-457200">
              <a:spcBef>
                <a:spcPts val="600"/>
              </a:spcBef>
              <a:spcAft>
                <a:spcPts val="600"/>
              </a:spcAft>
              <a:buFont typeface="Wingdings" panose="05000000000000000000" pitchFamily="2" charset="2"/>
              <a:buChar char="ü"/>
            </a:pPr>
            <a:r>
              <a:rPr kumimoji="1" lang="ja-JP" altLang="en-US" sz="3200" dirty="0">
                <a:latin typeface="BIZ UDPゴシック" panose="020B0400000000000000" pitchFamily="50" charset="-128"/>
                <a:ea typeface="BIZ UDPゴシック" panose="020B0400000000000000" pitchFamily="50" charset="-128"/>
              </a:rPr>
              <a:t>評価の基準（</a:t>
            </a:r>
            <a:r>
              <a:rPr kumimoji="1" lang="ja-JP" altLang="en-US" sz="3200" b="1" dirty="0">
                <a:solidFill>
                  <a:srgbClr val="FF0000"/>
                </a:solidFill>
                <a:latin typeface="BIZ UDPゴシック" panose="020B0400000000000000" pitchFamily="50" charset="-128"/>
                <a:ea typeface="BIZ UDPゴシック" panose="020B0400000000000000" pitchFamily="50" charset="-128"/>
              </a:rPr>
              <a:t>ベースライン</a:t>
            </a:r>
            <a:r>
              <a:rPr kumimoji="1" lang="ja-JP" altLang="en-US" sz="3200" dirty="0">
                <a:latin typeface="BIZ UDPゴシック" panose="020B0400000000000000" pitchFamily="50" charset="-128"/>
                <a:ea typeface="BIZ UDPゴシック" panose="020B0400000000000000" pitchFamily="50" charset="-128"/>
              </a:rPr>
              <a:t>）をどう取るか？　一定　</a:t>
            </a:r>
            <a:r>
              <a:rPr kumimoji="1" lang="en-US" altLang="ja-JP" sz="3200" dirty="0">
                <a:latin typeface="BIZ UDPゴシック" panose="020B0400000000000000" pitchFamily="50" charset="-128"/>
                <a:ea typeface="BIZ UDPゴシック" panose="020B0400000000000000" pitchFamily="50" charset="-128"/>
              </a:rPr>
              <a:t>or </a:t>
            </a:r>
            <a:r>
              <a:rPr kumimoji="1" lang="ja-JP" altLang="en-US" sz="3200" dirty="0">
                <a:latin typeface="BIZ UDPゴシック" panose="020B0400000000000000" pitchFamily="50" charset="-128"/>
                <a:ea typeface="BIZ UDPゴシック" panose="020B0400000000000000" pitchFamily="50" charset="-128"/>
              </a:rPr>
              <a:t>変化</a:t>
            </a:r>
          </a:p>
          <a:p>
            <a:pPr marL="914400" lvl="1" indent="-457200">
              <a:spcBef>
                <a:spcPts val="600"/>
              </a:spcBef>
              <a:spcAft>
                <a:spcPts val="600"/>
              </a:spcAft>
              <a:buFont typeface="Wingdings" panose="05000000000000000000" pitchFamily="2" charset="2"/>
              <a:buChar char="ü"/>
            </a:pPr>
            <a:endParaRPr kumimoji="1" lang="en-US" altLang="ja-JP" sz="3200" dirty="0">
              <a:latin typeface="BIZ UDPゴシック" panose="020B0400000000000000" pitchFamily="50" charset="-128"/>
              <a:ea typeface="BIZ UDPゴシック" panose="020B0400000000000000" pitchFamily="50" charset="-128"/>
            </a:endParaRPr>
          </a:p>
        </p:txBody>
      </p:sp>
      <p:pic>
        <p:nvPicPr>
          <p:cNvPr id="3" name="図 2">
            <a:extLst>
              <a:ext uri="{FF2B5EF4-FFF2-40B4-BE49-F238E27FC236}">
                <a16:creationId xmlns:a16="http://schemas.microsoft.com/office/drawing/2014/main" id="{99B77959-E34D-FED6-106B-EF3EB77D3D9E}"/>
              </a:ext>
            </a:extLst>
          </p:cNvPr>
          <p:cNvPicPr>
            <a:picLocks noChangeAspect="1"/>
          </p:cNvPicPr>
          <p:nvPr/>
        </p:nvPicPr>
        <p:blipFill>
          <a:blip r:embed="rId6"/>
          <a:stretch>
            <a:fillRect/>
          </a:stretch>
        </p:blipFill>
        <p:spPr>
          <a:xfrm>
            <a:off x="6739466" y="16697936"/>
            <a:ext cx="8879964" cy="4622021"/>
          </a:xfrm>
          <a:prstGeom prst="rect">
            <a:avLst/>
          </a:prstGeom>
        </p:spPr>
      </p:pic>
      <p:pic>
        <p:nvPicPr>
          <p:cNvPr id="5" name="図 4">
            <a:extLst>
              <a:ext uri="{FF2B5EF4-FFF2-40B4-BE49-F238E27FC236}">
                <a16:creationId xmlns:a16="http://schemas.microsoft.com/office/drawing/2014/main" id="{EB579BD8-6A83-327D-97F4-D99AB6122AFC}"/>
              </a:ext>
            </a:extLst>
          </p:cNvPr>
          <p:cNvPicPr>
            <a:picLocks noChangeAspect="1"/>
          </p:cNvPicPr>
          <p:nvPr/>
        </p:nvPicPr>
        <p:blipFill>
          <a:blip r:embed="rId7"/>
          <a:stretch>
            <a:fillRect/>
          </a:stretch>
        </p:blipFill>
        <p:spPr>
          <a:xfrm>
            <a:off x="1271744" y="16697936"/>
            <a:ext cx="5082075" cy="4523985"/>
          </a:xfrm>
          <a:prstGeom prst="rect">
            <a:avLst/>
          </a:prstGeom>
        </p:spPr>
      </p:pic>
      <p:sp>
        <p:nvSpPr>
          <p:cNvPr id="7" name="テキスト ボックス 6">
            <a:extLst>
              <a:ext uri="{FF2B5EF4-FFF2-40B4-BE49-F238E27FC236}">
                <a16:creationId xmlns:a16="http://schemas.microsoft.com/office/drawing/2014/main" id="{38EE6C5F-309C-F118-578B-C6B10D0B3709}"/>
              </a:ext>
            </a:extLst>
          </p:cNvPr>
          <p:cNvSpPr txBox="1"/>
          <p:nvPr/>
        </p:nvSpPr>
        <p:spPr>
          <a:xfrm>
            <a:off x="23050707" y="15613166"/>
            <a:ext cx="3477234" cy="400110"/>
          </a:xfrm>
          <a:prstGeom prst="rect">
            <a:avLst/>
          </a:prstGeom>
          <a:noFill/>
        </p:spPr>
        <p:txBody>
          <a:bodyPr wrap="none" rtlCol="0">
            <a:spAutoFit/>
          </a:bodyPr>
          <a:lstStyle/>
          <a:p>
            <a:r>
              <a:rPr kumimoji="1" lang="ja-JP" altLang="en-US" sz="2000" b="1" dirty="0">
                <a:latin typeface="BIZ UDPゴシック" panose="020B0400000000000000" pitchFamily="50" charset="-128"/>
                <a:ea typeface="BIZ UDPゴシック" panose="020B0400000000000000" pitchFamily="50" charset="-128"/>
              </a:rPr>
              <a:t>図　オフセットには</a:t>
            </a:r>
            <a:r>
              <a:rPr kumimoji="1" lang="en-US" altLang="ja-JP" sz="2000" b="1" dirty="0">
                <a:latin typeface="BIZ UDPゴシック" panose="020B0400000000000000" pitchFamily="50" charset="-128"/>
                <a:ea typeface="BIZ UDPゴシック" panose="020B0400000000000000" pitchFamily="50" charset="-128"/>
              </a:rPr>
              <a:t>3</a:t>
            </a:r>
            <a:r>
              <a:rPr kumimoji="1" lang="ja-JP" altLang="en-US" sz="2000" b="1" dirty="0">
                <a:latin typeface="BIZ UDPゴシック" panose="020B0400000000000000" pitchFamily="50" charset="-128"/>
                <a:ea typeface="BIZ UDPゴシック" panose="020B0400000000000000" pitchFamily="50" charset="-128"/>
              </a:rPr>
              <a:t>種類ある</a:t>
            </a:r>
          </a:p>
        </p:txBody>
      </p:sp>
      <p:sp>
        <p:nvSpPr>
          <p:cNvPr id="10" name="テキスト ボックス 9">
            <a:extLst>
              <a:ext uri="{FF2B5EF4-FFF2-40B4-BE49-F238E27FC236}">
                <a16:creationId xmlns:a16="http://schemas.microsoft.com/office/drawing/2014/main" id="{BF5A8992-355C-8A36-681D-32A3C5A39537}"/>
              </a:ext>
            </a:extLst>
          </p:cNvPr>
          <p:cNvSpPr txBox="1"/>
          <p:nvPr/>
        </p:nvSpPr>
        <p:spPr>
          <a:xfrm>
            <a:off x="7554730" y="21469358"/>
            <a:ext cx="7250703" cy="646331"/>
          </a:xfrm>
          <a:prstGeom prst="rect">
            <a:avLst/>
          </a:prstGeom>
          <a:noFill/>
        </p:spPr>
        <p:txBody>
          <a:bodyPr wrap="none" rtlCol="0">
            <a:spAutoFit/>
          </a:bodyPr>
          <a:lstStyle/>
          <a:p>
            <a:r>
              <a:rPr kumimoji="1" lang="ja-JP" altLang="en-US" sz="2000" b="1" dirty="0">
                <a:latin typeface="BIZ UDPゴシック" panose="020B0400000000000000" pitchFamily="50" charset="-128"/>
                <a:ea typeface="BIZ UDPゴシック" panose="020B0400000000000000" pitchFamily="50" charset="-128"/>
              </a:rPr>
              <a:t>図　</a:t>
            </a:r>
            <a:r>
              <a:rPr kumimoji="1" lang="en-US" altLang="ja-JP" sz="2000" b="1" dirty="0">
                <a:latin typeface="BIZ UDPゴシック" panose="020B0400000000000000" pitchFamily="50" charset="-128"/>
                <a:ea typeface="BIZ UDPゴシック" panose="020B0400000000000000" pitchFamily="50" charset="-128"/>
              </a:rPr>
              <a:t>3</a:t>
            </a:r>
            <a:r>
              <a:rPr kumimoji="1" lang="ja-JP" altLang="en-US" sz="2000" b="1" dirty="0">
                <a:latin typeface="BIZ UDPゴシック" panose="020B0400000000000000" pitchFamily="50" charset="-128"/>
                <a:ea typeface="BIZ UDPゴシック" panose="020B0400000000000000" pitchFamily="50" charset="-128"/>
              </a:rPr>
              <a:t>種類の生物多様性クレジット（オフセット・インセット・貢献）</a:t>
            </a:r>
            <a:endParaRPr kumimoji="1" lang="en-US" altLang="ja-JP" sz="2000" b="1" dirty="0">
              <a:latin typeface="BIZ UDPゴシック" panose="020B0400000000000000" pitchFamily="50" charset="-128"/>
              <a:ea typeface="BIZ UDPゴシック" panose="020B0400000000000000" pitchFamily="50" charset="-128"/>
            </a:endParaRPr>
          </a:p>
          <a:p>
            <a:r>
              <a:rPr kumimoji="1" lang="en-US" altLang="ja-JP" sz="1600" dirty="0">
                <a:latin typeface="BIZ UDPゴシック" panose="020B0400000000000000" pitchFamily="50" charset="-128"/>
                <a:ea typeface="BIZ UDPゴシック" panose="020B0400000000000000" pitchFamily="50" charset="-128"/>
              </a:rPr>
              <a:t>※</a:t>
            </a:r>
            <a:r>
              <a:rPr kumimoji="1" lang="ja-JP" altLang="en-US" sz="1600" dirty="0">
                <a:latin typeface="BIZ UDPゴシック" panose="020B0400000000000000" pitchFamily="50" charset="-128"/>
                <a:ea typeface="BIZ UDPゴシック" panose="020B0400000000000000" pitchFamily="50" charset="-128"/>
              </a:rPr>
              <a:t>図は環境省資料（経済的インセンティブに係る国内外の動向）に一部加筆</a:t>
            </a:r>
          </a:p>
        </p:txBody>
      </p:sp>
      <p:sp>
        <p:nvSpPr>
          <p:cNvPr id="17" name="テキスト ボックス 16">
            <a:extLst>
              <a:ext uri="{FF2B5EF4-FFF2-40B4-BE49-F238E27FC236}">
                <a16:creationId xmlns:a16="http://schemas.microsoft.com/office/drawing/2014/main" id="{8B1C7D39-6525-249B-A08B-B9351C30BD80}"/>
              </a:ext>
            </a:extLst>
          </p:cNvPr>
          <p:cNvSpPr txBox="1"/>
          <p:nvPr/>
        </p:nvSpPr>
        <p:spPr>
          <a:xfrm>
            <a:off x="13007744" y="18806039"/>
            <a:ext cx="742511" cy="261610"/>
          </a:xfrm>
          <a:prstGeom prst="rect">
            <a:avLst/>
          </a:prstGeom>
          <a:noFill/>
        </p:spPr>
        <p:txBody>
          <a:bodyPr wrap="none" rtlCol="0">
            <a:spAutoFit/>
          </a:bodyPr>
          <a:lstStyle/>
          <a:p>
            <a:r>
              <a:rPr kumimoji="1" lang="ja-JP" altLang="en-US" sz="1100" dirty="0">
                <a:latin typeface="BIZ UDPゴシック" panose="020B0400000000000000" pitchFamily="50" charset="-128"/>
                <a:ea typeface="BIZ UDPゴシック" panose="020B0400000000000000" pitchFamily="50" charset="-128"/>
              </a:rPr>
              <a:t>農地など</a:t>
            </a:r>
          </a:p>
        </p:txBody>
      </p:sp>
      <p:sp>
        <p:nvSpPr>
          <p:cNvPr id="18" name="テキスト ボックス 17">
            <a:extLst>
              <a:ext uri="{FF2B5EF4-FFF2-40B4-BE49-F238E27FC236}">
                <a16:creationId xmlns:a16="http://schemas.microsoft.com/office/drawing/2014/main" id="{B7CD3090-8F39-DC82-1E7C-D913A2B2F6EF}"/>
              </a:ext>
            </a:extLst>
          </p:cNvPr>
          <p:cNvSpPr txBox="1"/>
          <p:nvPr/>
        </p:nvSpPr>
        <p:spPr>
          <a:xfrm>
            <a:off x="8838253" y="16823627"/>
            <a:ext cx="2007281" cy="261610"/>
          </a:xfrm>
          <a:prstGeom prst="rect">
            <a:avLst/>
          </a:prstGeom>
          <a:noFill/>
        </p:spPr>
        <p:txBody>
          <a:bodyPr wrap="none" rtlCol="0">
            <a:spAutoFit/>
          </a:bodyPr>
          <a:lstStyle/>
          <a:p>
            <a:r>
              <a:rPr kumimoji="1" lang="en-US" altLang="ja-JP" sz="1100" dirty="0">
                <a:latin typeface="BIZ UDPゴシック" panose="020B0400000000000000" pitchFamily="50" charset="-128"/>
                <a:ea typeface="BIZ UDPゴシック" panose="020B0400000000000000" pitchFamily="50" charset="-128"/>
              </a:rPr>
              <a:t>※</a:t>
            </a:r>
            <a:r>
              <a:rPr kumimoji="1" lang="ja-JP" altLang="en-US" sz="1100" dirty="0">
                <a:latin typeface="BIZ UDPゴシック" panose="020B0400000000000000" pitchFamily="50" charset="-128"/>
                <a:ea typeface="BIZ UDPゴシック" panose="020B0400000000000000" pitchFamily="50" charset="-128"/>
              </a:rPr>
              <a:t>ミティゲーションバンクなど</a:t>
            </a:r>
          </a:p>
        </p:txBody>
      </p:sp>
      <p:sp>
        <p:nvSpPr>
          <p:cNvPr id="20" name="テキスト ボックス 19">
            <a:extLst>
              <a:ext uri="{FF2B5EF4-FFF2-40B4-BE49-F238E27FC236}">
                <a16:creationId xmlns:a16="http://schemas.microsoft.com/office/drawing/2014/main" id="{1237BCEA-0DCB-C7A5-3F42-0812506C5EFE}"/>
              </a:ext>
            </a:extLst>
          </p:cNvPr>
          <p:cNvSpPr txBox="1"/>
          <p:nvPr/>
        </p:nvSpPr>
        <p:spPr>
          <a:xfrm>
            <a:off x="9673041" y="17945018"/>
            <a:ext cx="873957" cy="369332"/>
          </a:xfrm>
          <a:prstGeom prst="rect">
            <a:avLst/>
          </a:prstGeom>
          <a:noFill/>
        </p:spPr>
        <p:txBody>
          <a:bodyPr wrap="none" rtlCol="0">
            <a:spAutoFit/>
          </a:bodyPr>
          <a:lstStyle/>
          <a:p>
            <a:r>
              <a:rPr kumimoji="1" lang="ja-JP" altLang="en-US" sz="900" dirty="0">
                <a:latin typeface="BIZ UDPゴシック" panose="020B0400000000000000" pitchFamily="50" charset="-128"/>
                <a:ea typeface="BIZ UDPゴシック" panose="020B0400000000000000" pitchFamily="50" charset="-128"/>
              </a:rPr>
              <a:t>河川管理者</a:t>
            </a:r>
            <a:endParaRPr kumimoji="1" lang="en-US" altLang="ja-JP" sz="900" dirty="0">
              <a:latin typeface="BIZ UDPゴシック" panose="020B0400000000000000" pitchFamily="50" charset="-128"/>
              <a:ea typeface="BIZ UDPゴシック" panose="020B0400000000000000" pitchFamily="50" charset="-128"/>
            </a:endParaRPr>
          </a:p>
          <a:p>
            <a:r>
              <a:rPr kumimoji="1" lang="en-US" altLang="ja-JP" sz="900" dirty="0">
                <a:latin typeface="BIZ UDPゴシック" panose="020B0400000000000000" pitchFamily="50" charset="-128"/>
                <a:ea typeface="BIZ UDPゴシック" panose="020B0400000000000000" pitchFamily="50" charset="-128"/>
              </a:rPr>
              <a:t>(</a:t>
            </a:r>
            <a:r>
              <a:rPr kumimoji="1" lang="ja-JP" altLang="en-US" sz="900" dirty="0">
                <a:latin typeface="BIZ UDPゴシック" panose="020B0400000000000000" pitchFamily="50" charset="-128"/>
                <a:ea typeface="BIZ UDPゴシック" panose="020B0400000000000000" pitchFamily="50" charset="-128"/>
              </a:rPr>
              <a:t>民間企業等</a:t>
            </a:r>
            <a:r>
              <a:rPr kumimoji="1" lang="en-US" altLang="ja-JP" sz="900" dirty="0">
                <a:latin typeface="BIZ UDPゴシック" panose="020B0400000000000000" pitchFamily="50" charset="-128"/>
                <a:ea typeface="BIZ UDPゴシック" panose="020B0400000000000000" pitchFamily="50" charset="-128"/>
              </a:rPr>
              <a:t>)</a:t>
            </a:r>
          </a:p>
        </p:txBody>
      </p:sp>
      <p:sp>
        <p:nvSpPr>
          <p:cNvPr id="22" name="テキスト ボックス 21">
            <a:extLst>
              <a:ext uri="{FF2B5EF4-FFF2-40B4-BE49-F238E27FC236}">
                <a16:creationId xmlns:a16="http://schemas.microsoft.com/office/drawing/2014/main" id="{EB74AB95-3156-4676-AEAA-844AB86C07FB}"/>
              </a:ext>
            </a:extLst>
          </p:cNvPr>
          <p:cNvSpPr txBox="1"/>
          <p:nvPr/>
        </p:nvSpPr>
        <p:spPr>
          <a:xfrm>
            <a:off x="8398642" y="17752160"/>
            <a:ext cx="1050288" cy="369332"/>
          </a:xfrm>
          <a:prstGeom prst="rect">
            <a:avLst/>
          </a:prstGeom>
          <a:noFill/>
        </p:spPr>
        <p:txBody>
          <a:bodyPr wrap="none" rtlCol="0">
            <a:spAutoFit/>
          </a:bodyPr>
          <a:lstStyle/>
          <a:p>
            <a:r>
              <a:rPr kumimoji="1" lang="ja-JP" altLang="en-US" sz="900" dirty="0">
                <a:latin typeface="BIZ UDPゴシック" panose="020B0400000000000000" pitchFamily="50" charset="-128"/>
                <a:ea typeface="BIZ UDPゴシック" panose="020B0400000000000000" pitchFamily="50" charset="-128"/>
              </a:rPr>
              <a:t>民間企業・自治体</a:t>
            </a:r>
            <a:endParaRPr kumimoji="1" lang="en-US" altLang="ja-JP" sz="900" dirty="0">
              <a:latin typeface="BIZ UDPゴシック" panose="020B0400000000000000" pitchFamily="50" charset="-128"/>
              <a:ea typeface="BIZ UDPゴシック" panose="020B0400000000000000" pitchFamily="50" charset="-128"/>
            </a:endParaRPr>
          </a:p>
          <a:p>
            <a:r>
              <a:rPr kumimoji="1" lang="ja-JP" altLang="en-US" sz="900" dirty="0">
                <a:latin typeface="BIZ UDPゴシック" panose="020B0400000000000000" pitchFamily="50" charset="-128"/>
                <a:ea typeface="BIZ UDPゴシック" panose="020B0400000000000000" pitchFamily="50" charset="-128"/>
              </a:rPr>
              <a:t>（河川管理者）</a:t>
            </a:r>
            <a:endParaRPr kumimoji="1" lang="en-US" altLang="ja-JP" sz="900" dirty="0">
              <a:latin typeface="BIZ UDPゴシック" panose="020B0400000000000000" pitchFamily="50" charset="-128"/>
              <a:ea typeface="BIZ UDPゴシック" panose="020B0400000000000000" pitchFamily="50" charset="-128"/>
            </a:endParaRPr>
          </a:p>
        </p:txBody>
      </p:sp>
      <p:sp>
        <p:nvSpPr>
          <p:cNvPr id="24" name="テキスト ボックス 23">
            <a:extLst>
              <a:ext uri="{FF2B5EF4-FFF2-40B4-BE49-F238E27FC236}">
                <a16:creationId xmlns:a16="http://schemas.microsoft.com/office/drawing/2014/main" id="{5A99DFB0-26AF-FFB3-BD7E-AA876641B2EF}"/>
              </a:ext>
            </a:extLst>
          </p:cNvPr>
          <p:cNvSpPr txBox="1"/>
          <p:nvPr/>
        </p:nvSpPr>
        <p:spPr>
          <a:xfrm>
            <a:off x="7503111" y="18341646"/>
            <a:ext cx="936475" cy="369332"/>
          </a:xfrm>
          <a:prstGeom prst="rect">
            <a:avLst/>
          </a:prstGeom>
          <a:noFill/>
        </p:spPr>
        <p:txBody>
          <a:bodyPr wrap="none" rtlCol="0">
            <a:spAutoFit/>
          </a:bodyPr>
          <a:lstStyle/>
          <a:p>
            <a:r>
              <a:rPr kumimoji="1" lang="ja-JP" altLang="en-US" sz="900" dirty="0">
                <a:latin typeface="BIZ UDPゴシック" panose="020B0400000000000000" pitchFamily="50" charset="-128"/>
                <a:ea typeface="BIZ UDPゴシック" panose="020B0400000000000000" pitchFamily="50" charset="-128"/>
              </a:rPr>
              <a:t>自然共生サイト</a:t>
            </a:r>
            <a:endParaRPr kumimoji="1" lang="en-US" altLang="ja-JP" sz="900" dirty="0">
              <a:latin typeface="BIZ UDPゴシック" panose="020B0400000000000000" pitchFamily="50" charset="-128"/>
              <a:ea typeface="BIZ UDPゴシック" panose="020B0400000000000000" pitchFamily="50" charset="-128"/>
            </a:endParaRPr>
          </a:p>
          <a:p>
            <a:r>
              <a:rPr kumimoji="1" lang="en-US" altLang="ja-JP" sz="900" dirty="0">
                <a:latin typeface="BIZ UDPゴシック" panose="020B0400000000000000" pitchFamily="50" charset="-128"/>
                <a:ea typeface="BIZ UDPゴシック" panose="020B0400000000000000" pitchFamily="50" charset="-128"/>
              </a:rPr>
              <a:t>(</a:t>
            </a:r>
            <a:r>
              <a:rPr kumimoji="1" lang="ja-JP" altLang="en-US" sz="900" dirty="0">
                <a:latin typeface="BIZ UDPゴシック" panose="020B0400000000000000" pitchFamily="50" charset="-128"/>
                <a:ea typeface="BIZ UDPゴシック" panose="020B0400000000000000" pitchFamily="50" charset="-128"/>
              </a:rPr>
              <a:t>河川区域</a:t>
            </a:r>
            <a:r>
              <a:rPr kumimoji="1" lang="en-US" altLang="ja-JP" sz="900" dirty="0">
                <a:latin typeface="BIZ UDPゴシック" panose="020B0400000000000000" pitchFamily="50" charset="-128"/>
                <a:ea typeface="BIZ UDPゴシック" panose="020B0400000000000000" pitchFamily="50" charset="-128"/>
              </a:rPr>
              <a:t>)</a:t>
            </a:r>
          </a:p>
        </p:txBody>
      </p:sp>
      <p:sp>
        <p:nvSpPr>
          <p:cNvPr id="25" name="テキスト ボックス 24">
            <a:extLst>
              <a:ext uri="{FF2B5EF4-FFF2-40B4-BE49-F238E27FC236}">
                <a16:creationId xmlns:a16="http://schemas.microsoft.com/office/drawing/2014/main" id="{FC771B0B-6F23-EFCC-748C-4380C763D49B}"/>
              </a:ext>
            </a:extLst>
          </p:cNvPr>
          <p:cNvSpPr txBox="1"/>
          <p:nvPr/>
        </p:nvSpPr>
        <p:spPr>
          <a:xfrm>
            <a:off x="12094603" y="17859555"/>
            <a:ext cx="1340432" cy="369332"/>
          </a:xfrm>
          <a:prstGeom prst="rect">
            <a:avLst/>
          </a:prstGeom>
          <a:noFill/>
        </p:spPr>
        <p:txBody>
          <a:bodyPr wrap="none" rtlCol="0">
            <a:spAutoFit/>
          </a:bodyPr>
          <a:lstStyle/>
          <a:p>
            <a:r>
              <a:rPr kumimoji="1" lang="ja-JP" altLang="en-US" sz="900" dirty="0">
                <a:latin typeface="BIZ UDPゴシック" panose="020B0400000000000000" pitchFamily="50" charset="-128"/>
                <a:ea typeface="BIZ UDPゴシック" panose="020B0400000000000000" pitchFamily="50" charset="-128"/>
              </a:rPr>
              <a:t>自然共生サイト・堤内地</a:t>
            </a:r>
            <a:endParaRPr kumimoji="1" lang="en-US" altLang="ja-JP" sz="900" dirty="0">
              <a:latin typeface="BIZ UDPゴシック" panose="020B0400000000000000" pitchFamily="50" charset="-128"/>
              <a:ea typeface="BIZ UDPゴシック" panose="020B0400000000000000" pitchFamily="50" charset="-128"/>
            </a:endParaRPr>
          </a:p>
          <a:p>
            <a:r>
              <a:rPr kumimoji="1" lang="en-US" altLang="ja-JP" sz="900" dirty="0">
                <a:latin typeface="BIZ UDPゴシック" panose="020B0400000000000000" pitchFamily="50" charset="-128"/>
                <a:ea typeface="BIZ UDPゴシック" panose="020B0400000000000000" pitchFamily="50" charset="-128"/>
              </a:rPr>
              <a:t>(</a:t>
            </a:r>
            <a:r>
              <a:rPr kumimoji="1" lang="ja-JP" altLang="en-US" sz="900" dirty="0">
                <a:latin typeface="BIZ UDPゴシック" panose="020B0400000000000000" pitchFamily="50" charset="-128"/>
                <a:ea typeface="BIZ UDPゴシック" panose="020B0400000000000000" pitchFamily="50" charset="-128"/>
              </a:rPr>
              <a:t>河川区域</a:t>
            </a:r>
            <a:r>
              <a:rPr kumimoji="1" lang="en-US" altLang="ja-JP" sz="900" dirty="0">
                <a:latin typeface="BIZ UDPゴシック" panose="020B0400000000000000" pitchFamily="50" charset="-128"/>
                <a:ea typeface="BIZ UDPゴシック" panose="020B0400000000000000" pitchFamily="50" charset="-128"/>
              </a:rPr>
              <a:t>)</a:t>
            </a:r>
          </a:p>
        </p:txBody>
      </p:sp>
      <p:sp>
        <p:nvSpPr>
          <p:cNvPr id="27" name="テキスト ボックス 26">
            <a:extLst>
              <a:ext uri="{FF2B5EF4-FFF2-40B4-BE49-F238E27FC236}">
                <a16:creationId xmlns:a16="http://schemas.microsoft.com/office/drawing/2014/main" id="{EA51C998-6EAB-7D83-C564-8CB5D2C84392}"/>
              </a:ext>
            </a:extLst>
          </p:cNvPr>
          <p:cNvSpPr txBox="1"/>
          <p:nvPr/>
        </p:nvSpPr>
        <p:spPr>
          <a:xfrm rot="20054575">
            <a:off x="11873297" y="18564005"/>
            <a:ext cx="979755" cy="230832"/>
          </a:xfrm>
          <a:prstGeom prst="rect">
            <a:avLst/>
          </a:prstGeom>
          <a:noFill/>
        </p:spPr>
        <p:txBody>
          <a:bodyPr wrap="none" rtlCol="0">
            <a:spAutoFit/>
          </a:bodyPr>
          <a:lstStyle/>
          <a:p>
            <a:r>
              <a:rPr kumimoji="1" lang="ja-JP" altLang="en-US" sz="900" dirty="0">
                <a:latin typeface="BIZ UDPゴシック" panose="020B0400000000000000" pitchFamily="50" charset="-128"/>
                <a:ea typeface="BIZ UDPゴシック" panose="020B0400000000000000" pitchFamily="50" charset="-128"/>
              </a:rPr>
              <a:t>民間資本による</a:t>
            </a:r>
            <a:endParaRPr kumimoji="1" lang="en-US" altLang="ja-JP" sz="900" dirty="0">
              <a:latin typeface="BIZ UDPゴシック" panose="020B0400000000000000" pitchFamily="50" charset="-128"/>
              <a:ea typeface="BIZ UDPゴシック" panose="020B0400000000000000" pitchFamily="50" charset="-128"/>
            </a:endParaRPr>
          </a:p>
        </p:txBody>
      </p:sp>
      <p:sp>
        <p:nvSpPr>
          <p:cNvPr id="28" name="テキスト ボックス 27">
            <a:extLst>
              <a:ext uri="{FF2B5EF4-FFF2-40B4-BE49-F238E27FC236}">
                <a16:creationId xmlns:a16="http://schemas.microsoft.com/office/drawing/2014/main" id="{3BE59003-821C-8627-2566-9227BFAD7431}"/>
              </a:ext>
            </a:extLst>
          </p:cNvPr>
          <p:cNvSpPr txBox="1"/>
          <p:nvPr/>
        </p:nvSpPr>
        <p:spPr>
          <a:xfrm>
            <a:off x="14102986" y="19391064"/>
            <a:ext cx="761747" cy="230832"/>
          </a:xfrm>
          <a:prstGeom prst="rect">
            <a:avLst/>
          </a:prstGeom>
          <a:noFill/>
        </p:spPr>
        <p:txBody>
          <a:bodyPr wrap="none" rtlCol="0">
            <a:spAutoFit/>
          </a:bodyPr>
          <a:lstStyle/>
          <a:p>
            <a:r>
              <a:rPr kumimoji="1" lang="ja-JP" altLang="en-US" sz="900" dirty="0">
                <a:latin typeface="BIZ UDPゴシック" panose="020B0400000000000000" pitchFamily="50" charset="-128"/>
                <a:ea typeface="BIZ UDPゴシック" panose="020B0400000000000000" pitchFamily="50" charset="-128"/>
              </a:rPr>
              <a:t>民間企業等</a:t>
            </a:r>
            <a:endParaRPr kumimoji="1" lang="en-US" altLang="ja-JP" sz="900" dirty="0">
              <a:latin typeface="BIZ UDPゴシック" panose="020B0400000000000000" pitchFamily="50" charset="-128"/>
              <a:ea typeface="BIZ UDPゴシック" panose="020B0400000000000000" pitchFamily="50" charset="-128"/>
            </a:endParaRPr>
          </a:p>
        </p:txBody>
      </p:sp>
      <p:sp>
        <p:nvSpPr>
          <p:cNvPr id="29" name="テキスト ボックス 28">
            <a:extLst>
              <a:ext uri="{FF2B5EF4-FFF2-40B4-BE49-F238E27FC236}">
                <a16:creationId xmlns:a16="http://schemas.microsoft.com/office/drawing/2014/main" id="{CB9B981A-61A8-D91F-2B41-1E7E4895CB30}"/>
              </a:ext>
            </a:extLst>
          </p:cNvPr>
          <p:cNvSpPr txBox="1"/>
          <p:nvPr/>
        </p:nvSpPr>
        <p:spPr>
          <a:xfrm>
            <a:off x="11752961" y="19442302"/>
            <a:ext cx="1800493" cy="230832"/>
          </a:xfrm>
          <a:prstGeom prst="rect">
            <a:avLst/>
          </a:prstGeom>
          <a:noFill/>
        </p:spPr>
        <p:txBody>
          <a:bodyPr wrap="none" rtlCol="0">
            <a:spAutoFit/>
          </a:bodyPr>
          <a:lstStyle/>
          <a:p>
            <a:r>
              <a:rPr kumimoji="1" lang="ja-JP" altLang="en-US" sz="900" dirty="0">
                <a:latin typeface="BIZ UDPゴシック" panose="020B0400000000000000" pitchFamily="50" charset="-128"/>
                <a:ea typeface="BIZ UDPゴシック" panose="020B0400000000000000" pitchFamily="50" charset="-128"/>
              </a:rPr>
              <a:t>河川管理者・自治体・民間企業等</a:t>
            </a:r>
            <a:endParaRPr kumimoji="1" lang="en-US" altLang="ja-JP" sz="900" dirty="0">
              <a:latin typeface="BIZ UDPゴシック" panose="020B0400000000000000" pitchFamily="50" charset="-128"/>
              <a:ea typeface="BIZ UDPゴシック" panose="020B0400000000000000" pitchFamily="50" charset="-128"/>
            </a:endParaRPr>
          </a:p>
        </p:txBody>
      </p:sp>
      <p:sp>
        <p:nvSpPr>
          <p:cNvPr id="30" name="テキスト ボックス 29">
            <a:extLst>
              <a:ext uri="{FF2B5EF4-FFF2-40B4-BE49-F238E27FC236}">
                <a16:creationId xmlns:a16="http://schemas.microsoft.com/office/drawing/2014/main" id="{829F346D-6E82-AB7F-6D54-3086AABBC0CD}"/>
              </a:ext>
            </a:extLst>
          </p:cNvPr>
          <p:cNvSpPr txBox="1"/>
          <p:nvPr/>
        </p:nvSpPr>
        <p:spPr>
          <a:xfrm>
            <a:off x="11982991" y="20929683"/>
            <a:ext cx="1340432" cy="369332"/>
          </a:xfrm>
          <a:prstGeom prst="rect">
            <a:avLst/>
          </a:prstGeom>
          <a:noFill/>
        </p:spPr>
        <p:txBody>
          <a:bodyPr wrap="none" rtlCol="0">
            <a:spAutoFit/>
          </a:bodyPr>
          <a:lstStyle/>
          <a:p>
            <a:r>
              <a:rPr kumimoji="1" lang="ja-JP" altLang="en-US" sz="900" dirty="0">
                <a:latin typeface="BIZ UDPゴシック" panose="020B0400000000000000" pitchFamily="50" charset="-128"/>
                <a:ea typeface="BIZ UDPゴシック" panose="020B0400000000000000" pitchFamily="50" charset="-128"/>
              </a:rPr>
              <a:t>自然共生サイト・堤内地</a:t>
            </a:r>
            <a:endParaRPr kumimoji="1" lang="en-US" altLang="ja-JP" sz="900" dirty="0">
              <a:latin typeface="BIZ UDPゴシック" panose="020B0400000000000000" pitchFamily="50" charset="-128"/>
              <a:ea typeface="BIZ UDPゴシック" panose="020B0400000000000000" pitchFamily="50" charset="-128"/>
            </a:endParaRPr>
          </a:p>
          <a:p>
            <a:r>
              <a:rPr kumimoji="1" lang="en-US" altLang="ja-JP" sz="900" dirty="0">
                <a:latin typeface="BIZ UDPゴシック" panose="020B0400000000000000" pitchFamily="50" charset="-128"/>
                <a:ea typeface="BIZ UDPゴシック" panose="020B0400000000000000" pitchFamily="50" charset="-128"/>
              </a:rPr>
              <a:t>(</a:t>
            </a:r>
            <a:r>
              <a:rPr kumimoji="1" lang="ja-JP" altLang="en-US" sz="900" dirty="0">
                <a:latin typeface="BIZ UDPゴシック" panose="020B0400000000000000" pitchFamily="50" charset="-128"/>
                <a:ea typeface="BIZ UDPゴシック" panose="020B0400000000000000" pitchFamily="50" charset="-128"/>
              </a:rPr>
              <a:t>河川区域</a:t>
            </a:r>
            <a:r>
              <a:rPr kumimoji="1" lang="en-US" altLang="ja-JP" sz="900" dirty="0">
                <a:latin typeface="BIZ UDPゴシック" panose="020B0400000000000000" pitchFamily="50" charset="-128"/>
                <a:ea typeface="BIZ UDPゴシック" panose="020B0400000000000000" pitchFamily="50" charset="-128"/>
              </a:rPr>
              <a:t>)</a:t>
            </a:r>
          </a:p>
        </p:txBody>
      </p:sp>
      <p:pic>
        <p:nvPicPr>
          <p:cNvPr id="31" name="図 30">
            <a:extLst>
              <a:ext uri="{FF2B5EF4-FFF2-40B4-BE49-F238E27FC236}">
                <a16:creationId xmlns:a16="http://schemas.microsoft.com/office/drawing/2014/main" id="{85BE4D0E-7303-4C7D-239A-9649EA64CAFE}"/>
              </a:ext>
            </a:extLst>
          </p:cNvPr>
          <p:cNvPicPr>
            <a:picLocks noChangeAspect="1"/>
          </p:cNvPicPr>
          <p:nvPr/>
        </p:nvPicPr>
        <p:blipFill>
          <a:blip r:embed="rId8"/>
          <a:stretch>
            <a:fillRect/>
          </a:stretch>
        </p:blipFill>
        <p:spPr>
          <a:xfrm>
            <a:off x="17910518" y="18195791"/>
            <a:ext cx="7158983" cy="3832907"/>
          </a:xfrm>
          <a:prstGeom prst="rect">
            <a:avLst/>
          </a:prstGeom>
        </p:spPr>
      </p:pic>
      <p:pic>
        <p:nvPicPr>
          <p:cNvPr id="32" name="図 31">
            <a:extLst>
              <a:ext uri="{FF2B5EF4-FFF2-40B4-BE49-F238E27FC236}">
                <a16:creationId xmlns:a16="http://schemas.microsoft.com/office/drawing/2014/main" id="{F4A68A00-4382-4406-26E2-15F30EF0EA5F}"/>
              </a:ext>
            </a:extLst>
          </p:cNvPr>
          <p:cNvPicPr>
            <a:picLocks noChangeAspect="1"/>
          </p:cNvPicPr>
          <p:nvPr/>
        </p:nvPicPr>
        <p:blipFill>
          <a:blip r:embed="rId9"/>
          <a:stretch>
            <a:fillRect/>
          </a:stretch>
        </p:blipFill>
        <p:spPr>
          <a:xfrm>
            <a:off x="19156364" y="13737496"/>
            <a:ext cx="9303139" cy="1894650"/>
          </a:xfrm>
          <a:prstGeom prst="rect">
            <a:avLst/>
          </a:prstGeom>
        </p:spPr>
      </p:pic>
      <p:sp>
        <p:nvSpPr>
          <p:cNvPr id="4" name="テキスト ボックス 3">
            <a:extLst>
              <a:ext uri="{FF2B5EF4-FFF2-40B4-BE49-F238E27FC236}">
                <a16:creationId xmlns:a16="http://schemas.microsoft.com/office/drawing/2014/main" id="{1823B448-7C9E-28BF-D81C-319A12C745C6}"/>
              </a:ext>
            </a:extLst>
          </p:cNvPr>
          <p:cNvSpPr txBox="1"/>
          <p:nvPr/>
        </p:nvSpPr>
        <p:spPr>
          <a:xfrm>
            <a:off x="32207271" y="21228479"/>
            <a:ext cx="13120844" cy="1200329"/>
          </a:xfrm>
          <a:prstGeom prst="rect">
            <a:avLst/>
          </a:prstGeom>
          <a:noFill/>
        </p:spPr>
        <p:txBody>
          <a:bodyPr wrap="square">
            <a:spAutoFit/>
          </a:bodyPr>
          <a:lstStyle/>
          <a:p>
            <a:pPr algn="l"/>
            <a:r>
              <a:rPr lang="ja-JP" altLang="ja-JP" sz="2400" kern="100" spc="-20" dirty="0">
                <a:latin typeface="BIZ UDPゴシック" panose="020B0400000000000000" pitchFamily="50" charset="-128"/>
                <a:ea typeface="BIZ UDPゴシック" panose="020B0400000000000000" pitchFamily="50" charset="-128"/>
                <a:cs typeface="Times New Roman" panose="02020603050405020304" pitchFamily="18" charset="0"/>
              </a:rPr>
              <a:t>※本稿は、</a:t>
            </a:r>
            <a:r>
              <a:rPr lang="en-US" altLang="ja-JP" sz="2400" kern="100" spc="-20" dirty="0">
                <a:latin typeface="BIZ UDPゴシック" panose="020B0400000000000000" pitchFamily="50" charset="-128"/>
                <a:ea typeface="BIZ UDPゴシック" panose="020B0400000000000000" pitchFamily="50" charset="-128"/>
                <a:cs typeface="Century" panose="02040604050505020304" pitchFamily="18" charset="0"/>
              </a:rPr>
              <a:t>SIP</a:t>
            </a:r>
            <a:r>
              <a:rPr lang="ja-JP" altLang="ja-JP" sz="2400" kern="100" spc="-20" dirty="0">
                <a:latin typeface="BIZ UDPゴシック" panose="020B0400000000000000" pitchFamily="50" charset="-128"/>
                <a:ea typeface="BIZ UDPゴシック" panose="020B0400000000000000" pitchFamily="50" charset="-128"/>
                <a:cs typeface="Times New Roman" panose="02020603050405020304" pitchFamily="18" charset="0"/>
              </a:rPr>
              <a:t>第</a:t>
            </a:r>
            <a:r>
              <a:rPr lang="en-US" altLang="ja-JP" sz="2400" kern="100" spc="-20" dirty="0">
                <a:latin typeface="BIZ UDPゴシック" panose="020B0400000000000000" pitchFamily="50" charset="-128"/>
                <a:ea typeface="BIZ UDPゴシック" panose="020B0400000000000000" pitchFamily="50" charset="-128"/>
                <a:cs typeface="Century" panose="02040604050505020304" pitchFamily="18" charset="0"/>
              </a:rPr>
              <a:t>3</a:t>
            </a:r>
            <a:r>
              <a:rPr lang="ja-JP" altLang="ja-JP" sz="2400" kern="100" spc="-20" dirty="0">
                <a:latin typeface="BIZ UDPゴシック" panose="020B0400000000000000" pitchFamily="50" charset="-128"/>
                <a:ea typeface="BIZ UDPゴシック" panose="020B0400000000000000" pitchFamily="50" charset="-128"/>
                <a:cs typeface="Times New Roman" panose="02020603050405020304" pitchFamily="18" charset="0"/>
              </a:rPr>
              <a:t>期「スマートインフラマネジメントシステムの構築」</a:t>
            </a:r>
            <a:r>
              <a:rPr lang="en-US" altLang="ja-JP" sz="2400" kern="100" spc="-20" dirty="0">
                <a:latin typeface="BIZ UDPゴシック" panose="020B0400000000000000" pitchFamily="50" charset="-128"/>
                <a:ea typeface="BIZ UDPゴシック" panose="020B0400000000000000" pitchFamily="50" charset="-128"/>
                <a:cs typeface="Century" panose="02040604050505020304" pitchFamily="18" charset="0"/>
              </a:rPr>
              <a:t>JPJ012187</a:t>
            </a:r>
            <a:r>
              <a:rPr lang="ja-JP" altLang="ja-JP" sz="2400" kern="100" spc="-20" dirty="0">
                <a:latin typeface="BIZ UDPゴシック" panose="020B0400000000000000" pitchFamily="50" charset="-128"/>
                <a:ea typeface="BIZ UDPゴシック" panose="020B0400000000000000" pitchFamily="50" charset="-128"/>
                <a:cs typeface="Times New Roman" panose="02020603050405020304" pitchFamily="18" charset="0"/>
              </a:rPr>
              <a:t>（研究推進法人：土木研究所）のサブ課題</a:t>
            </a:r>
            <a:r>
              <a:rPr lang="en-US" altLang="ja-JP" sz="2400" kern="100" spc="-20" dirty="0">
                <a:latin typeface="BIZ UDPゴシック" panose="020B0400000000000000" pitchFamily="50" charset="-128"/>
                <a:ea typeface="BIZ UDPゴシック" panose="020B0400000000000000" pitchFamily="50" charset="-128"/>
                <a:cs typeface="Century" panose="02040604050505020304" pitchFamily="18" charset="0"/>
              </a:rPr>
              <a:t>e1</a:t>
            </a:r>
            <a:r>
              <a:rPr lang="ja-JP" altLang="ja-JP" sz="2400" kern="100" spc="-20" dirty="0">
                <a:latin typeface="BIZ UDPゴシック" panose="020B0400000000000000" pitchFamily="50" charset="-128"/>
                <a:ea typeface="BIZ UDPゴシック" panose="020B0400000000000000" pitchFamily="50" charset="-128"/>
                <a:cs typeface="Times New Roman" panose="02020603050405020304" pitchFamily="18" charset="0"/>
              </a:rPr>
              <a:t>「魅力的な国土・都市・地域づくりを評価するグリーンインフラに関する省庁連携基盤」によって実施された成果である。 </a:t>
            </a:r>
            <a:endParaRPr lang="ja-JP" altLang="ja-JP" sz="2400"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p:txBody>
      </p:sp>
      <p:pic>
        <p:nvPicPr>
          <p:cNvPr id="33" name="図 32">
            <a:extLst>
              <a:ext uri="{FF2B5EF4-FFF2-40B4-BE49-F238E27FC236}">
                <a16:creationId xmlns:a16="http://schemas.microsoft.com/office/drawing/2014/main" id="{EA0B254A-96A7-9058-7C3F-3E6E7075A609}"/>
              </a:ext>
            </a:extLst>
          </p:cNvPr>
          <p:cNvPicPr>
            <a:picLocks noChangeAspect="1"/>
          </p:cNvPicPr>
          <p:nvPr/>
        </p:nvPicPr>
        <p:blipFill>
          <a:blip r:embed="rId10"/>
          <a:srcRect r="62125"/>
          <a:stretch>
            <a:fillRect/>
          </a:stretch>
        </p:blipFill>
        <p:spPr>
          <a:xfrm>
            <a:off x="45328115" y="21371322"/>
            <a:ext cx="2118198" cy="663402"/>
          </a:xfrm>
          <a:prstGeom prst="rect">
            <a:avLst/>
          </a:prstGeom>
        </p:spPr>
      </p:pic>
      <p:sp>
        <p:nvSpPr>
          <p:cNvPr id="34" name="テキスト ボックス 33">
            <a:extLst>
              <a:ext uri="{FF2B5EF4-FFF2-40B4-BE49-F238E27FC236}">
                <a16:creationId xmlns:a16="http://schemas.microsoft.com/office/drawing/2014/main" id="{C0137EC9-1CD5-6B8F-5B39-D13832B63BB2}"/>
              </a:ext>
            </a:extLst>
          </p:cNvPr>
          <p:cNvSpPr txBox="1"/>
          <p:nvPr/>
        </p:nvSpPr>
        <p:spPr>
          <a:xfrm>
            <a:off x="2054928" y="21452572"/>
            <a:ext cx="3515706" cy="400110"/>
          </a:xfrm>
          <a:prstGeom prst="rect">
            <a:avLst/>
          </a:prstGeom>
          <a:noFill/>
        </p:spPr>
        <p:txBody>
          <a:bodyPr wrap="none" rtlCol="0">
            <a:spAutoFit/>
          </a:bodyPr>
          <a:lstStyle/>
          <a:p>
            <a:r>
              <a:rPr kumimoji="1" lang="ja-JP" altLang="en-US" sz="2000" b="1" dirty="0">
                <a:latin typeface="BIZ UDPゴシック" panose="020B0400000000000000" pitchFamily="50" charset="-128"/>
                <a:ea typeface="BIZ UDPゴシック" panose="020B0400000000000000" pitchFamily="50" charset="-128"/>
              </a:rPr>
              <a:t>図　生物多様性クレジットとは</a:t>
            </a:r>
          </a:p>
        </p:txBody>
      </p:sp>
      <p:pic>
        <p:nvPicPr>
          <p:cNvPr id="35" name="図 34">
            <a:extLst>
              <a:ext uri="{FF2B5EF4-FFF2-40B4-BE49-F238E27FC236}">
                <a16:creationId xmlns:a16="http://schemas.microsoft.com/office/drawing/2014/main" id="{637A3A43-270E-59E0-09BF-1D3F7C7328F7}"/>
              </a:ext>
            </a:extLst>
          </p:cNvPr>
          <p:cNvPicPr>
            <a:picLocks noChangeAspect="1"/>
          </p:cNvPicPr>
          <p:nvPr/>
        </p:nvPicPr>
        <p:blipFill>
          <a:blip r:embed="rId11"/>
          <a:stretch>
            <a:fillRect/>
          </a:stretch>
        </p:blipFill>
        <p:spPr>
          <a:xfrm>
            <a:off x="25176434" y="18231916"/>
            <a:ext cx="6105935" cy="2896214"/>
          </a:xfrm>
          <a:prstGeom prst="rect">
            <a:avLst/>
          </a:prstGeom>
        </p:spPr>
      </p:pic>
      <p:sp>
        <p:nvSpPr>
          <p:cNvPr id="36" name="テキスト ボックス 35">
            <a:extLst>
              <a:ext uri="{FF2B5EF4-FFF2-40B4-BE49-F238E27FC236}">
                <a16:creationId xmlns:a16="http://schemas.microsoft.com/office/drawing/2014/main" id="{A1105EF2-F07F-FC47-9586-932A5A2C1A4C}"/>
              </a:ext>
            </a:extLst>
          </p:cNvPr>
          <p:cNvSpPr txBox="1"/>
          <p:nvPr/>
        </p:nvSpPr>
        <p:spPr>
          <a:xfrm>
            <a:off x="25176434" y="21398503"/>
            <a:ext cx="6448685" cy="954107"/>
          </a:xfrm>
          <a:prstGeom prst="rect">
            <a:avLst/>
          </a:prstGeom>
          <a:noFill/>
        </p:spPr>
        <p:txBody>
          <a:bodyPr wrap="square" rtlCol="0">
            <a:spAutoFit/>
          </a:bodyPr>
          <a:lstStyle/>
          <a:p>
            <a:r>
              <a:rPr kumimoji="1" lang="ja-JP" altLang="en-US" sz="2000" b="1" dirty="0">
                <a:latin typeface="BIZ UDPゴシック" panose="020B0400000000000000" pitchFamily="50" charset="-128"/>
                <a:ea typeface="BIZ UDPゴシック" panose="020B0400000000000000" pitchFamily="50" charset="-128"/>
              </a:rPr>
              <a:t>図　ベースラインの考え方とネットゲイン</a:t>
            </a:r>
            <a:endParaRPr kumimoji="1" lang="en-US" altLang="ja-JP" sz="2000" b="1" dirty="0">
              <a:latin typeface="BIZ UDPゴシック" panose="020B0400000000000000" pitchFamily="50" charset="-128"/>
              <a:ea typeface="BIZ UDPゴシック" panose="020B0400000000000000" pitchFamily="50" charset="-128"/>
            </a:endParaRPr>
          </a:p>
          <a:p>
            <a:r>
              <a:rPr kumimoji="1" lang="en-US" altLang="ja-JP" dirty="0">
                <a:latin typeface="BIZ UDPゴシック" panose="020B0400000000000000" pitchFamily="50" charset="-128"/>
                <a:ea typeface="BIZ UDPゴシック" panose="020B0400000000000000" pitchFamily="50" charset="-128"/>
              </a:rPr>
              <a:t>※</a:t>
            </a:r>
            <a:r>
              <a:rPr kumimoji="1" lang="ja-JP" altLang="en-US" dirty="0">
                <a:latin typeface="BIZ UDPゴシック" panose="020B0400000000000000" pitchFamily="50" charset="-128"/>
                <a:ea typeface="BIZ UDPゴシック" panose="020B0400000000000000" pitchFamily="50" charset="-128"/>
              </a:rPr>
              <a:t>ベースライン②は技術的難易度高いが，保全型の場合必要．ただし，近年，絶対的ネットゲインが優位？</a:t>
            </a:r>
          </a:p>
        </p:txBody>
      </p:sp>
      <p:sp>
        <p:nvSpPr>
          <p:cNvPr id="37" name="テキスト ボックス 36">
            <a:extLst>
              <a:ext uri="{FF2B5EF4-FFF2-40B4-BE49-F238E27FC236}">
                <a16:creationId xmlns:a16="http://schemas.microsoft.com/office/drawing/2014/main" id="{3CAD1232-B0BE-072F-FA29-CF4EF326CDA4}"/>
              </a:ext>
            </a:extLst>
          </p:cNvPr>
          <p:cNvSpPr txBox="1"/>
          <p:nvPr/>
        </p:nvSpPr>
        <p:spPr>
          <a:xfrm>
            <a:off x="18050606" y="21933229"/>
            <a:ext cx="6878806" cy="400110"/>
          </a:xfrm>
          <a:prstGeom prst="rect">
            <a:avLst/>
          </a:prstGeom>
          <a:noFill/>
        </p:spPr>
        <p:txBody>
          <a:bodyPr wrap="none" rtlCol="0">
            <a:spAutoFit/>
          </a:bodyPr>
          <a:lstStyle/>
          <a:p>
            <a:r>
              <a:rPr kumimoji="1" lang="ja-JP" altLang="en-US" sz="2000" b="1" dirty="0">
                <a:latin typeface="BIZ UDPゴシック" panose="020B0400000000000000" pitchFamily="50" charset="-128"/>
                <a:ea typeface="BIZ UDPゴシック" panose="020B0400000000000000" pitchFamily="50" charset="-128"/>
              </a:rPr>
              <a:t>図　オフセットは最後の手段（ミティゲーションヒエラルキー）</a:t>
            </a:r>
          </a:p>
        </p:txBody>
      </p:sp>
    </p:spTree>
    <p:extLst>
      <p:ext uri="{BB962C8B-B14F-4D97-AF65-F5344CB8AC3E}">
        <p14:creationId xmlns:p14="http://schemas.microsoft.com/office/powerpoint/2010/main" val="196821791"/>
      </p:ext>
    </p:extLst>
  </p:cSld>
  <p:clrMapOvr>
    <a:masterClrMapping/>
  </p:clrMapOvr>
</p:sld>
</file>

<file path=ppt/theme/theme1.xml><?xml version="1.0" encoding="utf-8"?>
<a:theme xmlns:a="http://schemas.openxmlformats.org/drawingml/2006/main" name="Office 2013 - 2022 テーマ">
  <a:themeElements>
    <a:clrScheme name="Office 2013 - 2022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2013 - 2022 Theme</Template>
  <TotalTime>15992</TotalTime>
  <Words>880</Words>
  <Application>Microsoft Office PowerPoint</Application>
  <PresentationFormat>ユーザー設定</PresentationFormat>
  <Paragraphs>63</Paragraphs>
  <Slides>1</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vt:i4>
      </vt:variant>
    </vt:vector>
  </HeadingPairs>
  <TitlesOfParts>
    <vt:vector size="8" baseType="lpstr">
      <vt:lpstr>BIZ UDPゴシック</vt:lpstr>
      <vt:lpstr>游ゴシック</vt:lpstr>
      <vt:lpstr>Arial</vt:lpstr>
      <vt:lpstr>Calibri</vt:lpstr>
      <vt:lpstr>Calibri Light</vt:lpstr>
      <vt:lpstr>Wingdings</vt:lpstr>
      <vt:lpstr>Office 2013 - 2022 テーマ</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菅野 一輝</dc:creator>
  <cp:lastModifiedBy>NAKAMURA Keigo</cp:lastModifiedBy>
  <cp:revision>80</cp:revision>
  <cp:lastPrinted>2024-06-10T04:08:17Z</cp:lastPrinted>
  <dcterms:created xsi:type="dcterms:W3CDTF">2021-09-08T12:46:28Z</dcterms:created>
  <dcterms:modified xsi:type="dcterms:W3CDTF">2025-06-15T18:13:47Z</dcterms:modified>
  <cp:contentStatus/>
</cp:coreProperties>
</file>