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11"/>
  </p:notesMasterIdLst>
  <p:sldIdLst>
    <p:sldId id="268" r:id="rId2"/>
    <p:sldId id="321" r:id="rId3"/>
    <p:sldId id="322" r:id="rId4"/>
    <p:sldId id="292" r:id="rId5"/>
    <p:sldId id="323" r:id="rId6"/>
    <p:sldId id="332" r:id="rId7"/>
    <p:sldId id="324" r:id="rId8"/>
    <p:sldId id="325" r:id="rId9"/>
    <p:sldId id="331" r:id="rId10"/>
  </p:sldIdLst>
  <p:sldSz cx="9144000" cy="6858000" type="screen4x3"/>
  <p:notesSz cx="6815138" cy="99472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3"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BE1F6"/>
    <a:srgbClr val="FF3300"/>
    <a:srgbClr val="009900"/>
    <a:srgbClr val="94E77C"/>
    <a:srgbClr val="FFFFFF"/>
    <a:srgbClr val="FFA4B5"/>
    <a:srgbClr val="CC00CC"/>
    <a:srgbClr val="299D66"/>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F81B61-DD5B-4326-B1AE-53C5347A0DC6}" v="2" dt="2025-02-20T01:20:34.73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8424" autoAdjust="0"/>
  </p:normalViewPr>
  <p:slideViewPr>
    <p:cSldViewPr snapToGrid="0">
      <p:cViewPr varScale="1">
        <p:scale>
          <a:sx n="203" d="100"/>
          <a:sy n="203" d="100"/>
        </p:scale>
        <p:origin x="4350" y="210"/>
      </p:cViewPr>
      <p:guideLst>
        <p:guide orient="horz" pos="2160"/>
        <p:guide pos="2903"/>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5" d="100"/>
          <a:sy n="75" d="100"/>
        </p:scale>
        <p:origin x="3186" y="84"/>
      </p:cViewPr>
      <p:guideLst>
        <p:guide orient="horz" pos="3132"/>
        <p:guide pos="214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DA Keigo" userId="845ff04d-cf37-4ae9-923a-524a13bb5597" providerId="ADAL" clId="{FA455ACB-1DEB-4048-948C-E0943E36C279}"/>
    <pc:docChg chg="modSld">
      <pc:chgData name="YUDA Keigo" userId="845ff04d-cf37-4ae9-923a-524a13bb5597" providerId="ADAL" clId="{FA455ACB-1DEB-4048-948C-E0943E36C279}" dt="2025-02-19T10:23:46.542" v="9" actId="20577"/>
      <pc:docMkLst>
        <pc:docMk/>
      </pc:docMkLst>
      <pc:sldChg chg="modNotesTx">
        <pc:chgData name="YUDA Keigo" userId="845ff04d-cf37-4ae9-923a-524a13bb5597" providerId="ADAL" clId="{FA455ACB-1DEB-4048-948C-E0943E36C279}" dt="2025-02-19T10:23:46.542" v="9" actId="20577"/>
        <pc:sldMkLst>
          <pc:docMk/>
          <pc:sldMk cId="12806549" sldId="268"/>
        </pc:sldMkLst>
      </pc:sldChg>
      <pc:sldChg chg="modNotesTx">
        <pc:chgData name="YUDA Keigo" userId="845ff04d-cf37-4ae9-923a-524a13bb5597" providerId="ADAL" clId="{FA455ACB-1DEB-4048-948C-E0943E36C279}" dt="2025-02-19T10:23:28.518" v="2" actId="20577"/>
        <pc:sldMkLst>
          <pc:docMk/>
          <pc:sldMk cId="1651262482" sldId="292"/>
        </pc:sldMkLst>
      </pc:sldChg>
      <pc:sldChg chg="modNotesTx">
        <pc:chgData name="YUDA Keigo" userId="845ff04d-cf37-4ae9-923a-524a13bb5597" providerId="ADAL" clId="{FA455ACB-1DEB-4048-948C-E0943E36C279}" dt="2025-02-19T10:23:24.847" v="0" actId="20577"/>
        <pc:sldMkLst>
          <pc:docMk/>
          <pc:sldMk cId="833081171" sldId="321"/>
        </pc:sldMkLst>
      </pc:sldChg>
      <pc:sldChg chg="modNotesTx">
        <pc:chgData name="YUDA Keigo" userId="845ff04d-cf37-4ae9-923a-524a13bb5597" providerId="ADAL" clId="{FA455ACB-1DEB-4048-948C-E0943E36C279}" dt="2025-02-19T10:23:26.472" v="1" actId="20577"/>
        <pc:sldMkLst>
          <pc:docMk/>
          <pc:sldMk cId="1133142148" sldId="322"/>
        </pc:sldMkLst>
      </pc:sldChg>
      <pc:sldChg chg="modNotesTx">
        <pc:chgData name="YUDA Keigo" userId="845ff04d-cf37-4ae9-923a-524a13bb5597" providerId="ADAL" clId="{FA455ACB-1DEB-4048-948C-E0943E36C279}" dt="2025-02-19T10:23:30.738" v="3" actId="20577"/>
        <pc:sldMkLst>
          <pc:docMk/>
          <pc:sldMk cId="221669147" sldId="323"/>
        </pc:sldMkLst>
      </pc:sldChg>
      <pc:sldChg chg="modNotesTx">
        <pc:chgData name="YUDA Keigo" userId="845ff04d-cf37-4ae9-923a-524a13bb5597" providerId="ADAL" clId="{FA455ACB-1DEB-4048-948C-E0943E36C279}" dt="2025-02-19T10:23:32.486" v="4" actId="20577"/>
        <pc:sldMkLst>
          <pc:docMk/>
          <pc:sldMk cId="4090548325" sldId="324"/>
        </pc:sldMkLst>
      </pc:sldChg>
      <pc:sldChg chg="modNotesTx">
        <pc:chgData name="YUDA Keigo" userId="845ff04d-cf37-4ae9-923a-524a13bb5597" providerId="ADAL" clId="{FA455ACB-1DEB-4048-948C-E0943E36C279}" dt="2025-02-19T10:23:34.238" v="5" actId="20577"/>
        <pc:sldMkLst>
          <pc:docMk/>
          <pc:sldMk cId="2628274848" sldId="325"/>
        </pc:sldMkLst>
      </pc:sldChg>
      <pc:sldChg chg="modNotesTx">
        <pc:chgData name="YUDA Keigo" userId="845ff04d-cf37-4ae9-923a-524a13bb5597" providerId="ADAL" clId="{FA455ACB-1DEB-4048-948C-E0943E36C279}" dt="2025-02-19T10:23:35.758" v="6" actId="20577"/>
        <pc:sldMkLst>
          <pc:docMk/>
          <pc:sldMk cId="1594304307" sldId="327"/>
        </pc:sldMkLst>
      </pc:sldChg>
      <pc:sldChg chg="modNotesTx">
        <pc:chgData name="YUDA Keigo" userId="845ff04d-cf37-4ae9-923a-524a13bb5597" providerId="ADAL" clId="{FA455ACB-1DEB-4048-948C-E0943E36C279}" dt="2025-02-19T10:23:41.297" v="8" actId="20577"/>
        <pc:sldMkLst>
          <pc:docMk/>
          <pc:sldMk cId="3868944371" sldId="329"/>
        </pc:sldMkLst>
      </pc:sldChg>
      <pc:sldChg chg="modNotesTx">
        <pc:chgData name="YUDA Keigo" userId="845ff04d-cf37-4ae9-923a-524a13bb5597" providerId="ADAL" clId="{FA455ACB-1DEB-4048-948C-E0943E36C279}" dt="2025-02-19T10:23:39.534" v="7" actId="20577"/>
        <pc:sldMkLst>
          <pc:docMk/>
          <pc:sldMk cId="1132973778" sldId="331"/>
        </pc:sldMkLst>
      </pc:sldChg>
    </pc:docChg>
  </pc:docChgLst>
  <pc:docChgLst>
    <pc:chgData name="YUDA Keigo" userId="845ff04d-cf37-4ae9-923a-524a13bb5597" providerId="ADAL" clId="{5DF81B61-DD5B-4326-B1AE-53C5347A0DC6}"/>
    <pc:docChg chg="undo custSel modSld modNotesMaster">
      <pc:chgData name="YUDA Keigo" userId="845ff04d-cf37-4ae9-923a-524a13bb5597" providerId="ADAL" clId="{5DF81B61-DD5B-4326-B1AE-53C5347A0DC6}" dt="2025-02-20T01:20:34.734" v="280"/>
      <pc:docMkLst>
        <pc:docMk/>
      </pc:docMkLst>
      <pc:sldChg chg="modSp mod modNotesTx">
        <pc:chgData name="YUDA Keigo" userId="845ff04d-cf37-4ae9-923a-524a13bb5597" providerId="ADAL" clId="{5DF81B61-DD5B-4326-B1AE-53C5347A0DC6}" dt="2025-02-18T00:24:47.402" v="70" actId="2711"/>
        <pc:sldMkLst>
          <pc:docMk/>
          <pc:sldMk cId="12806549" sldId="268"/>
        </pc:sldMkLst>
        <pc:spChg chg="mod">
          <ac:chgData name="YUDA Keigo" userId="845ff04d-cf37-4ae9-923a-524a13bb5597" providerId="ADAL" clId="{5DF81B61-DD5B-4326-B1AE-53C5347A0DC6}" dt="2025-02-18T00:24:21.029" v="69" actId="2711"/>
          <ac:spMkLst>
            <pc:docMk/>
            <pc:sldMk cId="12806549" sldId="268"/>
            <ac:spMk id="3" creationId="{00000000-0000-0000-0000-000000000000}"/>
          </ac:spMkLst>
        </pc:spChg>
        <pc:spChg chg="mod">
          <ac:chgData name="YUDA Keigo" userId="845ff04d-cf37-4ae9-923a-524a13bb5597" providerId="ADAL" clId="{5DF81B61-DD5B-4326-B1AE-53C5347A0DC6}" dt="2025-02-18T00:24:47.402" v="70" actId="2711"/>
          <ac:spMkLst>
            <pc:docMk/>
            <pc:sldMk cId="12806549" sldId="268"/>
            <ac:spMk id="4" creationId="{00000000-0000-0000-0000-000000000000}"/>
          </ac:spMkLst>
        </pc:spChg>
      </pc:sldChg>
      <pc:sldChg chg="modSp mod modNotesTx">
        <pc:chgData name="YUDA Keigo" userId="845ff04d-cf37-4ae9-923a-524a13bb5597" providerId="ADAL" clId="{5DF81B61-DD5B-4326-B1AE-53C5347A0DC6}" dt="2025-02-18T23:44:45.952" v="215" actId="20577"/>
        <pc:sldMkLst>
          <pc:docMk/>
          <pc:sldMk cId="1651262482" sldId="292"/>
        </pc:sldMkLst>
        <pc:spChg chg="mod">
          <ac:chgData name="YUDA Keigo" userId="845ff04d-cf37-4ae9-923a-524a13bb5597" providerId="ADAL" clId="{5DF81B61-DD5B-4326-B1AE-53C5347A0DC6}" dt="2025-02-18T23:44:45.952" v="215" actId="20577"/>
          <ac:spMkLst>
            <pc:docMk/>
            <pc:sldMk cId="1651262482" sldId="292"/>
            <ac:spMk id="2" creationId="{964FF06F-0293-E745-D61A-E7D9D2B2B2BD}"/>
          </ac:spMkLst>
        </pc:spChg>
      </pc:sldChg>
      <pc:sldChg chg="addSp delSp modSp mod modNotesTx">
        <pc:chgData name="YUDA Keigo" userId="845ff04d-cf37-4ae9-923a-524a13bb5597" providerId="ADAL" clId="{5DF81B61-DD5B-4326-B1AE-53C5347A0DC6}" dt="2025-02-20T00:16:20.110" v="279" actId="404"/>
        <pc:sldMkLst>
          <pc:docMk/>
          <pc:sldMk cId="833081171" sldId="321"/>
        </pc:sldMkLst>
        <pc:spChg chg="mod">
          <ac:chgData name="YUDA Keigo" userId="845ff04d-cf37-4ae9-923a-524a13bb5597" providerId="ADAL" clId="{5DF81B61-DD5B-4326-B1AE-53C5347A0DC6}" dt="2025-02-20T00:16:20.110" v="279" actId="404"/>
          <ac:spMkLst>
            <pc:docMk/>
            <pc:sldMk cId="833081171" sldId="321"/>
            <ac:spMk id="4" creationId="{A5EF6FE8-B524-1D32-7382-FADA897998EC}"/>
          </ac:spMkLst>
        </pc:spChg>
        <pc:spChg chg="mod">
          <ac:chgData name="YUDA Keigo" userId="845ff04d-cf37-4ae9-923a-524a13bb5597" providerId="ADAL" clId="{5DF81B61-DD5B-4326-B1AE-53C5347A0DC6}" dt="2025-02-18T06:54:25.592" v="162" actId="2711"/>
          <ac:spMkLst>
            <pc:docMk/>
            <pc:sldMk cId="833081171" sldId="321"/>
            <ac:spMk id="5" creationId="{7702264E-F7C4-6C62-F0A5-EDDF963B29D2}"/>
          </ac:spMkLst>
        </pc:spChg>
        <pc:spChg chg="mod">
          <ac:chgData name="YUDA Keigo" userId="845ff04d-cf37-4ae9-923a-524a13bb5597" providerId="ADAL" clId="{5DF81B61-DD5B-4326-B1AE-53C5347A0DC6}" dt="2025-02-19T03:26:00.617" v="220" actId="1076"/>
          <ac:spMkLst>
            <pc:docMk/>
            <pc:sldMk cId="833081171" sldId="321"/>
            <ac:spMk id="7" creationId="{6921EC17-E0F9-696C-6713-A8306A2E70E7}"/>
          </ac:spMkLst>
        </pc:spChg>
        <pc:spChg chg="del">
          <ac:chgData name="YUDA Keigo" userId="845ff04d-cf37-4ae9-923a-524a13bb5597" providerId="ADAL" clId="{5DF81B61-DD5B-4326-B1AE-53C5347A0DC6}" dt="2025-02-19T03:25:27.093" v="216" actId="478"/>
          <ac:spMkLst>
            <pc:docMk/>
            <pc:sldMk cId="833081171" sldId="321"/>
            <ac:spMk id="9" creationId="{17FB899C-D976-A189-70A2-4875C95B95EE}"/>
          </ac:spMkLst>
        </pc:spChg>
        <pc:spChg chg="mod">
          <ac:chgData name="YUDA Keigo" userId="845ff04d-cf37-4ae9-923a-524a13bb5597" providerId="ADAL" clId="{5DF81B61-DD5B-4326-B1AE-53C5347A0DC6}" dt="2025-02-19T03:26:15.034" v="223" actId="1076"/>
          <ac:spMkLst>
            <pc:docMk/>
            <pc:sldMk cId="833081171" sldId="321"/>
            <ac:spMk id="10" creationId="{CA0F2237-FD21-A0C2-5379-EFC1CA92DD15}"/>
          </ac:spMkLst>
        </pc:spChg>
        <pc:spChg chg="del">
          <ac:chgData name="YUDA Keigo" userId="845ff04d-cf37-4ae9-923a-524a13bb5597" providerId="ADAL" clId="{5DF81B61-DD5B-4326-B1AE-53C5347A0DC6}" dt="2025-02-19T03:25:40.863" v="217" actId="478"/>
          <ac:spMkLst>
            <pc:docMk/>
            <pc:sldMk cId="833081171" sldId="321"/>
            <ac:spMk id="12" creationId="{5A7C9BF7-5439-C928-3248-7579D5998B5B}"/>
          </ac:spMkLst>
        </pc:spChg>
        <pc:spChg chg="mod">
          <ac:chgData name="YUDA Keigo" userId="845ff04d-cf37-4ae9-923a-524a13bb5597" providerId="ADAL" clId="{5DF81B61-DD5B-4326-B1AE-53C5347A0DC6}" dt="2025-02-19T23:57:30" v="235" actId="13926"/>
          <ac:spMkLst>
            <pc:docMk/>
            <pc:sldMk cId="833081171" sldId="321"/>
            <ac:spMk id="14" creationId="{B32E1370-72E8-A1F6-F9B0-B3DD69504FA8}"/>
          </ac:spMkLst>
        </pc:spChg>
        <pc:spChg chg="mod">
          <ac:chgData name="YUDA Keigo" userId="845ff04d-cf37-4ae9-923a-524a13bb5597" providerId="ADAL" clId="{5DF81B61-DD5B-4326-B1AE-53C5347A0DC6}" dt="2025-02-18T23:43:38.470" v="214" actId="14100"/>
          <ac:spMkLst>
            <pc:docMk/>
            <pc:sldMk cId="833081171" sldId="321"/>
            <ac:spMk id="15" creationId="{B87EFBE4-D0CA-D610-EEF1-79E81C13CF16}"/>
          </ac:spMkLst>
        </pc:spChg>
        <pc:spChg chg="mod">
          <ac:chgData name="YUDA Keigo" userId="845ff04d-cf37-4ae9-923a-524a13bb5597" providerId="ADAL" clId="{5DF81B61-DD5B-4326-B1AE-53C5347A0DC6}" dt="2025-02-19T03:26:03.420" v="221" actId="1076"/>
          <ac:spMkLst>
            <pc:docMk/>
            <pc:sldMk cId="833081171" sldId="321"/>
            <ac:spMk id="16" creationId="{81DEF706-1545-4E3D-4405-371F9183E897}"/>
          </ac:spMkLst>
        </pc:spChg>
        <pc:spChg chg="mod">
          <ac:chgData name="YUDA Keigo" userId="845ff04d-cf37-4ae9-923a-524a13bb5597" providerId="ADAL" clId="{5DF81B61-DD5B-4326-B1AE-53C5347A0DC6}" dt="2025-02-19T03:26:09.253" v="222" actId="1076"/>
          <ac:spMkLst>
            <pc:docMk/>
            <pc:sldMk cId="833081171" sldId="321"/>
            <ac:spMk id="18" creationId="{0B47D63C-778A-A6F9-6322-86DF17DEC6D0}"/>
          </ac:spMkLst>
        </pc:spChg>
        <pc:spChg chg="mod">
          <ac:chgData name="YUDA Keigo" userId="845ff04d-cf37-4ae9-923a-524a13bb5597" providerId="ADAL" clId="{5DF81B61-DD5B-4326-B1AE-53C5347A0DC6}" dt="2025-02-20T00:06:48.218" v="267" actId="207"/>
          <ac:spMkLst>
            <pc:docMk/>
            <pc:sldMk cId="833081171" sldId="321"/>
            <ac:spMk id="20" creationId="{C4A6C558-8C59-A4B3-1C7B-58A337A0EA90}"/>
          </ac:spMkLst>
        </pc:spChg>
        <pc:spChg chg="mod">
          <ac:chgData name="YUDA Keigo" userId="845ff04d-cf37-4ae9-923a-524a13bb5597" providerId="ADAL" clId="{5DF81B61-DD5B-4326-B1AE-53C5347A0DC6}" dt="2025-02-18T09:50:56.066" v="176" actId="1035"/>
          <ac:spMkLst>
            <pc:docMk/>
            <pc:sldMk cId="833081171" sldId="321"/>
            <ac:spMk id="21" creationId="{4A1CB2B2-DF75-7CF5-33F6-3B5AD0AE478D}"/>
          </ac:spMkLst>
        </pc:spChg>
        <pc:grpChg chg="mod">
          <ac:chgData name="YUDA Keigo" userId="845ff04d-cf37-4ae9-923a-524a13bb5597" providerId="ADAL" clId="{5DF81B61-DD5B-4326-B1AE-53C5347A0DC6}" dt="2025-02-19T03:26:30.545" v="225" actId="1076"/>
          <ac:grpSpMkLst>
            <pc:docMk/>
            <pc:sldMk cId="833081171" sldId="321"/>
            <ac:grpSpMk id="6" creationId="{9D1487F1-998D-23B0-485B-53415C131D70}"/>
          </ac:grpSpMkLst>
        </pc:grpChg>
        <pc:grpChg chg="mod">
          <ac:chgData name="YUDA Keigo" userId="845ff04d-cf37-4ae9-923a-524a13bb5597" providerId="ADAL" clId="{5DF81B61-DD5B-4326-B1AE-53C5347A0DC6}" dt="2025-02-18T23:43:30.546" v="213" actId="14100"/>
          <ac:grpSpMkLst>
            <pc:docMk/>
            <pc:sldMk cId="833081171" sldId="321"/>
            <ac:grpSpMk id="13" creationId="{CF39F02F-525D-EA44-9D6A-AC70EB409567}"/>
          </ac:grpSpMkLst>
        </pc:grpChg>
        <pc:grpChg chg="add del mod">
          <ac:chgData name="YUDA Keigo" userId="845ff04d-cf37-4ae9-923a-524a13bb5597" providerId="ADAL" clId="{5DF81B61-DD5B-4326-B1AE-53C5347A0DC6}" dt="2025-02-19T03:25:51.609" v="219" actId="14100"/>
          <ac:grpSpMkLst>
            <pc:docMk/>
            <pc:sldMk cId="833081171" sldId="321"/>
            <ac:grpSpMk id="23" creationId="{96F4C252-19EE-8495-62FF-38B91DEC43AF}"/>
          </ac:grpSpMkLst>
        </pc:grpChg>
        <pc:grpChg chg="mod">
          <ac:chgData name="YUDA Keigo" userId="845ff04d-cf37-4ae9-923a-524a13bb5597" providerId="ADAL" clId="{5DF81B61-DD5B-4326-B1AE-53C5347A0DC6}" dt="2025-02-19T03:26:22.906" v="224" actId="1076"/>
          <ac:grpSpMkLst>
            <pc:docMk/>
            <pc:sldMk cId="833081171" sldId="321"/>
            <ac:grpSpMk id="24" creationId="{7CF9A0CA-EB90-3886-BCA4-1657874579AF}"/>
          </ac:grpSpMkLst>
        </pc:grpChg>
      </pc:sldChg>
      <pc:sldChg chg="modSp mod modNotesTx">
        <pc:chgData name="YUDA Keigo" userId="845ff04d-cf37-4ae9-923a-524a13bb5597" providerId="ADAL" clId="{5DF81B61-DD5B-4326-B1AE-53C5347A0DC6}" dt="2025-02-18T09:46:53.472" v="169" actId="1076"/>
        <pc:sldMkLst>
          <pc:docMk/>
          <pc:sldMk cId="1133142148" sldId="322"/>
        </pc:sldMkLst>
        <pc:spChg chg="mod">
          <ac:chgData name="YUDA Keigo" userId="845ff04d-cf37-4ae9-923a-524a13bb5597" providerId="ADAL" clId="{5DF81B61-DD5B-4326-B1AE-53C5347A0DC6}" dt="2025-02-18T09:46:53.472" v="169" actId="1076"/>
          <ac:spMkLst>
            <pc:docMk/>
            <pc:sldMk cId="1133142148" sldId="322"/>
            <ac:spMk id="23" creationId="{47F5FA59-621C-2311-FCFE-F9208E5FABD1}"/>
          </ac:spMkLst>
        </pc:spChg>
        <pc:spChg chg="mod">
          <ac:chgData name="YUDA Keigo" userId="845ff04d-cf37-4ae9-923a-524a13bb5597" providerId="ADAL" clId="{5DF81B61-DD5B-4326-B1AE-53C5347A0DC6}" dt="2025-02-18T09:46:46.473" v="167" actId="14100"/>
          <ac:spMkLst>
            <pc:docMk/>
            <pc:sldMk cId="1133142148" sldId="322"/>
            <ac:spMk id="24" creationId="{44423D3B-8097-51A1-00AC-670E8F179D63}"/>
          </ac:spMkLst>
        </pc:spChg>
        <pc:spChg chg="mod">
          <ac:chgData name="YUDA Keigo" userId="845ff04d-cf37-4ae9-923a-524a13bb5597" providerId="ADAL" clId="{5DF81B61-DD5B-4326-B1AE-53C5347A0DC6}" dt="2025-02-18T00:20:15.217" v="20" actId="2711"/>
          <ac:spMkLst>
            <pc:docMk/>
            <pc:sldMk cId="1133142148" sldId="322"/>
            <ac:spMk id="133" creationId="{5E1452F7-7C0D-883A-38E3-017E09CC3EDD}"/>
          </ac:spMkLst>
        </pc:spChg>
        <pc:spChg chg="mod">
          <ac:chgData name="YUDA Keigo" userId="845ff04d-cf37-4ae9-923a-524a13bb5597" providerId="ADAL" clId="{5DF81B61-DD5B-4326-B1AE-53C5347A0DC6}" dt="2025-02-18T00:20:19.223" v="22" actId="2711"/>
          <ac:spMkLst>
            <pc:docMk/>
            <pc:sldMk cId="1133142148" sldId="322"/>
            <ac:spMk id="134" creationId="{EFB0DB69-2953-4BBF-248F-067957F3DB8C}"/>
          </ac:spMkLst>
        </pc:spChg>
        <pc:spChg chg="mod">
          <ac:chgData name="YUDA Keigo" userId="845ff04d-cf37-4ae9-923a-524a13bb5597" providerId="ADAL" clId="{5DF81B61-DD5B-4326-B1AE-53C5347A0DC6}" dt="2025-02-18T00:20:24.573" v="25" actId="2711"/>
          <ac:spMkLst>
            <pc:docMk/>
            <pc:sldMk cId="1133142148" sldId="322"/>
            <ac:spMk id="135" creationId="{7808B934-D6B9-DB37-F7CE-9DEF9CC1263B}"/>
          </ac:spMkLst>
        </pc:spChg>
        <pc:picChg chg="mod">
          <ac:chgData name="YUDA Keigo" userId="845ff04d-cf37-4ae9-923a-524a13bb5597" providerId="ADAL" clId="{5DF81B61-DD5B-4326-B1AE-53C5347A0DC6}" dt="2025-02-18T09:46:40.412" v="165" actId="1076"/>
          <ac:picMkLst>
            <pc:docMk/>
            <pc:sldMk cId="1133142148" sldId="322"/>
            <ac:picMk id="136" creationId="{FDDB7555-0FE2-9750-9088-DB9DBFD1C1EC}"/>
          </ac:picMkLst>
        </pc:picChg>
      </pc:sldChg>
      <pc:sldChg chg="addSp delSp modSp mod modNotesTx">
        <pc:chgData name="YUDA Keigo" userId="845ff04d-cf37-4ae9-923a-524a13bb5597" providerId="ADAL" clId="{5DF81B61-DD5B-4326-B1AE-53C5347A0DC6}" dt="2025-02-20T00:12:02.452" v="275" actId="1076"/>
        <pc:sldMkLst>
          <pc:docMk/>
          <pc:sldMk cId="221669147" sldId="323"/>
        </pc:sldMkLst>
        <pc:spChg chg="mod">
          <ac:chgData name="YUDA Keigo" userId="845ff04d-cf37-4ae9-923a-524a13bb5597" providerId="ADAL" clId="{5DF81B61-DD5B-4326-B1AE-53C5347A0DC6}" dt="2025-02-18T01:10:37.136" v="114" actId="20577"/>
          <ac:spMkLst>
            <pc:docMk/>
            <pc:sldMk cId="221669147" sldId="323"/>
            <ac:spMk id="4" creationId="{EA0D2EE1-2982-AD6B-F3FB-273498D5F923}"/>
          </ac:spMkLst>
        </pc:spChg>
        <pc:spChg chg="add mod">
          <ac:chgData name="YUDA Keigo" userId="845ff04d-cf37-4ae9-923a-524a13bb5597" providerId="ADAL" clId="{5DF81B61-DD5B-4326-B1AE-53C5347A0DC6}" dt="2025-02-18T01:11:29.636" v="143" actId="1076"/>
          <ac:spMkLst>
            <pc:docMk/>
            <pc:sldMk cId="221669147" sldId="323"/>
            <ac:spMk id="13" creationId="{FEAC81F1-9685-1FF1-0332-CCC96243085E}"/>
          </ac:spMkLst>
        </pc:spChg>
        <pc:spChg chg="add mod">
          <ac:chgData name="YUDA Keigo" userId="845ff04d-cf37-4ae9-923a-524a13bb5597" providerId="ADAL" clId="{5DF81B61-DD5B-4326-B1AE-53C5347A0DC6}" dt="2025-02-18T01:11:46.010" v="151" actId="14100"/>
          <ac:spMkLst>
            <pc:docMk/>
            <pc:sldMk cId="221669147" sldId="323"/>
            <ac:spMk id="14" creationId="{73061ED9-C18D-9427-D0E6-1FB7D77E88F1}"/>
          </ac:spMkLst>
        </pc:spChg>
        <pc:spChg chg="mod">
          <ac:chgData name="YUDA Keigo" userId="845ff04d-cf37-4ae9-923a-524a13bb5597" providerId="ADAL" clId="{5DF81B61-DD5B-4326-B1AE-53C5347A0DC6}" dt="2025-02-18T00:21:00.572" v="36" actId="113"/>
          <ac:spMkLst>
            <pc:docMk/>
            <pc:sldMk cId="221669147" sldId="323"/>
            <ac:spMk id="15" creationId="{0829363F-76A9-B277-9A19-876F7798D54A}"/>
          </ac:spMkLst>
        </pc:spChg>
        <pc:spChg chg="add mod">
          <ac:chgData name="YUDA Keigo" userId="845ff04d-cf37-4ae9-923a-524a13bb5597" providerId="ADAL" clId="{5DF81B61-DD5B-4326-B1AE-53C5347A0DC6}" dt="2025-02-18T01:12:03.534" v="159" actId="14100"/>
          <ac:spMkLst>
            <pc:docMk/>
            <pc:sldMk cId="221669147" sldId="323"/>
            <ac:spMk id="17" creationId="{3052ABB2-A971-6935-2274-4DC6B32BFFA4}"/>
          </ac:spMkLst>
        </pc:spChg>
        <pc:spChg chg="mod">
          <ac:chgData name="YUDA Keigo" userId="845ff04d-cf37-4ae9-923a-524a13bb5597" providerId="ADAL" clId="{5DF81B61-DD5B-4326-B1AE-53C5347A0DC6}" dt="2025-02-18T01:09:58.823" v="72" actId="1076"/>
          <ac:spMkLst>
            <pc:docMk/>
            <pc:sldMk cId="221669147" sldId="323"/>
            <ac:spMk id="18" creationId="{E29D512A-A45D-DB0B-4031-7F6D78D59FC5}"/>
          </ac:spMkLst>
        </pc:spChg>
        <pc:spChg chg="mod">
          <ac:chgData name="YUDA Keigo" userId="845ff04d-cf37-4ae9-923a-524a13bb5597" providerId="ADAL" clId="{5DF81B61-DD5B-4326-B1AE-53C5347A0DC6}" dt="2025-02-18T01:09:58.823" v="72" actId="1076"/>
          <ac:spMkLst>
            <pc:docMk/>
            <pc:sldMk cId="221669147" sldId="323"/>
            <ac:spMk id="19" creationId="{F5318FCF-3267-9148-52A6-9BD231D3EE2B}"/>
          </ac:spMkLst>
        </pc:spChg>
        <pc:spChg chg="mod">
          <ac:chgData name="YUDA Keigo" userId="845ff04d-cf37-4ae9-923a-524a13bb5597" providerId="ADAL" clId="{5DF81B61-DD5B-4326-B1AE-53C5347A0DC6}" dt="2025-02-18T01:11:33.712" v="144" actId="1076"/>
          <ac:spMkLst>
            <pc:docMk/>
            <pc:sldMk cId="221669147" sldId="323"/>
            <ac:spMk id="21" creationId="{6C88A659-2705-E200-8A3F-13424AD1F031}"/>
          </ac:spMkLst>
        </pc:spChg>
        <pc:spChg chg="mod">
          <ac:chgData name="YUDA Keigo" userId="845ff04d-cf37-4ae9-923a-524a13bb5597" providerId="ADAL" clId="{5DF81B61-DD5B-4326-B1AE-53C5347A0DC6}" dt="2025-02-18T00:20:51.875" v="31" actId="113"/>
          <ac:spMkLst>
            <pc:docMk/>
            <pc:sldMk cId="221669147" sldId="323"/>
            <ac:spMk id="25" creationId="{61047C54-CFEA-1D76-8E22-1D6D101592DF}"/>
          </ac:spMkLst>
        </pc:spChg>
        <pc:grpChg chg="mod">
          <ac:chgData name="YUDA Keigo" userId="845ff04d-cf37-4ae9-923a-524a13bb5597" providerId="ADAL" clId="{5DF81B61-DD5B-4326-B1AE-53C5347A0DC6}" dt="2025-02-18T01:09:58.823" v="72" actId="1076"/>
          <ac:grpSpMkLst>
            <pc:docMk/>
            <pc:sldMk cId="221669147" sldId="323"/>
            <ac:grpSpMk id="12" creationId="{7B8842D4-36F3-78B3-9C42-53EE487E45AC}"/>
          </ac:grpSpMkLst>
        </pc:grpChg>
        <pc:picChg chg="mod">
          <ac:chgData name="YUDA Keigo" userId="845ff04d-cf37-4ae9-923a-524a13bb5597" providerId="ADAL" clId="{5DF81B61-DD5B-4326-B1AE-53C5347A0DC6}" dt="2025-02-20T00:12:02.452" v="275" actId="1076"/>
          <ac:picMkLst>
            <pc:docMk/>
            <pc:sldMk cId="221669147" sldId="323"/>
            <ac:picMk id="8" creationId="{9718CF24-CE69-147A-D4BA-3EC2295B9A19}"/>
          </ac:picMkLst>
        </pc:picChg>
        <pc:picChg chg="add mod">
          <ac:chgData name="YUDA Keigo" userId="845ff04d-cf37-4ae9-923a-524a13bb5597" providerId="ADAL" clId="{5DF81B61-DD5B-4326-B1AE-53C5347A0DC6}" dt="2025-02-18T01:11:26.021" v="142" actId="1076"/>
          <ac:picMkLst>
            <pc:docMk/>
            <pc:sldMk cId="221669147" sldId="323"/>
            <ac:picMk id="9" creationId="{94A3B355-C975-C7D4-26B4-C7932101C9F8}"/>
          </ac:picMkLst>
        </pc:picChg>
      </pc:sldChg>
      <pc:sldChg chg="modNotesTx">
        <pc:chgData name="YUDA Keigo" userId="845ff04d-cf37-4ae9-923a-524a13bb5597" providerId="ADAL" clId="{5DF81B61-DD5B-4326-B1AE-53C5347A0DC6}" dt="2025-02-18T00:18:14.024" v="5" actId="20577"/>
        <pc:sldMkLst>
          <pc:docMk/>
          <pc:sldMk cId="4090548325" sldId="324"/>
        </pc:sldMkLst>
      </pc:sldChg>
      <pc:sldChg chg="delSp modSp mod modNotesTx">
        <pc:chgData name="YUDA Keigo" userId="845ff04d-cf37-4ae9-923a-524a13bb5597" providerId="ADAL" clId="{5DF81B61-DD5B-4326-B1AE-53C5347A0DC6}" dt="2025-02-20T00:08:15.812" v="270" actId="208"/>
        <pc:sldMkLst>
          <pc:docMk/>
          <pc:sldMk cId="2628274848" sldId="325"/>
        </pc:sldMkLst>
        <pc:spChg chg="mod">
          <ac:chgData name="YUDA Keigo" userId="845ff04d-cf37-4ae9-923a-524a13bb5597" providerId="ADAL" clId="{5DF81B61-DD5B-4326-B1AE-53C5347A0DC6}" dt="2025-02-18T00:21:30.321" v="41" actId="1076"/>
          <ac:spMkLst>
            <pc:docMk/>
            <pc:sldMk cId="2628274848" sldId="325"/>
            <ac:spMk id="20" creationId="{0BEE703D-1D7A-1C47-FE5F-A84CF884FFE1}"/>
          </ac:spMkLst>
        </pc:spChg>
        <pc:spChg chg="mod">
          <ac:chgData name="YUDA Keigo" userId="845ff04d-cf37-4ae9-923a-524a13bb5597" providerId="ADAL" clId="{5DF81B61-DD5B-4326-B1AE-53C5347A0DC6}" dt="2025-02-18T00:21:19.814" v="37" actId="2711"/>
          <ac:spMkLst>
            <pc:docMk/>
            <pc:sldMk cId="2628274848" sldId="325"/>
            <ac:spMk id="21" creationId="{4278E088-8EA5-96FB-988D-0528BFFF6AD9}"/>
          </ac:spMkLst>
        </pc:spChg>
        <pc:spChg chg="mod">
          <ac:chgData name="YUDA Keigo" userId="845ff04d-cf37-4ae9-923a-524a13bb5597" providerId="ADAL" clId="{5DF81B61-DD5B-4326-B1AE-53C5347A0DC6}" dt="2025-02-20T00:08:09.172" v="269" actId="208"/>
          <ac:spMkLst>
            <pc:docMk/>
            <pc:sldMk cId="2628274848" sldId="325"/>
            <ac:spMk id="26" creationId="{2E0A984D-B1E3-9790-42E1-F392B666F040}"/>
          </ac:spMkLst>
        </pc:spChg>
        <pc:spChg chg="mod">
          <ac:chgData name="YUDA Keigo" userId="845ff04d-cf37-4ae9-923a-524a13bb5597" providerId="ADAL" clId="{5DF81B61-DD5B-4326-B1AE-53C5347A0DC6}" dt="2025-02-20T00:08:15.812" v="270" actId="208"/>
          <ac:spMkLst>
            <pc:docMk/>
            <pc:sldMk cId="2628274848" sldId="325"/>
            <ac:spMk id="27" creationId="{C0C15C45-3D0B-D1E7-30F0-207A3963D768}"/>
          </ac:spMkLst>
        </pc:spChg>
        <pc:spChg chg="mod">
          <ac:chgData name="YUDA Keigo" userId="845ff04d-cf37-4ae9-923a-524a13bb5597" providerId="ADAL" clId="{5DF81B61-DD5B-4326-B1AE-53C5347A0DC6}" dt="2025-02-19T23:56:34.763" v="229" actId="208"/>
          <ac:spMkLst>
            <pc:docMk/>
            <pc:sldMk cId="2628274848" sldId="325"/>
            <ac:spMk id="32" creationId="{23CED255-207E-3876-A6D2-1C00E42C5CE0}"/>
          </ac:spMkLst>
        </pc:spChg>
        <pc:spChg chg="mod">
          <ac:chgData name="YUDA Keigo" userId="845ff04d-cf37-4ae9-923a-524a13bb5597" providerId="ADAL" clId="{5DF81B61-DD5B-4326-B1AE-53C5347A0DC6}" dt="2025-02-19T23:56:37.660" v="230" actId="208"/>
          <ac:spMkLst>
            <pc:docMk/>
            <pc:sldMk cId="2628274848" sldId="325"/>
            <ac:spMk id="33" creationId="{23CED255-207E-3876-A6D2-1C00E42C5CE0}"/>
          </ac:spMkLst>
        </pc:spChg>
      </pc:sldChg>
      <pc:sldChg chg="modSp mod">
        <pc:chgData name="YUDA Keigo" userId="845ff04d-cf37-4ae9-923a-524a13bb5597" providerId="ADAL" clId="{5DF81B61-DD5B-4326-B1AE-53C5347A0DC6}" dt="2025-02-20T00:02:04.916" v="254" actId="208"/>
        <pc:sldMkLst>
          <pc:docMk/>
          <pc:sldMk cId="1594304307" sldId="327"/>
        </pc:sldMkLst>
        <pc:spChg chg="mod">
          <ac:chgData name="YUDA Keigo" userId="845ff04d-cf37-4ae9-923a-524a13bb5597" providerId="ADAL" clId="{5DF81B61-DD5B-4326-B1AE-53C5347A0DC6}" dt="2025-02-20T00:02:04.916" v="254" actId="208"/>
          <ac:spMkLst>
            <pc:docMk/>
            <pc:sldMk cId="1594304307" sldId="327"/>
            <ac:spMk id="10" creationId="{F825B63D-A90A-0363-E8B2-6E453B06EBDC}"/>
          </ac:spMkLst>
        </pc:spChg>
        <pc:spChg chg="mod">
          <ac:chgData name="YUDA Keigo" userId="845ff04d-cf37-4ae9-923a-524a13bb5597" providerId="ADAL" clId="{5DF81B61-DD5B-4326-B1AE-53C5347A0DC6}" dt="2025-02-18T00:21:41.905" v="43" actId="20577"/>
          <ac:spMkLst>
            <pc:docMk/>
            <pc:sldMk cId="1594304307" sldId="327"/>
            <ac:spMk id="16" creationId="{02F8797D-4D08-BD08-3B6E-7157A642C81D}"/>
          </ac:spMkLst>
        </pc:spChg>
      </pc:sldChg>
      <pc:sldChg chg="addSp delSp modSp mod modNotesTx">
        <pc:chgData name="YUDA Keigo" userId="845ff04d-cf37-4ae9-923a-524a13bb5597" providerId="ADAL" clId="{5DF81B61-DD5B-4326-B1AE-53C5347A0DC6}" dt="2025-02-20T00:11:55.242" v="274" actId="1076"/>
        <pc:sldMkLst>
          <pc:docMk/>
          <pc:sldMk cId="3868944371" sldId="329"/>
        </pc:sldMkLst>
        <pc:spChg chg="del">
          <ac:chgData name="YUDA Keigo" userId="845ff04d-cf37-4ae9-923a-524a13bb5597" providerId="ADAL" clId="{5DF81B61-DD5B-4326-B1AE-53C5347A0DC6}" dt="2025-02-19T23:58:57.047" v="236" actId="478"/>
          <ac:spMkLst>
            <pc:docMk/>
            <pc:sldMk cId="3868944371" sldId="329"/>
            <ac:spMk id="6" creationId="{F2E74CCA-3B44-E049-E1CC-7A666A762B38}"/>
          </ac:spMkLst>
        </pc:spChg>
        <pc:spChg chg="add mod">
          <ac:chgData name="YUDA Keigo" userId="845ff04d-cf37-4ae9-923a-524a13bb5597" providerId="ADAL" clId="{5DF81B61-DD5B-4326-B1AE-53C5347A0DC6}" dt="2025-02-19T23:59:05.332" v="240"/>
          <ac:spMkLst>
            <pc:docMk/>
            <pc:sldMk cId="3868944371" sldId="329"/>
            <ac:spMk id="9" creationId="{81AA13C8-5AD4-9D1C-B2BD-072320C58E87}"/>
          </ac:spMkLst>
        </pc:spChg>
        <pc:spChg chg="mod">
          <ac:chgData name="YUDA Keigo" userId="845ff04d-cf37-4ae9-923a-524a13bb5597" providerId="ADAL" clId="{5DF81B61-DD5B-4326-B1AE-53C5347A0DC6}" dt="2025-02-18T00:22:00.525" v="46" actId="113"/>
          <ac:spMkLst>
            <pc:docMk/>
            <pc:sldMk cId="3868944371" sldId="329"/>
            <ac:spMk id="14" creationId="{22255685-36BE-0E06-738E-0BAAC04DBEBA}"/>
          </ac:spMkLst>
        </pc:spChg>
        <pc:spChg chg="mod">
          <ac:chgData name="YUDA Keigo" userId="845ff04d-cf37-4ae9-923a-524a13bb5597" providerId="ADAL" clId="{5DF81B61-DD5B-4326-B1AE-53C5347A0DC6}" dt="2025-02-19T23:59:11.656" v="241" actId="1076"/>
          <ac:spMkLst>
            <pc:docMk/>
            <pc:sldMk cId="3868944371" sldId="329"/>
            <ac:spMk id="16" creationId="{105F3363-A0EE-693C-8E8C-6F3753907E5F}"/>
          </ac:spMkLst>
        </pc:spChg>
        <pc:spChg chg="del mod">
          <ac:chgData name="YUDA Keigo" userId="845ff04d-cf37-4ae9-923a-524a13bb5597" providerId="ADAL" clId="{5DF81B61-DD5B-4326-B1AE-53C5347A0DC6}" dt="2025-02-19T23:58:58.344" v="237" actId="478"/>
          <ac:spMkLst>
            <pc:docMk/>
            <pc:sldMk cId="3868944371" sldId="329"/>
            <ac:spMk id="23" creationId="{377580B4-3A8B-8646-D40C-138CA4D9D946}"/>
          </ac:spMkLst>
        </pc:spChg>
        <pc:spChg chg="mod">
          <ac:chgData name="YUDA Keigo" userId="845ff04d-cf37-4ae9-923a-524a13bb5597" providerId="ADAL" clId="{5DF81B61-DD5B-4326-B1AE-53C5347A0DC6}" dt="2025-02-20T00:04:45.968" v="255" actId="207"/>
          <ac:spMkLst>
            <pc:docMk/>
            <pc:sldMk cId="3868944371" sldId="329"/>
            <ac:spMk id="29" creationId="{4666D1C3-07AF-3D49-C9BD-D6CB3389D686}"/>
          </ac:spMkLst>
        </pc:spChg>
        <pc:grpChg chg="mod">
          <ac:chgData name="YUDA Keigo" userId="845ff04d-cf37-4ae9-923a-524a13bb5597" providerId="ADAL" clId="{5DF81B61-DD5B-4326-B1AE-53C5347A0DC6}" dt="2025-02-20T00:11:55.242" v="274" actId="1076"/>
          <ac:grpSpMkLst>
            <pc:docMk/>
            <pc:sldMk cId="3868944371" sldId="329"/>
            <ac:grpSpMk id="4" creationId="{4AA6AEC7-3E51-60F7-B06F-9009159438B6}"/>
          </ac:grpSpMkLst>
        </pc:grpChg>
        <pc:grpChg chg="del mod">
          <ac:chgData name="YUDA Keigo" userId="845ff04d-cf37-4ae9-923a-524a13bb5597" providerId="ADAL" clId="{5DF81B61-DD5B-4326-B1AE-53C5347A0DC6}" dt="2025-02-19T23:58:59.869" v="238" actId="478"/>
          <ac:grpSpMkLst>
            <pc:docMk/>
            <pc:sldMk cId="3868944371" sldId="329"/>
            <ac:grpSpMk id="8" creationId="{5EA3539C-0B8D-68F7-991A-EAD43622CDF7}"/>
          </ac:grpSpMkLst>
        </pc:grpChg>
        <pc:grpChg chg="mod">
          <ac:chgData name="YUDA Keigo" userId="845ff04d-cf37-4ae9-923a-524a13bb5597" providerId="ADAL" clId="{5DF81B61-DD5B-4326-B1AE-53C5347A0DC6}" dt="2025-02-18T00:22:35.107" v="54" actId="1076"/>
          <ac:grpSpMkLst>
            <pc:docMk/>
            <pc:sldMk cId="3868944371" sldId="329"/>
            <ac:grpSpMk id="11" creationId="{7F0C1BBA-2103-A1AC-7728-0E2F1A41109D}"/>
          </ac:grpSpMkLst>
        </pc:grpChg>
        <pc:grpChg chg="mod">
          <ac:chgData name="YUDA Keigo" userId="845ff04d-cf37-4ae9-923a-524a13bb5597" providerId="ADAL" clId="{5DF81B61-DD5B-4326-B1AE-53C5347A0DC6}" dt="2025-02-18T00:22:37.958" v="55" actId="1076"/>
          <ac:grpSpMkLst>
            <pc:docMk/>
            <pc:sldMk cId="3868944371" sldId="329"/>
            <ac:grpSpMk id="34" creationId="{C88B1284-B796-7596-8FFC-358421CDAE35}"/>
          </ac:grpSpMkLst>
        </pc:grpChg>
        <pc:picChg chg="del mod">
          <ac:chgData name="YUDA Keigo" userId="845ff04d-cf37-4ae9-923a-524a13bb5597" providerId="ADAL" clId="{5DF81B61-DD5B-4326-B1AE-53C5347A0DC6}" dt="2025-02-19T23:59:00.590" v="239" actId="478"/>
          <ac:picMkLst>
            <pc:docMk/>
            <pc:sldMk cId="3868944371" sldId="329"/>
            <ac:picMk id="5" creationId="{39CBEDB9-907C-913B-1101-1AADB37CFFA2}"/>
          </ac:picMkLst>
        </pc:picChg>
        <pc:picChg chg="add mod">
          <ac:chgData name="YUDA Keigo" userId="845ff04d-cf37-4ae9-923a-524a13bb5597" providerId="ADAL" clId="{5DF81B61-DD5B-4326-B1AE-53C5347A0DC6}" dt="2025-02-19T23:59:05.332" v="240"/>
          <ac:picMkLst>
            <pc:docMk/>
            <pc:sldMk cId="3868944371" sldId="329"/>
            <ac:picMk id="17" creationId="{3F8B20DA-2BF1-D7D3-D8F2-CBA0091E50D9}"/>
          </ac:picMkLst>
        </pc:picChg>
        <pc:cxnChg chg="mod">
          <ac:chgData name="YUDA Keigo" userId="845ff04d-cf37-4ae9-923a-524a13bb5597" providerId="ADAL" clId="{5DF81B61-DD5B-4326-B1AE-53C5347A0DC6}" dt="2025-02-20T00:11:23.394" v="272" actId="208"/>
          <ac:cxnSpMkLst>
            <pc:docMk/>
            <pc:sldMk cId="3868944371" sldId="329"/>
            <ac:cxnSpMk id="10" creationId="{DA6A6508-210A-5A5D-B4D6-25E491DF78EF}"/>
          </ac:cxnSpMkLst>
        </pc:cxnChg>
      </pc:sldChg>
      <pc:sldChg chg="modSp mod modNotesTx">
        <pc:chgData name="YUDA Keigo" userId="845ff04d-cf37-4ae9-923a-524a13bb5597" providerId="ADAL" clId="{5DF81B61-DD5B-4326-B1AE-53C5347A0DC6}" dt="2025-02-20T00:11:40.523" v="273" actId="1076"/>
        <pc:sldMkLst>
          <pc:docMk/>
          <pc:sldMk cId="1132973778" sldId="331"/>
        </pc:sldMkLst>
        <pc:spChg chg="mod">
          <ac:chgData name="YUDA Keigo" userId="845ff04d-cf37-4ae9-923a-524a13bb5597" providerId="ADAL" clId="{5DF81B61-DD5B-4326-B1AE-53C5347A0DC6}" dt="2025-02-20T00:06:15.250" v="264" actId="208"/>
          <ac:spMkLst>
            <pc:docMk/>
            <pc:sldMk cId="1132973778" sldId="331"/>
            <ac:spMk id="6" creationId="{182CFF52-9F8F-37F8-A791-A630BDE9F895}"/>
          </ac:spMkLst>
        </pc:spChg>
        <pc:spChg chg="mod">
          <ac:chgData name="YUDA Keigo" userId="845ff04d-cf37-4ae9-923a-524a13bb5597" providerId="ADAL" clId="{5DF81B61-DD5B-4326-B1AE-53C5347A0DC6}" dt="2025-02-20T00:06:26.765" v="266" actId="207"/>
          <ac:spMkLst>
            <pc:docMk/>
            <pc:sldMk cId="1132973778" sldId="331"/>
            <ac:spMk id="7" creationId="{34653316-5D59-837E-86CF-D6A8FE7E819A}"/>
          </ac:spMkLst>
        </pc:spChg>
        <pc:spChg chg="mod">
          <ac:chgData name="YUDA Keigo" userId="845ff04d-cf37-4ae9-923a-524a13bb5597" providerId="ADAL" clId="{5DF81B61-DD5B-4326-B1AE-53C5347A0DC6}" dt="2025-02-20T00:05:15.221" v="258" actId="207"/>
          <ac:spMkLst>
            <pc:docMk/>
            <pc:sldMk cId="1132973778" sldId="331"/>
            <ac:spMk id="13" creationId="{DAE61D36-2EC2-CDE7-2613-466648C845B9}"/>
          </ac:spMkLst>
        </pc:spChg>
        <pc:spChg chg="mod">
          <ac:chgData name="YUDA Keigo" userId="845ff04d-cf37-4ae9-923a-524a13bb5597" providerId="ADAL" clId="{5DF81B61-DD5B-4326-B1AE-53C5347A0DC6}" dt="2025-02-18T00:23:19.516" v="60" actId="120"/>
          <ac:spMkLst>
            <pc:docMk/>
            <pc:sldMk cId="1132973778" sldId="331"/>
            <ac:spMk id="14" creationId="{C6CB4A45-F6FD-4CEA-6C19-020E91B76EED}"/>
          </ac:spMkLst>
        </pc:spChg>
        <pc:spChg chg="mod">
          <ac:chgData name="YUDA Keigo" userId="845ff04d-cf37-4ae9-923a-524a13bb5597" providerId="ADAL" clId="{5DF81B61-DD5B-4326-B1AE-53C5347A0DC6}" dt="2025-02-18T00:23:19.516" v="60" actId="120"/>
          <ac:spMkLst>
            <pc:docMk/>
            <pc:sldMk cId="1132973778" sldId="331"/>
            <ac:spMk id="15" creationId="{9AA077E7-B64E-477B-CBF8-C8EF51EFE0B8}"/>
          </ac:spMkLst>
        </pc:spChg>
        <pc:spChg chg="mod">
          <ac:chgData name="YUDA Keigo" userId="845ff04d-cf37-4ae9-923a-524a13bb5597" providerId="ADAL" clId="{5DF81B61-DD5B-4326-B1AE-53C5347A0DC6}" dt="2025-02-19T23:57:00.234" v="231" actId="207"/>
          <ac:spMkLst>
            <pc:docMk/>
            <pc:sldMk cId="1132973778" sldId="331"/>
            <ac:spMk id="19" creationId="{1970FF05-FB2F-22F9-6068-B9010532ECF8}"/>
          </ac:spMkLst>
        </pc:spChg>
        <pc:grpChg chg="mod">
          <ac:chgData name="YUDA Keigo" userId="845ff04d-cf37-4ae9-923a-524a13bb5597" providerId="ADAL" clId="{5DF81B61-DD5B-4326-B1AE-53C5347A0DC6}" dt="2025-02-20T00:11:40.523" v="273" actId="1076"/>
          <ac:grpSpMkLst>
            <pc:docMk/>
            <pc:sldMk cId="1132973778" sldId="331"/>
            <ac:grpSpMk id="12" creationId="{D19B5F03-86F4-AF47-CF43-307FB6281391}"/>
          </ac:grpSpMkLst>
        </pc:grpChg>
        <pc:grpChg chg="mod">
          <ac:chgData name="YUDA Keigo" userId="845ff04d-cf37-4ae9-923a-524a13bb5597" providerId="ADAL" clId="{5DF81B61-DD5B-4326-B1AE-53C5347A0DC6}" dt="2025-02-18T00:23:35.951" v="62" actId="1076"/>
          <ac:grpSpMkLst>
            <pc:docMk/>
            <pc:sldMk cId="1132973778" sldId="331"/>
            <ac:grpSpMk id="16" creationId="{1B4700EC-FC56-61CD-3C33-B163F937B2AE}"/>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53227" cy="499091"/>
          </a:xfrm>
          <a:prstGeom prst="rect">
            <a:avLst/>
          </a:prstGeom>
        </p:spPr>
        <p:txBody>
          <a:bodyPr vert="horz" lIns="92300" tIns="46150" rIns="92300" bIns="4615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60334" y="0"/>
            <a:ext cx="2953227" cy="499091"/>
          </a:xfrm>
          <a:prstGeom prst="rect">
            <a:avLst/>
          </a:prstGeom>
        </p:spPr>
        <p:txBody>
          <a:bodyPr vert="horz" lIns="92300" tIns="46150" rIns="92300" bIns="46150" rtlCol="0"/>
          <a:lstStyle>
            <a:lvl1pPr algn="r">
              <a:defRPr sz="1200"/>
            </a:lvl1pPr>
          </a:lstStyle>
          <a:p>
            <a:fld id="{7CEE84EA-30D0-467B-A83F-B83EE3C95FAE}" type="datetimeFigureOut">
              <a:rPr kumimoji="1" lang="ja-JP" altLang="en-US" smtClean="0"/>
              <a:t>2025/6/11</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8338" cy="3357562"/>
          </a:xfrm>
          <a:prstGeom prst="rect">
            <a:avLst/>
          </a:prstGeom>
          <a:noFill/>
          <a:ln w="12700">
            <a:solidFill>
              <a:prstClr val="black"/>
            </a:solidFill>
          </a:ln>
        </p:spPr>
        <p:txBody>
          <a:bodyPr vert="horz" lIns="92300" tIns="46150" rIns="92300" bIns="46150" rtlCol="0" anchor="ctr"/>
          <a:lstStyle/>
          <a:p>
            <a:endParaRPr lang="ja-JP" altLang="en-US"/>
          </a:p>
        </p:txBody>
      </p:sp>
      <p:sp>
        <p:nvSpPr>
          <p:cNvPr id="5" name="ノート プレースホルダー 4"/>
          <p:cNvSpPr>
            <a:spLocks noGrp="1"/>
          </p:cNvSpPr>
          <p:nvPr>
            <p:ph type="body" sz="quarter" idx="3"/>
          </p:nvPr>
        </p:nvSpPr>
        <p:spPr>
          <a:xfrm>
            <a:off x="681515" y="4787126"/>
            <a:ext cx="5452110" cy="3916740"/>
          </a:xfrm>
          <a:prstGeom prst="rect">
            <a:avLst/>
          </a:prstGeom>
        </p:spPr>
        <p:txBody>
          <a:bodyPr vert="horz" lIns="92300" tIns="46150" rIns="92300" bIns="4615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8186"/>
            <a:ext cx="2953227" cy="499090"/>
          </a:xfrm>
          <a:prstGeom prst="rect">
            <a:avLst/>
          </a:prstGeom>
        </p:spPr>
        <p:txBody>
          <a:bodyPr vert="horz" lIns="92300" tIns="46150" rIns="92300" bIns="4615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60334" y="9448186"/>
            <a:ext cx="2953227" cy="499090"/>
          </a:xfrm>
          <a:prstGeom prst="rect">
            <a:avLst/>
          </a:prstGeom>
        </p:spPr>
        <p:txBody>
          <a:bodyPr vert="horz" lIns="92300" tIns="46150" rIns="92300" bIns="46150" rtlCol="0" anchor="b"/>
          <a:lstStyle>
            <a:lvl1pPr algn="r">
              <a:defRPr sz="1200"/>
            </a:lvl1pPr>
          </a:lstStyle>
          <a:p>
            <a:fld id="{A4067AA9-CA70-403B-BDBC-249E893903BB}" type="slidenum">
              <a:rPr kumimoji="1" lang="ja-JP" altLang="en-US" smtClean="0"/>
              <a:t>‹#›</a:t>
            </a:fld>
            <a:endParaRPr kumimoji="1" lang="ja-JP" altLang="en-US"/>
          </a:p>
        </p:txBody>
      </p:sp>
    </p:spTree>
    <p:extLst>
      <p:ext uri="{BB962C8B-B14F-4D97-AF65-F5344CB8AC3E}">
        <p14:creationId xmlns:p14="http://schemas.microsoft.com/office/powerpoint/2010/main" val="14415785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4067AA9-CA70-403B-BDBC-249E893903BB}" type="slidenum">
              <a:rPr kumimoji="1" lang="ja-JP" altLang="en-US" smtClean="0"/>
              <a:t>0</a:t>
            </a:fld>
            <a:endParaRPr kumimoji="1" lang="ja-JP" altLang="en-US"/>
          </a:p>
        </p:txBody>
      </p:sp>
    </p:spTree>
    <p:extLst>
      <p:ext uri="{BB962C8B-B14F-4D97-AF65-F5344CB8AC3E}">
        <p14:creationId xmlns:p14="http://schemas.microsoft.com/office/powerpoint/2010/main" val="902430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4067AA9-CA70-403B-BDBC-249E893903BB}" type="slidenum">
              <a:rPr kumimoji="1" lang="ja-JP" altLang="en-US" smtClean="0"/>
              <a:t>1</a:t>
            </a:fld>
            <a:endParaRPr kumimoji="1" lang="ja-JP" altLang="en-US"/>
          </a:p>
        </p:txBody>
      </p:sp>
    </p:spTree>
    <p:extLst>
      <p:ext uri="{BB962C8B-B14F-4D97-AF65-F5344CB8AC3E}">
        <p14:creationId xmlns:p14="http://schemas.microsoft.com/office/powerpoint/2010/main" val="3869002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A4067AA9-CA70-403B-BDBC-249E893903BB}" type="slidenum">
              <a:rPr kumimoji="1" lang="ja-JP" altLang="en-US" smtClean="0"/>
              <a:t>2</a:t>
            </a:fld>
            <a:endParaRPr kumimoji="1" lang="ja-JP" altLang="en-US"/>
          </a:p>
        </p:txBody>
      </p:sp>
    </p:spTree>
    <p:extLst>
      <p:ext uri="{BB962C8B-B14F-4D97-AF65-F5344CB8AC3E}">
        <p14:creationId xmlns:p14="http://schemas.microsoft.com/office/powerpoint/2010/main" val="3605737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4067AA9-CA70-403B-BDBC-249E893903BB}" type="slidenum">
              <a:rPr kumimoji="1" lang="ja-JP" altLang="en-US" smtClean="0"/>
              <a:t>3</a:t>
            </a:fld>
            <a:endParaRPr kumimoji="1" lang="ja-JP" altLang="en-US"/>
          </a:p>
        </p:txBody>
      </p:sp>
    </p:spTree>
    <p:extLst>
      <p:ext uri="{BB962C8B-B14F-4D97-AF65-F5344CB8AC3E}">
        <p14:creationId xmlns:p14="http://schemas.microsoft.com/office/powerpoint/2010/main" val="340054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4067AA9-CA70-403B-BDBC-249E893903BB}" type="slidenum">
              <a:rPr kumimoji="1" lang="ja-JP" altLang="en-US" smtClean="0"/>
              <a:t>4</a:t>
            </a:fld>
            <a:endParaRPr kumimoji="1" lang="ja-JP" altLang="en-US"/>
          </a:p>
        </p:txBody>
      </p:sp>
    </p:spTree>
    <p:extLst>
      <p:ext uri="{BB962C8B-B14F-4D97-AF65-F5344CB8AC3E}">
        <p14:creationId xmlns:p14="http://schemas.microsoft.com/office/powerpoint/2010/main" val="2973507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4067AA9-CA70-403B-BDBC-249E893903BB}" type="slidenum">
              <a:rPr kumimoji="1" lang="ja-JP" altLang="en-US" smtClean="0"/>
              <a:t>5</a:t>
            </a:fld>
            <a:endParaRPr kumimoji="1" lang="ja-JP" altLang="en-US"/>
          </a:p>
        </p:txBody>
      </p:sp>
    </p:spTree>
    <p:extLst>
      <p:ext uri="{BB962C8B-B14F-4D97-AF65-F5344CB8AC3E}">
        <p14:creationId xmlns:p14="http://schemas.microsoft.com/office/powerpoint/2010/main" val="1178713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4067AA9-CA70-403B-BDBC-249E893903BB}" type="slidenum">
              <a:rPr kumimoji="1" lang="ja-JP" altLang="en-US" smtClean="0"/>
              <a:t>6</a:t>
            </a:fld>
            <a:endParaRPr kumimoji="1" lang="ja-JP" altLang="en-US"/>
          </a:p>
        </p:txBody>
      </p:sp>
    </p:spTree>
    <p:extLst>
      <p:ext uri="{BB962C8B-B14F-4D97-AF65-F5344CB8AC3E}">
        <p14:creationId xmlns:p14="http://schemas.microsoft.com/office/powerpoint/2010/main" val="3976240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4067AA9-CA70-403B-BDBC-249E893903BB}" type="slidenum">
              <a:rPr kumimoji="1" lang="ja-JP" altLang="en-US" smtClean="0"/>
              <a:t>7</a:t>
            </a:fld>
            <a:endParaRPr kumimoji="1" lang="ja-JP" altLang="en-US"/>
          </a:p>
        </p:txBody>
      </p:sp>
    </p:spTree>
    <p:extLst>
      <p:ext uri="{BB962C8B-B14F-4D97-AF65-F5344CB8AC3E}">
        <p14:creationId xmlns:p14="http://schemas.microsoft.com/office/powerpoint/2010/main" val="2144689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A4067AA9-CA70-403B-BDBC-249E893903BB}" type="slidenum">
              <a:rPr kumimoji="1" lang="ja-JP" altLang="en-US" smtClean="0"/>
              <a:t>8</a:t>
            </a:fld>
            <a:endParaRPr kumimoji="1" lang="ja-JP" altLang="en-US"/>
          </a:p>
        </p:txBody>
      </p:sp>
    </p:spTree>
    <p:extLst>
      <p:ext uri="{BB962C8B-B14F-4D97-AF65-F5344CB8AC3E}">
        <p14:creationId xmlns:p14="http://schemas.microsoft.com/office/powerpoint/2010/main" val="949458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070AC7D3-EF5A-4A62-813C-DED8DCF7C4DE}"/>
              </a:ext>
            </a:extLst>
          </p:cNvPr>
          <p:cNvSpPr/>
          <p:nvPr userDrawn="1"/>
        </p:nvSpPr>
        <p:spPr>
          <a:xfrm>
            <a:off x="0" y="0"/>
            <a:ext cx="9144000" cy="4925683"/>
          </a:xfrm>
          <a:prstGeom prst="rect">
            <a:avLst/>
          </a:prstGeom>
          <a:solidFill>
            <a:srgbClr val="299D6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l"/>
            <a:endParaRPr kumimoji="1" lang="ja-JP" altLang="en-US"/>
          </a:p>
        </p:txBody>
      </p:sp>
      <p:sp>
        <p:nvSpPr>
          <p:cNvPr id="2" name="Title 1"/>
          <p:cNvSpPr>
            <a:spLocks noGrp="1"/>
          </p:cNvSpPr>
          <p:nvPr>
            <p:ph type="ctrTitle"/>
          </p:nvPr>
        </p:nvSpPr>
        <p:spPr>
          <a:xfrm>
            <a:off x="429164" y="1407034"/>
            <a:ext cx="8285672" cy="2387600"/>
          </a:xfrm>
        </p:spPr>
        <p:txBody>
          <a:bodyPr anchor="b">
            <a:normAutofit/>
          </a:bodyPr>
          <a:lstStyle>
            <a:lvl1pPr algn="ctr">
              <a:defRPr sz="4800">
                <a:solidFill>
                  <a:schemeClr val="bg1"/>
                </a:solidFill>
                <a:latin typeface="Arial" panose="020B0604020202020204" pitchFamily="34" charset="0"/>
                <a:ea typeface="ＭＳ ゴシック" panose="020B0609070205080204" pitchFamily="49" charset="-128"/>
                <a:cs typeface="Arial" panose="020B0604020202020204" pitchFamily="34" charset="0"/>
              </a:defRPr>
            </a:lvl1pPr>
          </a:lstStyle>
          <a:p>
            <a:r>
              <a:rPr lang="ja-JP" altLang="en-US"/>
              <a:t>マスター タイトルの書式設定</a:t>
            </a:r>
            <a:endParaRPr lang="en-US"/>
          </a:p>
        </p:txBody>
      </p:sp>
      <p:sp>
        <p:nvSpPr>
          <p:cNvPr id="3" name="Subtitle 2"/>
          <p:cNvSpPr>
            <a:spLocks noGrp="1"/>
          </p:cNvSpPr>
          <p:nvPr>
            <p:ph type="subTitle" idx="1"/>
          </p:nvPr>
        </p:nvSpPr>
        <p:spPr>
          <a:xfrm>
            <a:off x="4313208" y="5450966"/>
            <a:ext cx="4401628" cy="881751"/>
          </a:xfrm>
        </p:spPr>
        <p:txBody>
          <a:bodyPr>
            <a:noAutofit/>
          </a:bodyPr>
          <a:lstStyle>
            <a:lvl1pPr marL="0" indent="0" algn="r">
              <a:buNone/>
              <a:defRPr sz="2800">
                <a:latin typeface="Arial" panose="020B0604020202020204" pitchFamily="34" charset="0"/>
                <a:ea typeface="ＭＳ ゴシック" panose="020B0609070205080204" pitchFamily="49" charset="-128"/>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Tree>
    <p:extLst>
      <p:ext uri="{BB962C8B-B14F-4D97-AF65-F5344CB8AC3E}">
        <p14:creationId xmlns:p14="http://schemas.microsoft.com/office/powerpoint/2010/main" val="4162034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449CAEF-40CC-42F0-A4EC-8E80A32D388E}"/>
              </a:ext>
            </a:extLst>
          </p:cNvPr>
          <p:cNvSpPr/>
          <p:nvPr userDrawn="1"/>
        </p:nvSpPr>
        <p:spPr>
          <a:xfrm>
            <a:off x="0" y="1"/>
            <a:ext cx="9144000" cy="552086"/>
          </a:xfrm>
          <a:prstGeom prst="rect">
            <a:avLst/>
          </a:prstGeom>
          <a:solidFill>
            <a:srgbClr val="299D6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l"/>
            <a:endParaRPr kumimoji="1" lang="ja-JP" altLang="en-US" sz="1600"/>
          </a:p>
        </p:txBody>
      </p:sp>
      <p:sp>
        <p:nvSpPr>
          <p:cNvPr id="2" name="Title 1"/>
          <p:cNvSpPr>
            <a:spLocks noGrp="1"/>
          </p:cNvSpPr>
          <p:nvPr>
            <p:ph type="title"/>
          </p:nvPr>
        </p:nvSpPr>
        <p:spPr>
          <a:xfrm>
            <a:off x="81220" y="-12346"/>
            <a:ext cx="7644082" cy="618282"/>
          </a:xfrm>
        </p:spPr>
        <p:txBody>
          <a:bodyPr>
            <a:normAutofit/>
          </a:bodyPr>
          <a:lstStyle>
            <a:lvl1pPr>
              <a:defRPr sz="2800">
                <a:solidFill>
                  <a:schemeClr val="bg1"/>
                </a:solidFill>
                <a:latin typeface="Arial" panose="020B0604020202020204" pitchFamily="34" charset="0"/>
                <a:ea typeface="ＭＳ ゴシック" panose="020B0609070205080204" pitchFamily="49" charset="-128"/>
                <a:cs typeface="Arial" panose="020B0604020202020204" pitchFamily="34" charset="0"/>
              </a:defRPr>
            </a:lvl1pPr>
          </a:lstStyle>
          <a:p>
            <a:r>
              <a:rPr lang="ja-JP" altLang="en-US"/>
              <a:t>マスター タイトルの書式設定</a:t>
            </a:r>
            <a:endParaRPr lang="en-US"/>
          </a:p>
        </p:txBody>
      </p:sp>
      <p:sp>
        <p:nvSpPr>
          <p:cNvPr id="8" name="Slide Number Placeholder 3">
            <a:extLst>
              <a:ext uri="{FF2B5EF4-FFF2-40B4-BE49-F238E27FC236}">
                <a16:creationId xmlns:a16="http://schemas.microsoft.com/office/drawing/2014/main" id="{98F0FF42-2A2A-4234-8F0B-C16341785150}"/>
              </a:ext>
            </a:extLst>
          </p:cNvPr>
          <p:cNvSpPr>
            <a:spLocks noGrp="1"/>
          </p:cNvSpPr>
          <p:nvPr>
            <p:ph type="sldNum" sz="quarter" idx="12"/>
          </p:nvPr>
        </p:nvSpPr>
        <p:spPr>
          <a:xfrm>
            <a:off x="8350370" y="112820"/>
            <a:ext cx="714879" cy="365125"/>
          </a:xfrm>
        </p:spPr>
        <p:txBody>
          <a:bodyPr/>
          <a:lstStyle>
            <a:lvl1pPr>
              <a:defRPr sz="2400">
                <a:latin typeface="Arial" panose="020B0604020202020204" pitchFamily="34" charset="0"/>
                <a:cs typeface="Arial" panose="020B0604020202020204" pitchFamily="34" charset="0"/>
              </a:defRPr>
            </a:lvl1pPr>
          </a:lstStyle>
          <a:p>
            <a:fld id="{4A8B8B07-C47A-4ABD-8A13-B50B515FD326}" type="slidenum">
              <a:rPr lang="ja-JP" altLang="en-US" smtClean="0"/>
              <a:pPr/>
              <a:t>‹#›</a:t>
            </a:fld>
            <a:endParaRPr lang="ja-JP" altLang="en-US"/>
          </a:p>
        </p:txBody>
      </p:sp>
      <p:sp>
        <p:nvSpPr>
          <p:cNvPr id="3" name="正方形/長方形 2">
            <a:extLst>
              <a:ext uri="{FF2B5EF4-FFF2-40B4-BE49-F238E27FC236}">
                <a16:creationId xmlns:a16="http://schemas.microsoft.com/office/drawing/2014/main" id="{06664E8D-FFA7-6F72-44F9-EA49D0364CEF}"/>
              </a:ext>
            </a:extLst>
          </p:cNvPr>
          <p:cNvSpPr/>
          <p:nvPr userDrawn="1"/>
        </p:nvSpPr>
        <p:spPr>
          <a:xfrm>
            <a:off x="0" y="6573794"/>
            <a:ext cx="9144000" cy="284357"/>
          </a:xfrm>
          <a:prstGeom prst="rect">
            <a:avLst/>
          </a:prstGeom>
          <a:solidFill>
            <a:srgbClr val="299D6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l"/>
            <a:endParaRPr kumimoji="1" lang="ja-JP" altLang="en-US" sz="1600"/>
          </a:p>
        </p:txBody>
      </p:sp>
    </p:spTree>
    <p:extLst>
      <p:ext uri="{BB962C8B-B14F-4D97-AF65-F5344CB8AC3E}">
        <p14:creationId xmlns:p14="http://schemas.microsoft.com/office/powerpoint/2010/main" val="3260882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A8B8B07-C47A-4ABD-8A13-B50B515FD326}" type="slidenum">
              <a:rPr kumimoji="1" lang="ja-JP" altLang="en-US" smtClean="0"/>
              <a:t>‹#›</a:t>
            </a:fld>
            <a:endParaRPr kumimoji="1" lang="ja-JP" altLang="en-US"/>
          </a:p>
        </p:txBody>
      </p:sp>
    </p:spTree>
    <p:extLst>
      <p:ext uri="{BB962C8B-B14F-4D97-AF65-F5344CB8AC3E}">
        <p14:creationId xmlns:p14="http://schemas.microsoft.com/office/powerpoint/2010/main" val="32804909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835321" y="115100"/>
            <a:ext cx="2057400" cy="365125"/>
          </a:xfrm>
          <a:prstGeom prst="rect">
            <a:avLst/>
          </a:prstGeom>
        </p:spPr>
        <p:txBody>
          <a:bodyPr vert="horz" lIns="91440" tIns="45720" rIns="91440" bIns="45720" rtlCol="0" anchor="ctr"/>
          <a:lstStyle>
            <a:lvl1pPr algn="r">
              <a:defRPr sz="1200">
                <a:solidFill>
                  <a:schemeClr val="bg1"/>
                </a:solidFill>
              </a:defRPr>
            </a:lvl1pPr>
          </a:lstStyle>
          <a:p>
            <a:fld id="{4A8B8B07-C47A-4ABD-8A13-B50B515FD326}" type="slidenum">
              <a:rPr lang="ja-JP" altLang="en-US" smtClean="0"/>
              <a:pPr/>
              <a:t>‹#›</a:t>
            </a:fld>
            <a:endParaRPr lang="ja-JP" altLang="en-US"/>
          </a:p>
        </p:txBody>
      </p:sp>
    </p:spTree>
    <p:extLst>
      <p:ext uri="{BB962C8B-B14F-4D97-AF65-F5344CB8AC3E}">
        <p14:creationId xmlns:p14="http://schemas.microsoft.com/office/powerpoint/2010/main" val="4082123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ctrTitle"/>
          </p:nvPr>
        </p:nvSpPr>
        <p:spPr>
          <a:xfrm>
            <a:off x="499866" y="2224341"/>
            <a:ext cx="7932411" cy="693294"/>
          </a:xfrm>
        </p:spPr>
        <p:txBody>
          <a:bodyPr>
            <a:noAutofit/>
          </a:bodyPr>
          <a:lstStyle/>
          <a:p>
            <a:r>
              <a:rPr lang="en-US" altLang="ja-JP" sz="2800" kern="100" dirty="0">
                <a:effectLst/>
                <a:latin typeface="Arial" panose="020B0604020202020204" pitchFamily="34" charset="0"/>
                <a:ea typeface="ＭＳ ゴシック" panose="020B0609070205080204" pitchFamily="49" charset="-128"/>
                <a:cs typeface="Arial" panose="020B0604020202020204" pitchFamily="34" charset="0"/>
              </a:rPr>
              <a:t/>
            </a:r>
            <a:br>
              <a:rPr lang="en-US" altLang="ja-JP" sz="2800" kern="100" dirty="0">
                <a:effectLst/>
                <a:latin typeface="Arial" panose="020B0604020202020204" pitchFamily="34" charset="0"/>
                <a:ea typeface="ＭＳ ゴシック" panose="020B0609070205080204" pitchFamily="49" charset="-128"/>
                <a:cs typeface="Arial" panose="020B0604020202020204" pitchFamily="34" charset="0"/>
              </a:rPr>
            </a:br>
            <a:r>
              <a:rPr lang="ja-JP" altLang="en-US" sz="2800" kern="100" dirty="0"/>
              <a:t>潜孔および切欠きを有する階段式魚道における</a:t>
            </a:r>
            <a:r>
              <a:rPr lang="ja-JP" altLang="en-US" sz="2800" kern="100" dirty="0" smtClean="0"/>
              <a:t>ニホンウナギ</a:t>
            </a:r>
            <a:r>
              <a:rPr lang="ja-JP" altLang="en-US" sz="2800" kern="100" dirty="0"/>
              <a:t>の遡上経路選択</a:t>
            </a:r>
            <a:endParaRPr lang="ja-JP" altLang="ja-JP" sz="2400" kern="100" dirty="0">
              <a:effectLst/>
              <a:latin typeface="Times New Roman" panose="02020603050405020304" pitchFamily="18" charset="0"/>
              <a:ea typeface="ＭＳ 明朝" panose="02020609040205080304" pitchFamily="17" charset="-128"/>
            </a:endParaRPr>
          </a:p>
        </p:txBody>
      </p:sp>
      <p:sp>
        <p:nvSpPr>
          <p:cNvPr id="4" name="サブタイトル 2"/>
          <p:cNvSpPr>
            <a:spLocks noGrp="1"/>
          </p:cNvSpPr>
          <p:nvPr>
            <p:ph type="subTitle" idx="1"/>
          </p:nvPr>
        </p:nvSpPr>
        <p:spPr>
          <a:xfrm>
            <a:off x="2031476" y="5325800"/>
            <a:ext cx="6838903" cy="1225829"/>
          </a:xfrm>
        </p:spPr>
        <p:txBody>
          <a:bodyPr>
            <a:noAutofit/>
          </a:bodyPr>
          <a:lstStyle/>
          <a:p>
            <a:pPr algn="l"/>
            <a:r>
              <a:rPr lang="ja-JP" altLang="en-US" sz="1800" dirty="0"/>
              <a:t>九州工業大学大学院　建設社会工学研究系　</a:t>
            </a:r>
            <a:r>
              <a:rPr lang="ja-JP" altLang="en-US" sz="1800" dirty="0" smtClean="0"/>
              <a:t>　　○鬼束</a:t>
            </a:r>
            <a:r>
              <a:rPr lang="ja-JP" altLang="en-US" sz="1800" dirty="0"/>
              <a:t>　</a:t>
            </a:r>
            <a:r>
              <a:rPr lang="ja-JP" altLang="en-US" sz="1800" dirty="0" smtClean="0"/>
              <a:t>幸樹</a:t>
            </a:r>
            <a:endParaRPr lang="en-US" altLang="ja-JP" sz="1800" dirty="0" smtClean="0"/>
          </a:p>
          <a:p>
            <a:pPr algn="l"/>
            <a:r>
              <a:rPr lang="ja-JP" altLang="en-US" sz="1800" dirty="0" smtClean="0"/>
              <a:t>港湾</a:t>
            </a:r>
            <a:r>
              <a:rPr lang="ja-JP" altLang="en-US" sz="1800" dirty="0"/>
              <a:t>空港総合技術センター　九州支部　</a:t>
            </a:r>
            <a:r>
              <a:rPr lang="ja-JP" altLang="en-US" sz="1800" dirty="0" smtClean="0"/>
              <a:t>　　　　　渡邊</a:t>
            </a:r>
            <a:r>
              <a:rPr lang="ja-JP" altLang="en-US" sz="1800" dirty="0"/>
              <a:t>　杏</a:t>
            </a:r>
            <a:r>
              <a:rPr lang="ja-JP" altLang="en-US" sz="1800" dirty="0" smtClean="0"/>
              <a:t>咲</a:t>
            </a:r>
            <a:endParaRPr lang="en-US" altLang="ja-JP" sz="1800" dirty="0"/>
          </a:p>
          <a:p>
            <a:pPr algn="l"/>
            <a:r>
              <a:rPr lang="ja-JP" altLang="en-US" sz="1800" dirty="0" smtClean="0"/>
              <a:t>セントラルコンサルタント</a:t>
            </a:r>
            <a:r>
              <a:rPr lang="ja-JP" altLang="en-US" sz="1800" dirty="0"/>
              <a:t>株式会社　九州支社　</a:t>
            </a:r>
            <a:r>
              <a:rPr lang="ja-JP" altLang="en-US" sz="1800" dirty="0" smtClean="0"/>
              <a:t>　夕</a:t>
            </a:r>
            <a:r>
              <a:rPr lang="ja-JP" altLang="en-US" sz="1800" dirty="0"/>
              <a:t>田　啓剛</a:t>
            </a:r>
            <a:r>
              <a:rPr lang="ja-JP" altLang="en-US" sz="2400" dirty="0"/>
              <a:t>　　　　　　　　　　　　</a:t>
            </a:r>
            <a:endParaRPr lang="en-US" altLang="ja-JP" sz="2400" dirty="0">
              <a:latin typeface="Arial" panose="020B0604020202020204" pitchFamily="34" charset="0"/>
              <a:ea typeface="ＭＳ ゴシック" panose="020B0609070205080204" pitchFamily="49" charset="-128"/>
              <a:cs typeface="Arial" panose="020B0604020202020204" pitchFamily="34" charset="0"/>
            </a:endParaRPr>
          </a:p>
        </p:txBody>
      </p:sp>
      <p:sp>
        <p:nvSpPr>
          <p:cNvPr id="5" name="タイトル 1"/>
          <p:cNvSpPr txBox="1">
            <a:spLocks/>
          </p:cNvSpPr>
          <p:nvPr/>
        </p:nvSpPr>
        <p:spPr>
          <a:xfrm>
            <a:off x="5048053" y="0"/>
            <a:ext cx="4059865" cy="6932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4800" kern="1200">
                <a:solidFill>
                  <a:schemeClr val="bg1"/>
                </a:solidFill>
                <a:latin typeface="Arial" panose="020B0604020202020204" pitchFamily="34" charset="0"/>
                <a:ea typeface="ＭＳ ゴシック" panose="020B0609070205080204" pitchFamily="49" charset="-128"/>
                <a:cs typeface="Arial" panose="020B0604020202020204" pitchFamily="34" charset="0"/>
              </a:defRPr>
            </a:lvl1pPr>
          </a:lstStyle>
          <a:p>
            <a:r>
              <a:rPr lang="en-US" altLang="ja-JP" sz="2000" kern="100" dirty="0" smtClean="0"/>
              <a:t>2025</a:t>
            </a:r>
            <a:r>
              <a:rPr lang="ja-JP" altLang="en-US" sz="2000" kern="100" dirty="0" smtClean="0"/>
              <a:t>年度河川技術シンポジウム</a:t>
            </a:r>
            <a:endParaRPr lang="en-US" altLang="ja-JP" sz="2000" kern="100" dirty="0" smtClean="0"/>
          </a:p>
          <a:p>
            <a:r>
              <a:rPr lang="en-US" altLang="ja-JP" sz="2000" kern="100" dirty="0" smtClean="0"/>
              <a:t>2025.6.19-6.20</a:t>
            </a:r>
            <a:endParaRPr lang="ja-JP" altLang="ja-JP" sz="2400" kern="100" dirty="0">
              <a:latin typeface="Times New Roman" panose="02020603050405020304" pitchFamily="18" charset="0"/>
              <a:ea typeface="ＭＳ 明朝" panose="02020609040205080304" pitchFamily="17" charset="-128"/>
            </a:endParaRPr>
          </a:p>
        </p:txBody>
      </p:sp>
    </p:spTree>
    <p:extLst>
      <p:ext uri="{BB962C8B-B14F-4D97-AF65-F5344CB8AC3E}">
        <p14:creationId xmlns:p14="http://schemas.microsoft.com/office/powerpoint/2010/main" val="12806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D7E138-783B-EBE5-09CA-B31E4F7860B3}"/>
              </a:ext>
            </a:extLst>
          </p:cNvPr>
          <p:cNvSpPr>
            <a:spLocks noGrp="1"/>
          </p:cNvSpPr>
          <p:nvPr>
            <p:ph type="title"/>
          </p:nvPr>
        </p:nvSpPr>
        <p:spPr/>
        <p:txBody>
          <a:bodyPr/>
          <a:lstStyle/>
          <a:p>
            <a:r>
              <a:rPr kumimoji="1" lang="ja-JP" altLang="en-US" dirty="0"/>
              <a:t>はじめに</a:t>
            </a:r>
          </a:p>
        </p:txBody>
      </p:sp>
      <p:sp>
        <p:nvSpPr>
          <p:cNvPr id="3" name="スライド番号プレースホルダー 2">
            <a:extLst>
              <a:ext uri="{FF2B5EF4-FFF2-40B4-BE49-F238E27FC236}">
                <a16:creationId xmlns:a16="http://schemas.microsoft.com/office/drawing/2014/main" id="{6144096E-05F8-B6CD-68AF-E6E9522F715A}"/>
              </a:ext>
            </a:extLst>
          </p:cNvPr>
          <p:cNvSpPr>
            <a:spLocks noGrp="1"/>
          </p:cNvSpPr>
          <p:nvPr>
            <p:ph type="sldNum" sz="quarter" idx="12"/>
          </p:nvPr>
        </p:nvSpPr>
        <p:spPr/>
        <p:txBody>
          <a:bodyPr/>
          <a:lstStyle/>
          <a:p>
            <a:fld id="{4A8B8B07-C47A-4ABD-8A13-B50B515FD326}" type="slidenum">
              <a:rPr lang="ja-JP" altLang="en-US" smtClean="0"/>
              <a:pPr/>
              <a:t>1</a:t>
            </a:fld>
            <a:endParaRPr lang="ja-JP" altLang="en-US"/>
          </a:p>
        </p:txBody>
      </p:sp>
      <p:grpSp>
        <p:nvGrpSpPr>
          <p:cNvPr id="13" name="グループ化 12">
            <a:extLst>
              <a:ext uri="{FF2B5EF4-FFF2-40B4-BE49-F238E27FC236}">
                <a16:creationId xmlns:a16="http://schemas.microsoft.com/office/drawing/2014/main" id="{CF39F02F-525D-EA44-9D6A-AC70EB409567}"/>
              </a:ext>
            </a:extLst>
          </p:cNvPr>
          <p:cNvGrpSpPr/>
          <p:nvPr/>
        </p:nvGrpSpPr>
        <p:grpSpPr>
          <a:xfrm>
            <a:off x="1644916" y="5080175"/>
            <a:ext cx="5854167" cy="1331381"/>
            <a:chOff x="64779" y="4703626"/>
            <a:chExt cx="8941342" cy="1071463"/>
          </a:xfrm>
        </p:grpSpPr>
        <p:sp>
          <p:nvSpPr>
            <p:cNvPr id="14" name="角丸四角形 9">
              <a:extLst>
                <a:ext uri="{FF2B5EF4-FFF2-40B4-BE49-F238E27FC236}">
                  <a16:creationId xmlns:a16="http://schemas.microsoft.com/office/drawing/2014/main" id="{B32E1370-72E8-A1F6-F9B0-B3DD69504FA8}"/>
                </a:ext>
              </a:extLst>
            </p:cNvPr>
            <p:cNvSpPr/>
            <p:nvPr/>
          </p:nvSpPr>
          <p:spPr>
            <a:xfrm>
              <a:off x="64779" y="4871889"/>
              <a:ext cx="8941342" cy="903200"/>
            </a:xfrm>
            <a:prstGeom prst="roundRect">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ja-JP" altLang="en-US" sz="2000" u="sng" dirty="0">
                  <a:solidFill>
                    <a:schemeClr val="tx1"/>
                  </a:solidFill>
                  <a:latin typeface="ＭＳ ゴシック" panose="020B0609070205080204" pitchFamily="49" charset="-128"/>
                  <a:ea typeface="ＭＳ ゴシック" panose="020B0609070205080204" pitchFamily="49" charset="-128"/>
                </a:rPr>
                <a:t>階段式魚道</a:t>
              </a:r>
              <a:r>
                <a:rPr lang="ja-JP" altLang="en-US" sz="2000" dirty="0">
                  <a:solidFill>
                    <a:schemeClr val="tx1"/>
                  </a:solidFill>
                  <a:latin typeface="ＭＳ ゴシック" panose="020B0609070205080204" pitchFamily="49" charset="-128"/>
                  <a:ea typeface="ＭＳ ゴシック" panose="020B0609070205080204" pitchFamily="49" charset="-128"/>
                </a:rPr>
                <a:t>：</a:t>
              </a:r>
              <a:r>
                <a:rPr lang="ja-JP" altLang="en-US" sz="2000" u="sng" dirty="0">
                  <a:solidFill>
                    <a:schemeClr val="tx1"/>
                  </a:solidFill>
                  <a:latin typeface="ＭＳ ゴシック" panose="020B0609070205080204" pitchFamily="49" charset="-128"/>
                  <a:ea typeface="ＭＳ ゴシック" panose="020B0609070205080204" pitchFamily="49" charset="-128"/>
                </a:rPr>
                <a:t>ニホンウナギ</a:t>
              </a:r>
              <a:r>
                <a:rPr lang="ja-JP" altLang="en-US" sz="2000" dirty="0">
                  <a:solidFill>
                    <a:schemeClr val="tx1"/>
                  </a:solidFill>
                  <a:latin typeface="ＭＳ ゴシック" panose="020B0609070205080204" pitchFamily="49" charset="-128"/>
                  <a:ea typeface="ＭＳ ゴシック" panose="020B0609070205080204" pitchFamily="49" charset="-128"/>
                </a:rPr>
                <a:t>の</a:t>
              </a:r>
              <a:r>
                <a:rPr lang="ja-JP" altLang="en-US" sz="2000" dirty="0">
                  <a:solidFill>
                    <a:schemeClr val="tx1"/>
                  </a:solidFill>
                  <a:highlight>
                    <a:srgbClr val="FFFF00"/>
                  </a:highlight>
                  <a:latin typeface="ＭＳ ゴシック" panose="020B0609070205080204" pitchFamily="49" charset="-128"/>
                  <a:ea typeface="ＭＳ ゴシック" panose="020B0609070205080204" pitchFamily="49" charset="-128"/>
                </a:rPr>
                <a:t>遡上経路選択割合</a:t>
              </a:r>
              <a:endParaRPr lang="en-US" altLang="ja-JP" sz="2000" dirty="0">
                <a:solidFill>
                  <a:schemeClr val="tx1"/>
                </a:solidFill>
                <a:highlight>
                  <a:srgbClr val="FFFF00"/>
                </a:highlight>
                <a:latin typeface="ＭＳ ゴシック" panose="020B0609070205080204" pitchFamily="49" charset="-128"/>
                <a:ea typeface="ＭＳ ゴシック" panose="020B0609070205080204" pitchFamily="49" charset="-128"/>
              </a:endParaRPr>
            </a:p>
            <a:p>
              <a:pPr algn="ctr">
                <a:lnSpc>
                  <a:spcPct val="150000"/>
                </a:lnSpc>
              </a:pPr>
              <a:r>
                <a:rPr kumimoji="1" lang="ja-JP" altLang="en-US" sz="2000" dirty="0">
                  <a:solidFill>
                    <a:schemeClr val="tx1"/>
                  </a:solidFill>
                  <a:latin typeface="ＭＳ ゴシック" panose="020B0609070205080204" pitchFamily="49" charset="-128"/>
                  <a:ea typeface="ＭＳ ゴシック" panose="020B0609070205080204" pitchFamily="49" charset="-128"/>
                </a:rPr>
                <a:t>流量変化</a:t>
              </a:r>
              <a:r>
                <a:rPr lang="ja-JP" altLang="en-US" sz="2000" dirty="0">
                  <a:solidFill>
                    <a:schemeClr val="tx1"/>
                  </a:solidFill>
                  <a:latin typeface="ＭＳ ゴシック" panose="020B0609070205080204" pitchFamily="49" charset="-128"/>
                  <a:ea typeface="ＭＳ ゴシック" panose="020B0609070205080204" pitchFamily="49" charset="-128"/>
                </a:rPr>
                <a:t> </a:t>
              </a:r>
              <a:r>
                <a:rPr kumimoji="1" lang="ja-JP" altLang="en-US" sz="2000" b="1" dirty="0">
                  <a:solidFill>
                    <a:schemeClr val="tx1"/>
                  </a:solidFill>
                  <a:latin typeface="ＭＳ ゴシック" panose="020B0609070205080204" pitchFamily="49" charset="-128"/>
                  <a:ea typeface="ＭＳ ゴシック" panose="020B0609070205080204" pitchFamily="49" charset="-128"/>
                </a:rPr>
                <a:t>⇒ </a:t>
              </a:r>
              <a:r>
                <a:rPr kumimoji="1" lang="ja-JP" altLang="en-US" sz="2000" dirty="0">
                  <a:solidFill>
                    <a:schemeClr val="tx1"/>
                  </a:solidFill>
                  <a:highlight>
                    <a:srgbClr val="FFFF00"/>
                  </a:highlight>
                  <a:latin typeface="ＭＳ ゴシック" panose="020B0609070205080204" pitchFamily="49" charset="-128"/>
                  <a:ea typeface="ＭＳ ゴシック" panose="020B0609070205080204" pitchFamily="49" charset="-128"/>
                </a:rPr>
                <a:t>遡上行動</a:t>
              </a:r>
              <a:r>
                <a:rPr kumimoji="1" lang="ja-JP" altLang="en-US" sz="2000" dirty="0">
                  <a:solidFill>
                    <a:schemeClr val="tx1"/>
                  </a:solidFill>
                  <a:latin typeface="ＭＳ ゴシック" panose="020B0609070205080204" pitchFamily="49" charset="-128"/>
                  <a:ea typeface="ＭＳ ゴシック" panose="020B0609070205080204" pitchFamily="49" charset="-128"/>
                </a:rPr>
                <a:t>への影響</a:t>
              </a:r>
            </a:p>
          </p:txBody>
        </p:sp>
        <p:sp>
          <p:nvSpPr>
            <p:cNvPr id="15" name="正方形/長方形 14">
              <a:extLst>
                <a:ext uri="{FF2B5EF4-FFF2-40B4-BE49-F238E27FC236}">
                  <a16:creationId xmlns:a16="http://schemas.microsoft.com/office/drawing/2014/main" id="{B87EFBE4-D0CA-D610-EEF1-79E81C13CF16}"/>
                </a:ext>
              </a:extLst>
            </p:cNvPr>
            <p:cNvSpPr/>
            <p:nvPr/>
          </p:nvSpPr>
          <p:spPr>
            <a:xfrm>
              <a:off x="516428" y="4703626"/>
              <a:ext cx="1897052" cy="321999"/>
            </a:xfrm>
            <a:prstGeom prst="rect">
              <a:avLst/>
            </a:prstGeom>
            <a:solidFill>
              <a:schemeClr val="accent4">
                <a:lumMod val="20000"/>
                <a:lumOff val="8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000" dirty="0">
                  <a:solidFill>
                    <a:schemeClr val="tx1"/>
                  </a:solidFill>
                  <a:latin typeface="ＭＳ ゴシック" panose="020B0609070205080204" pitchFamily="49" charset="-128"/>
                  <a:ea typeface="ＭＳ ゴシック" panose="020B0609070205080204" pitchFamily="49" charset="-128"/>
                </a:rPr>
                <a:t>本研究</a:t>
              </a:r>
            </a:p>
          </p:txBody>
        </p:sp>
      </p:grpSp>
      <p:grpSp>
        <p:nvGrpSpPr>
          <p:cNvPr id="6" name="グループ化 5">
            <a:extLst>
              <a:ext uri="{FF2B5EF4-FFF2-40B4-BE49-F238E27FC236}">
                <a16:creationId xmlns:a16="http://schemas.microsoft.com/office/drawing/2014/main" id="{9D1487F1-998D-23B0-485B-53415C131D70}"/>
              </a:ext>
            </a:extLst>
          </p:cNvPr>
          <p:cNvGrpSpPr/>
          <p:nvPr/>
        </p:nvGrpSpPr>
        <p:grpSpPr>
          <a:xfrm>
            <a:off x="247650" y="4143439"/>
            <a:ext cx="8817599" cy="1015663"/>
            <a:chOff x="-494275" y="4546728"/>
            <a:chExt cx="9033242" cy="1015663"/>
          </a:xfrm>
        </p:grpSpPr>
        <p:sp>
          <p:nvSpPr>
            <p:cNvPr id="5" name="テキスト ボックス 4">
              <a:extLst>
                <a:ext uri="{FF2B5EF4-FFF2-40B4-BE49-F238E27FC236}">
                  <a16:creationId xmlns:a16="http://schemas.microsoft.com/office/drawing/2014/main" id="{7702264E-F7C4-6C62-F0A5-EDDF963B29D2}"/>
                </a:ext>
              </a:extLst>
            </p:cNvPr>
            <p:cNvSpPr txBox="1"/>
            <p:nvPr/>
          </p:nvSpPr>
          <p:spPr>
            <a:xfrm>
              <a:off x="-494275" y="4546728"/>
              <a:ext cx="9033242" cy="1015663"/>
            </a:xfrm>
            <a:prstGeom prst="rect">
              <a:avLst/>
            </a:prstGeom>
            <a:noFill/>
          </p:spPr>
          <p:txBody>
            <a:bodyPr wrap="none" rtlCol="0">
              <a:spAutoFit/>
            </a:bodyPr>
            <a:lstStyle/>
            <a:p>
              <a:r>
                <a:rPr kumimoji="1" lang="ja-JP" altLang="en-US" sz="2000" dirty="0">
                  <a:latin typeface="ＭＳ ゴシック" panose="020B0609070205080204" pitchFamily="49" charset="-128"/>
                  <a:ea typeface="ＭＳ ゴシック" panose="020B0609070205080204" pitchFamily="49" charset="-128"/>
                </a:rPr>
                <a:t>　　潜孔および切り欠きを有する階段式魚道：</a:t>
              </a:r>
              <a:r>
                <a:rPr kumimoji="1" lang="ja-JP" altLang="en-US" sz="2000" u="sng" dirty="0">
                  <a:solidFill>
                    <a:srgbClr val="0000FF"/>
                  </a:solidFill>
                  <a:latin typeface="ＭＳ ゴシック" panose="020B0609070205080204" pitchFamily="49" charset="-128"/>
                  <a:ea typeface="ＭＳ ゴシック" panose="020B0609070205080204" pitchFamily="49" charset="-128"/>
                </a:rPr>
                <a:t>底生魚 </a:t>
              </a:r>
              <a:r>
                <a:rPr kumimoji="1" lang="ja-JP" altLang="en-US" sz="2000" u="sng" dirty="0">
                  <a:latin typeface="ＭＳ ゴシック" panose="020B0609070205080204" pitchFamily="49" charset="-128"/>
                  <a:ea typeface="ＭＳ ゴシック" panose="020B0609070205080204" pitchFamily="49" charset="-128"/>
                </a:rPr>
                <a:t>遡上行動</a:t>
              </a:r>
              <a:r>
                <a:rPr kumimoji="1" lang="ja-JP" altLang="en-US" sz="2000" dirty="0">
                  <a:latin typeface="ＭＳ ゴシック" panose="020B0609070205080204" pitchFamily="49" charset="-128"/>
                  <a:ea typeface="ＭＳ ゴシック" panose="020B0609070205080204" pitchFamily="49" charset="-128"/>
                </a:rPr>
                <a:t>への寄与　　</a:t>
              </a:r>
              <a:endParaRPr kumimoji="1" lang="en-US" altLang="ja-JP" sz="2000" dirty="0">
                <a:latin typeface="ＭＳ ゴシック" panose="020B0609070205080204" pitchFamily="49" charset="-128"/>
                <a:ea typeface="ＭＳ ゴシック" panose="020B0609070205080204" pitchFamily="49" charset="-128"/>
              </a:endParaRPr>
            </a:p>
            <a:p>
              <a:r>
                <a:rPr lang="ja-JP" altLang="en-US" sz="2000" b="1" dirty="0">
                  <a:solidFill>
                    <a:srgbClr val="FF0000"/>
                  </a:solidFill>
                  <a:latin typeface="ＭＳ ゴシック" panose="020B0609070205080204" pitchFamily="49" charset="-128"/>
                  <a:ea typeface="ＭＳ ゴシック" panose="020B0609070205080204" pitchFamily="49" charset="-128"/>
                </a:rPr>
                <a:t>　　　　　　　　　　　　　　　</a:t>
              </a:r>
              <a:endParaRPr lang="en-US" altLang="ja-JP" sz="2000" b="1" dirty="0">
                <a:solidFill>
                  <a:srgbClr val="FF0000"/>
                </a:solidFill>
                <a:latin typeface="ＭＳ ゴシック" panose="020B0609070205080204" pitchFamily="49" charset="-128"/>
                <a:ea typeface="ＭＳ ゴシック" panose="020B0609070205080204" pitchFamily="49" charset="-128"/>
              </a:endParaRPr>
            </a:p>
            <a:p>
              <a:r>
                <a:rPr kumimoji="1" lang="ja-JP" altLang="en-US" sz="2000" b="1" dirty="0">
                  <a:solidFill>
                    <a:srgbClr val="FF0000"/>
                  </a:solidFill>
                  <a:latin typeface="ＭＳ ゴシック" panose="020B0609070205080204" pitchFamily="49" charset="-128"/>
                  <a:ea typeface="ＭＳ ゴシック" panose="020B0609070205080204" pitchFamily="49" charset="-128"/>
                </a:rPr>
                <a:t>　　　　　　　　　　　　　　　</a:t>
              </a:r>
              <a:r>
                <a:rPr kumimoji="1" lang="ja-JP" altLang="en-US" sz="2000" b="1" u="sng" dirty="0">
                  <a:solidFill>
                    <a:srgbClr val="FF0000"/>
                  </a:solidFill>
                  <a:latin typeface="ＭＳ ゴシック" panose="020B0609070205080204" pitchFamily="49" charset="-128"/>
                  <a:ea typeface="ＭＳ ゴシック" panose="020B0609070205080204" pitchFamily="49" charset="-128"/>
                </a:rPr>
                <a:t>未解明</a:t>
              </a:r>
            </a:p>
          </p:txBody>
        </p:sp>
        <p:sp>
          <p:nvSpPr>
            <p:cNvPr id="17" name="矢印: 右 16">
              <a:extLst>
                <a:ext uri="{FF2B5EF4-FFF2-40B4-BE49-F238E27FC236}">
                  <a16:creationId xmlns:a16="http://schemas.microsoft.com/office/drawing/2014/main" id="{27577E0C-F5BB-4685-ED4F-FBAF8D233FF8}"/>
                </a:ext>
              </a:extLst>
            </p:cNvPr>
            <p:cNvSpPr/>
            <p:nvPr/>
          </p:nvSpPr>
          <p:spPr>
            <a:xfrm rot="5400000">
              <a:off x="3736726" y="4892578"/>
              <a:ext cx="236788" cy="311860"/>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96F4C252-19EE-8495-62FF-38B91DEC43AF}"/>
              </a:ext>
            </a:extLst>
          </p:cNvPr>
          <p:cNvGrpSpPr/>
          <p:nvPr/>
        </p:nvGrpSpPr>
        <p:grpSpPr>
          <a:xfrm>
            <a:off x="499621" y="685560"/>
            <a:ext cx="8281447" cy="1295159"/>
            <a:chOff x="570213" y="902406"/>
            <a:chExt cx="7415287" cy="3093903"/>
          </a:xfrm>
        </p:grpSpPr>
        <p:sp>
          <p:nvSpPr>
            <p:cNvPr id="4" name="テキスト ボックス 3">
              <a:extLst>
                <a:ext uri="{FF2B5EF4-FFF2-40B4-BE49-F238E27FC236}">
                  <a16:creationId xmlns:a16="http://schemas.microsoft.com/office/drawing/2014/main" id="{A5EF6FE8-B524-1D32-7382-FADA897998EC}"/>
                </a:ext>
              </a:extLst>
            </p:cNvPr>
            <p:cNvSpPr txBox="1"/>
            <p:nvPr/>
          </p:nvSpPr>
          <p:spPr>
            <a:xfrm>
              <a:off x="570213" y="1007165"/>
              <a:ext cx="7415287" cy="2989144"/>
            </a:xfrm>
            <a:prstGeom prst="rect">
              <a:avLst/>
            </a:prstGeom>
            <a:noFill/>
            <a:ln w="28575">
              <a:solidFill>
                <a:schemeClr val="accent6">
                  <a:lumMod val="50000"/>
                </a:schemeClr>
              </a:solidFill>
            </a:ln>
          </p:spPr>
          <p:txBody>
            <a:bodyPr wrap="square" rtlCol="0">
              <a:spAutoFit/>
            </a:bodyPr>
            <a:lstStyle/>
            <a:p>
              <a:pPr>
                <a:lnSpc>
                  <a:spcPct val="150000"/>
                </a:lnSpc>
              </a:pPr>
              <a:r>
                <a:rPr lang="ja-JP" altLang="en-US" sz="2000" u="sng" dirty="0">
                  <a:latin typeface="ＭＳ ゴシック" panose="020B0609070205080204" pitchFamily="49" charset="-128"/>
                  <a:ea typeface="ＭＳ ゴシック" panose="020B0609070205080204" pitchFamily="49" charset="-128"/>
                </a:rPr>
                <a:t>河川横断構造物</a:t>
              </a:r>
              <a:r>
                <a:rPr lang="ja-JP" altLang="en-US" sz="2000" dirty="0">
                  <a:latin typeface="ＭＳ ゴシック" panose="020B0609070205080204" pitchFamily="49" charset="-128"/>
                  <a:ea typeface="ＭＳ ゴシック" panose="020B0609070205080204" pitchFamily="49" charset="-128"/>
                </a:rPr>
                <a:t>　　　　　　　　　　　　</a:t>
              </a:r>
              <a:r>
                <a:rPr lang="ja-JP" altLang="en-US" sz="2000" b="1" dirty="0">
                  <a:latin typeface="ＭＳ ゴシック" panose="020B0609070205080204" pitchFamily="49" charset="-128"/>
                  <a:ea typeface="ＭＳ ゴシック" panose="020B0609070205080204" pitchFamily="49" charset="-128"/>
                </a:rPr>
                <a:t>ニホンウナギ　</a:t>
              </a:r>
              <a:r>
                <a:rPr lang="ja-JP" altLang="en-US" sz="2000" b="1" u="sng" dirty="0">
                  <a:solidFill>
                    <a:srgbClr val="FF0000"/>
                  </a:solidFill>
                  <a:latin typeface="ＭＳ ゴシック" panose="020B0609070205080204" pitchFamily="49" charset="-128"/>
                  <a:ea typeface="ＭＳ ゴシック" panose="020B0609070205080204" pitchFamily="49" charset="-128"/>
                </a:rPr>
                <a:t>激減</a:t>
              </a:r>
              <a:endParaRPr lang="en-US" altLang="ja-JP" sz="2000" b="1" u="sng" dirty="0">
                <a:solidFill>
                  <a:srgbClr val="FF0000"/>
                </a:solidFill>
                <a:latin typeface="ＭＳ ゴシック" panose="020B0609070205080204" pitchFamily="49" charset="-128"/>
                <a:ea typeface="ＭＳ ゴシック" panose="020B0609070205080204" pitchFamily="49" charset="-128"/>
              </a:endParaRPr>
            </a:p>
            <a:p>
              <a:endParaRPr lang="en-US" altLang="ja-JP" sz="2000" dirty="0">
                <a:latin typeface="ＭＳ ゴシック" panose="020B0609070205080204" pitchFamily="49" charset="-128"/>
                <a:ea typeface="ＭＳ ゴシック" panose="020B0609070205080204" pitchFamily="49" charset="-128"/>
              </a:endParaRPr>
            </a:p>
            <a:p>
              <a:pPr>
                <a:lnSpc>
                  <a:spcPct val="150000"/>
                </a:lnSpc>
              </a:pPr>
              <a:r>
                <a:rPr lang="ja-JP" altLang="en-US" sz="2000" u="sng" dirty="0">
                  <a:latin typeface="ＭＳ ゴシック" panose="020B0609070205080204" pitchFamily="49" charset="-128"/>
                  <a:ea typeface="ＭＳ ゴシック" panose="020B0609070205080204" pitchFamily="49" charset="-128"/>
                </a:rPr>
                <a:t>魚道設置</a:t>
              </a:r>
              <a:r>
                <a:rPr lang="ja-JP" altLang="en-US" sz="2000" dirty="0">
                  <a:latin typeface="ＭＳ ゴシック" panose="020B0609070205080204" pitchFamily="49" charset="-128"/>
                  <a:ea typeface="ＭＳ ゴシック" panose="020B0609070205080204" pitchFamily="49" charset="-128"/>
                </a:rPr>
                <a:t>　</a:t>
              </a:r>
              <a:r>
                <a:rPr lang="ja-JP" altLang="en-US" sz="2000" u="sng" dirty="0">
                  <a:latin typeface="ＭＳ ゴシック" panose="020B0609070205080204" pitchFamily="49" charset="-128"/>
                  <a:ea typeface="ＭＳ ゴシック" panose="020B0609070205080204" pitchFamily="49" charset="-128"/>
                </a:rPr>
                <a:t>階段式魚道</a:t>
              </a:r>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切り欠き，潜孔</a:t>
              </a:r>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：日本の半分以上</a:t>
              </a:r>
              <a:endParaRPr lang="en-US" altLang="ja-JP" sz="2000" dirty="0">
                <a:solidFill>
                  <a:srgbClr val="0000FF"/>
                </a:solidFill>
                <a:latin typeface="ＭＳ ゴシック" panose="020B0609070205080204" pitchFamily="49" charset="-128"/>
                <a:ea typeface="ＭＳ ゴシック" panose="020B0609070205080204" pitchFamily="49" charset="-128"/>
              </a:endParaRPr>
            </a:p>
          </p:txBody>
        </p:sp>
        <p:sp>
          <p:nvSpPr>
            <p:cNvPr id="7" name="矢印: 右 6">
              <a:extLst>
                <a:ext uri="{FF2B5EF4-FFF2-40B4-BE49-F238E27FC236}">
                  <a16:creationId xmlns:a16="http://schemas.microsoft.com/office/drawing/2014/main" id="{6921EC17-E0F9-696C-6713-A8306A2E70E7}"/>
                </a:ext>
              </a:extLst>
            </p:cNvPr>
            <p:cNvSpPr/>
            <p:nvPr/>
          </p:nvSpPr>
          <p:spPr>
            <a:xfrm>
              <a:off x="2566225" y="1442932"/>
              <a:ext cx="381964" cy="338819"/>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CA0F2237-FD21-A0C2-5379-EFC1CA92DD15}"/>
                </a:ext>
              </a:extLst>
            </p:cNvPr>
            <p:cNvSpPr/>
            <p:nvPr/>
          </p:nvSpPr>
          <p:spPr>
            <a:xfrm rot="5400000">
              <a:off x="888168" y="2501627"/>
              <a:ext cx="608712" cy="26296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81DEF706-1545-4E3D-4405-371F9183E897}"/>
                </a:ext>
              </a:extLst>
            </p:cNvPr>
            <p:cNvSpPr/>
            <p:nvPr/>
          </p:nvSpPr>
          <p:spPr>
            <a:xfrm>
              <a:off x="4562237" y="1466096"/>
              <a:ext cx="381964" cy="332041"/>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0B47D63C-778A-A6F9-6322-86DF17DEC6D0}"/>
                </a:ext>
              </a:extLst>
            </p:cNvPr>
            <p:cNvSpPr txBox="1"/>
            <p:nvPr/>
          </p:nvSpPr>
          <p:spPr>
            <a:xfrm>
              <a:off x="2948189" y="902406"/>
              <a:ext cx="1845700" cy="985529"/>
            </a:xfrm>
            <a:prstGeom prst="rect">
              <a:avLst/>
            </a:prstGeom>
            <a:noFill/>
          </p:spPr>
          <p:txBody>
            <a:bodyPr wrap="none" rtlCol="0">
              <a:spAutoFit/>
            </a:bodyPr>
            <a:lstStyle/>
            <a:p>
              <a:pPr>
                <a:lnSpc>
                  <a:spcPts val="3100"/>
                </a:lnSpc>
              </a:pPr>
              <a:r>
                <a:rPr kumimoji="1" lang="ja-JP" altLang="en-US" sz="2000" dirty="0">
                  <a:latin typeface="ＭＳ ゴシック" panose="020B0609070205080204" pitchFamily="49" charset="-128"/>
                  <a:ea typeface="ＭＳ ゴシック" panose="020B0609070205080204" pitchFamily="49" charset="-128"/>
                </a:rPr>
                <a:t>魚類 </a:t>
              </a:r>
              <a:r>
                <a:rPr kumimoji="1" lang="ja-JP" altLang="en-US" sz="2000" dirty="0">
                  <a:highlight>
                    <a:srgbClr val="FFFF00"/>
                  </a:highlight>
                  <a:latin typeface="ＭＳ ゴシック" panose="020B0609070205080204" pitchFamily="49" charset="-128"/>
                  <a:ea typeface="ＭＳ ゴシック" panose="020B0609070205080204" pitchFamily="49" charset="-128"/>
                </a:rPr>
                <a:t>移動阻害</a:t>
              </a:r>
              <a:endParaRPr kumimoji="1" lang="en-US" altLang="ja-JP" sz="2000" dirty="0">
                <a:highlight>
                  <a:srgbClr val="FFFF00"/>
                </a:highlight>
                <a:latin typeface="ＭＳ ゴシック" panose="020B0609070205080204" pitchFamily="49" charset="-128"/>
                <a:ea typeface="ＭＳ ゴシック" panose="020B0609070205080204" pitchFamily="49" charset="-128"/>
              </a:endParaRPr>
            </a:p>
            <a:p>
              <a:pPr>
                <a:lnSpc>
                  <a:spcPts val="3100"/>
                </a:lnSpc>
              </a:pPr>
              <a:r>
                <a:rPr lang="ja-JP" altLang="en-US" sz="2000" dirty="0">
                  <a:latin typeface="ＭＳ ゴシック" panose="020B0609070205080204" pitchFamily="49" charset="-128"/>
                  <a:ea typeface="ＭＳ ゴシック" panose="020B0609070205080204" pitchFamily="49" charset="-128"/>
                </a:rPr>
                <a:t>河川環境 </a:t>
              </a:r>
              <a:r>
                <a:rPr lang="ja-JP" altLang="en-US" sz="2000" dirty="0">
                  <a:solidFill>
                    <a:srgbClr val="FF0000"/>
                  </a:solidFill>
                  <a:latin typeface="ＭＳ ゴシック" panose="020B0609070205080204" pitchFamily="49" charset="-128"/>
                  <a:ea typeface="ＭＳ ゴシック" panose="020B0609070205080204" pitchFamily="49" charset="-128"/>
                </a:rPr>
                <a:t>悪化</a:t>
              </a:r>
              <a:endParaRPr kumimoji="1" lang="ja-JP" altLang="en-US" sz="2000" dirty="0">
                <a:solidFill>
                  <a:srgbClr val="FF0000"/>
                </a:solidFill>
                <a:latin typeface="ＭＳ ゴシック" panose="020B0609070205080204" pitchFamily="49" charset="-128"/>
                <a:ea typeface="ＭＳ ゴシック" panose="020B0609070205080204" pitchFamily="49" charset="-128"/>
              </a:endParaRPr>
            </a:p>
          </p:txBody>
        </p:sp>
      </p:grpSp>
      <p:grpSp>
        <p:nvGrpSpPr>
          <p:cNvPr id="24" name="グループ化 23">
            <a:extLst>
              <a:ext uri="{FF2B5EF4-FFF2-40B4-BE49-F238E27FC236}">
                <a16:creationId xmlns:a16="http://schemas.microsoft.com/office/drawing/2014/main" id="{7CF9A0CA-EB90-3886-BCA4-1657874579AF}"/>
              </a:ext>
            </a:extLst>
          </p:cNvPr>
          <p:cNvGrpSpPr/>
          <p:nvPr/>
        </p:nvGrpSpPr>
        <p:grpSpPr>
          <a:xfrm>
            <a:off x="155543" y="2260692"/>
            <a:ext cx="5410985" cy="1826026"/>
            <a:chOff x="-389161" y="3189727"/>
            <a:chExt cx="4369655" cy="1826026"/>
          </a:xfrm>
        </p:grpSpPr>
        <p:sp>
          <p:nvSpPr>
            <p:cNvPr id="20" name="角丸四角形 9">
              <a:extLst>
                <a:ext uri="{FF2B5EF4-FFF2-40B4-BE49-F238E27FC236}">
                  <a16:creationId xmlns:a16="http://schemas.microsoft.com/office/drawing/2014/main" id="{C4A6C558-8C59-A4B3-1C7B-58A337A0EA90}"/>
                </a:ext>
              </a:extLst>
            </p:cNvPr>
            <p:cNvSpPr/>
            <p:nvPr/>
          </p:nvSpPr>
          <p:spPr>
            <a:xfrm>
              <a:off x="-389161" y="3427456"/>
              <a:ext cx="4369655" cy="1588297"/>
            </a:xfrm>
            <a:prstGeom prst="roundRect">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kumimoji="1" lang="ja-JP" altLang="en-US" dirty="0">
                  <a:solidFill>
                    <a:schemeClr val="tx1"/>
                  </a:solidFill>
                  <a:latin typeface="ＭＳ ゴシック" panose="020B0609070205080204" pitchFamily="49" charset="-128"/>
                  <a:ea typeface="ＭＳ ゴシック" panose="020B0609070205080204" pitchFamily="49" charset="-128"/>
                </a:rPr>
                <a:t>・鬼束ら</a:t>
              </a:r>
              <a:r>
                <a:rPr kumimoji="1" lang="en-US" altLang="ja-JP"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a:t>
              </a:r>
              <a:r>
                <a:rPr kumimoji="1" lang="en-US" altLang="ja-JP" dirty="0" smtClean="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2010)</a:t>
              </a:r>
              <a:r>
                <a:rPr kumimoji="1" lang="ja-JP" altLang="en-US" dirty="0">
                  <a:solidFill>
                    <a:schemeClr val="tx1"/>
                  </a:solidFill>
                  <a:latin typeface="ＭＳ ゴシック" panose="020B0609070205080204" pitchFamily="49" charset="-128"/>
                  <a:ea typeface="ＭＳ ゴシック" panose="020B0609070205080204" pitchFamily="49" charset="-128"/>
                </a:rPr>
                <a:t>：</a:t>
              </a:r>
              <a:r>
                <a:rPr kumimoji="1" lang="ja-JP" altLang="en-US" dirty="0">
                  <a:solidFill>
                    <a:schemeClr val="accent2"/>
                  </a:solidFill>
                  <a:latin typeface="ＭＳ ゴシック" panose="020B0609070205080204" pitchFamily="49" charset="-128"/>
                  <a:ea typeface="ＭＳ ゴシック" panose="020B0609070205080204" pitchFamily="49" charset="-128"/>
                </a:rPr>
                <a:t>潜孔</a:t>
              </a:r>
              <a:r>
                <a:rPr kumimoji="1" lang="ja-JP" altLang="en-US" dirty="0">
                  <a:solidFill>
                    <a:schemeClr val="tx1"/>
                  </a:solidFill>
                  <a:latin typeface="ＭＳ ゴシック" panose="020B0609070205080204" pitchFamily="49" charset="-128"/>
                  <a:ea typeface="ＭＳ ゴシック" panose="020B0609070205080204" pitchFamily="49" charset="-128"/>
                </a:rPr>
                <a:t>あるいは</a:t>
              </a:r>
              <a:r>
                <a:rPr kumimoji="1" lang="ja-JP" altLang="en-US" dirty="0">
                  <a:solidFill>
                    <a:schemeClr val="accent1">
                      <a:lumMod val="75000"/>
                    </a:schemeClr>
                  </a:solidFill>
                  <a:latin typeface="ＭＳ ゴシック" panose="020B0609070205080204" pitchFamily="49" charset="-128"/>
                  <a:ea typeface="ＭＳ ゴシック" panose="020B0609070205080204" pitchFamily="49" charset="-128"/>
                </a:rPr>
                <a:t>切り欠き</a:t>
              </a:r>
              <a:r>
                <a:rPr kumimoji="1" lang="ja-JP" altLang="en-US" dirty="0">
                  <a:solidFill>
                    <a:schemeClr val="tx1"/>
                  </a:solidFill>
                  <a:latin typeface="ＭＳ ゴシック" panose="020B0609070205080204" pitchFamily="49" charset="-128"/>
                  <a:ea typeface="ＭＳ ゴシック" panose="020B0609070205080204" pitchFamily="49" charset="-128"/>
                </a:rPr>
                <a:t>のみ設置</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a:lnSpc>
                  <a:spcPct val="150000"/>
                </a:lnSpc>
              </a:pPr>
              <a:r>
                <a:rPr lang="ja-JP" altLang="en-US" dirty="0" smtClean="0">
                  <a:solidFill>
                    <a:schemeClr val="tx1"/>
                  </a:solidFill>
                  <a:latin typeface="ＭＳ ゴシック" panose="020B0609070205080204" pitchFamily="49" charset="-128"/>
                  <a:ea typeface="ＭＳ ゴシック" panose="020B0609070205080204" pitchFamily="49" charset="-128"/>
                </a:rPr>
                <a:t>・鬼束ら</a:t>
              </a:r>
              <a:r>
                <a:rPr lang="en-US" altLang="ja-JP" dirty="0" smtClean="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(2024)</a:t>
              </a:r>
              <a:r>
                <a:rPr lang="ja-JP" altLang="en-US" dirty="0" smtClean="0">
                  <a:solidFill>
                    <a:schemeClr val="tx1"/>
                  </a:solidFill>
                  <a:latin typeface="ＭＳ ゴシック" panose="020B0609070205080204" pitchFamily="49" charset="-128"/>
                  <a:ea typeface="ＭＳ ゴシック" panose="020B0609070205080204" pitchFamily="49" charset="-128"/>
                </a:rPr>
                <a:t>：複数魚種の遡上実験</a:t>
              </a:r>
              <a:r>
                <a:rPr lang="ja-JP" altLang="en-US" dirty="0" smtClean="0">
                  <a:solidFill>
                    <a:srgbClr val="0000FF"/>
                  </a:solidFill>
                  <a:latin typeface="ＭＳ ゴシック" panose="020B0609070205080204" pitchFamily="49" charset="-128"/>
                  <a:ea typeface="ＭＳ ゴシック" panose="020B0609070205080204" pitchFamily="49" charset="-128"/>
                </a:rPr>
                <a:t> </a:t>
              </a:r>
              <a:r>
                <a:rPr lang="en-US" altLang="ja-JP" dirty="0" smtClean="0">
                  <a:solidFill>
                    <a:schemeClr val="tx1"/>
                  </a:solidFill>
                  <a:latin typeface="ＭＳ ゴシック" panose="020B0609070205080204" pitchFamily="49" charset="-128"/>
                  <a:ea typeface="ＭＳ ゴシック" panose="020B0609070205080204" pitchFamily="49" charset="-128"/>
                </a:rPr>
                <a:t>(</a:t>
              </a:r>
              <a:r>
                <a:rPr lang="ja-JP" altLang="en-US" dirty="0" smtClean="0">
                  <a:solidFill>
                    <a:schemeClr val="tx1"/>
                  </a:solidFill>
                  <a:latin typeface="ＭＳ ゴシック" panose="020B0609070205080204" pitchFamily="49" charset="-128"/>
                  <a:ea typeface="ＭＳ ゴシック" panose="020B0609070205080204" pitchFamily="49" charset="-128"/>
                </a:rPr>
                <a:t>ドジョウ</a:t>
              </a:r>
              <a:r>
                <a:rPr lang="en-US" altLang="ja-JP" dirty="0" smtClean="0">
                  <a:solidFill>
                    <a:schemeClr val="tx1"/>
                  </a:solidFill>
                  <a:latin typeface="ＭＳ ゴシック" panose="020B0609070205080204" pitchFamily="49" charset="-128"/>
                  <a:ea typeface="ＭＳ ゴシック" panose="020B0609070205080204" pitchFamily="49" charset="-128"/>
                </a:rPr>
                <a:t>)</a:t>
              </a:r>
              <a:endParaRPr kumimoji="1" lang="en-US" altLang="ja-JP" dirty="0" smtClean="0">
                <a:solidFill>
                  <a:schemeClr val="tx1"/>
                </a:solidFill>
                <a:latin typeface="ＭＳ ゴシック" panose="020B0609070205080204" pitchFamily="49" charset="-128"/>
                <a:ea typeface="ＭＳ ゴシック" panose="020B0609070205080204" pitchFamily="49" charset="-128"/>
              </a:endParaRPr>
            </a:p>
            <a:p>
              <a:pPr>
                <a:lnSpc>
                  <a:spcPct val="150000"/>
                </a:lnSpc>
              </a:pPr>
              <a:r>
                <a:rPr lang="ja-JP" altLang="en-US" dirty="0" smtClean="0">
                  <a:solidFill>
                    <a:schemeClr val="tx1"/>
                  </a:solidFill>
                  <a:latin typeface="ＭＳ ゴシック" panose="020B0609070205080204" pitchFamily="49" charset="-128"/>
                  <a:ea typeface="ＭＳ ゴシック" panose="020B0609070205080204" pitchFamily="49" charset="-128"/>
                </a:rPr>
                <a:t>・</a:t>
              </a:r>
              <a:r>
                <a:rPr lang="ja-JP" altLang="en-US" dirty="0">
                  <a:solidFill>
                    <a:schemeClr val="tx1"/>
                  </a:solidFill>
                  <a:latin typeface="ＭＳ ゴシック" panose="020B0609070205080204" pitchFamily="49" charset="-128"/>
                  <a:ea typeface="ＭＳ ゴシック" panose="020B0609070205080204" pitchFamily="49" charset="-128"/>
                </a:rPr>
                <a:t>泉ら</a:t>
              </a:r>
              <a:r>
                <a:rPr lang="en-US" altLang="ja-JP"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(2003)</a:t>
              </a:r>
              <a:r>
                <a:rPr lang="ja-JP" altLang="en-US" dirty="0" smtClean="0">
                  <a:solidFill>
                    <a:schemeClr val="tx1"/>
                  </a:solidFill>
                  <a:latin typeface="ＭＳ ゴシック" panose="020B0609070205080204" pitchFamily="49" charset="-128"/>
                  <a:ea typeface="ＭＳ ゴシック" panose="020B0609070205080204" pitchFamily="49" charset="-128"/>
                </a:rPr>
                <a:t>：アイスハーバー式</a:t>
              </a:r>
              <a:r>
                <a:rPr lang="ja-JP" altLang="en-US" dirty="0">
                  <a:solidFill>
                    <a:schemeClr val="tx1"/>
                  </a:solidFill>
                  <a:latin typeface="ＭＳ ゴシック" panose="020B0609070205080204" pitchFamily="49" charset="-128"/>
                  <a:ea typeface="ＭＳ ゴシック" panose="020B0609070205080204" pitchFamily="49" charset="-128"/>
                </a:rPr>
                <a:t>　　</a:t>
              </a:r>
              <a:r>
                <a:rPr lang="ja-JP" altLang="en-US" dirty="0">
                  <a:solidFill>
                    <a:schemeClr val="tx1"/>
                  </a:solidFill>
                  <a:highlight>
                    <a:srgbClr val="FFFF00"/>
                  </a:highlight>
                  <a:latin typeface="ＭＳ ゴシック" panose="020B0609070205080204" pitchFamily="49" charset="-128"/>
                  <a:ea typeface="ＭＳ ゴシック" panose="020B0609070205080204" pitchFamily="49" charset="-128"/>
                </a:rPr>
                <a:t>潜孔が有効</a:t>
              </a:r>
              <a:endParaRPr kumimoji="1" lang="ja-JP" altLang="en-US" dirty="0">
                <a:solidFill>
                  <a:schemeClr val="tx1"/>
                </a:solidFill>
                <a:highlight>
                  <a:srgbClr val="FFFF00"/>
                </a:highlight>
                <a:latin typeface="ＭＳ ゴシック" panose="020B0609070205080204" pitchFamily="49" charset="-128"/>
                <a:ea typeface="ＭＳ ゴシック" panose="020B0609070205080204" pitchFamily="49" charset="-128"/>
              </a:endParaRPr>
            </a:p>
          </p:txBody>
        </p:sp>
        <p:sp>
          <p:nvSpPr>
            <p:cNvPr id="21" name="正方形/長方形 20">
              <a:extLst>
                <a:ext uri="{FF2B5EF4-FFF2-40B4-BE49-F238E27FC236}">
                  <a16:creationId xmlns:a16="http://schemas.microsoft.com/office/drawing/2014/main" id="{4A1CB2B2-DF75-7CF5-33F6-3B5AD0AE478D}"/>
                </a:ext>
              </a:extLst>
            </p:cNvPr>
            <p:cNvSpPr/>
            <p:nvPr/>
          </p:nvSpPr>
          <p:spPr>
            <a:xfrm>
              <a:off x="-84776" y="3189727"/>
              <a:ext cx="1748768" cy="379912"/>
            </a:xfrm>
            <a:prstGeom prst="rect">
              <a:avLst/>
            </a:prstGeom>
            <a:solidFill>
              <a:schemeClr val="accent4">
                <a:lumMod val="20000"/>
                <a:lumOff val="8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000" dirty="0">
                  <a:solidFill>
                    <a:schemeClr val="tx1"/>
                  </a:solidFill>
                  <a:latin typeface="ＭＳ ゴシック" panose="020B0609070205080204" pitchFamily="49" charset="-128"/>
                  <a:ea typeface="ＭＳ ゴシック" panose="020B0609070205080204" pitchFamily="49" charset="-128"/>
                </a:rPr>
                <a:t>既往の研究</a:t>
              </a:r>
            </a:p>
          </p:txBody>
        </p:sp>
        <p:sp>
          <p:nvSpPr>
            <p:cNvPr id="22" name="矢印: 右 21">
              <a:extLst>
                <a:ext uri="{FF2B5EF4-FFF2-40B4-BE49-F238E27FC236}">
                  <a16:creationId xmlns:a16="http://schemas.microsoft.com/office/drawing/2014/main" id="{CC710918-5FAC-C870-BC9C-27A4F4CCC74D}"/>
                </a:ext>
              </a:extLst>
            </p:cNvPr>
            <p:cNvSpPr/>
            <p:nvPr/>
          </p:nvSpPr>
          <p:spPr>
            <a:xfrm>
              <a:off x="2571695" y="4567398"/>
              <a:ext cx="235578" cy="192946"/>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26" name="図 25">
            <a:extLst>
              <a:ext uri="{FF2B5EF4-FFF2-40B4-BE49-F238E27FC236}">
                <a16:creationId xmlns:a16="http://schemas.microsoft.com/office/drawing/2014/main" id="{FDDB7555-0FE2-9750-9088-DB9DBFD1C1EC}"/>
              </a:ext>
            </a:extLst>
          </p:cNvPr>
          <p:cNvPicPr>
            <a:picLocks noChangeAspect="1"/>
          </p:cNvPicPr>
          <p:nvPr/>
        </p:nvPicPr>
        <p:blipFill>
          <a:blip r:embed="rId3"/>
          <a:stretch>
            <a:fillRect/>
          </a:stretch>
        </p:blipFill>
        <p:spPr>
          <a:xfrm>
            <a:off x="5729136" y="2037440"/>
            <a:ext cx="3288979" cy="2154946"/>
          </a:xfrm>
          <a:prstGeom prst="rect">
            <a:avLst/>
          </a:prstGeom>
        </p:spPr>
      </p:pic>
    </p:spTree>
    <p:extLst>
      <p:ext uri="{BB962C8B-B14F-4D97-AF65-F5344CB8AC3E}">
        <p14:creationId xmlns:p14="http://schemas.microsoft.com/office/powerpoint/2010/main" val="833081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474D16-8854-3E3F-23EE-0AC2B7541416}"/>
              </a:ext>
            </a:extLst>
          </p:cNvPr>
          <p:cNvSpPr>
            <a:spLocks noGrp="1"/>
          </p:cNvSpPr>
          <p:nvPr>
            <p:ph type="title"/>
          </p:nvPr>
        </p:nvSpPr>
        <p:spPr/>
        <p:txBody>
          <a:bodyPr/>
          <a:lstStyle/>
          <a:p>
            <a:r>
              <a:rPr kumimoji="1" lang="ja-JP" altLang="en-US" dirty="0"/>
              <a:t>実験装置および実験条件</a:t>
            </a:r>
          </a:p>
        </p:txBody>
      </p:sp>
      <p:sp>
        <p:nvSpPr>
          <p:cNvPr id="3" name="スライド番号プレースホルダー 2">
            <a:extLst>
              <a:ext uri="{FF2B5EF4-FFF2-40B4-BE49-F238E27FC236}">
                <a16:creationId xmlns:a16="http://schemas.microsoft.com/office/drawing/2014/main" id="{67466A49-4C03-1E6B-0023-4B3511197EA1}"/>
              </a:ext>
            </a:extLst>
          </p:cNvPr>
          <p:cNvSpPr>
            <a:spLocks noGrp="1"/>
          </p:cNvSpPr>
          <p:nvPr>
            <p:ph type="sldNum" sz="quarter" idx="12"/>
          </p:nvPr>
        </p:nvSpPr>
        <p:spPr/>
        <p:txBody>
          <a:bodyPr/>
          <a:lstStyle/>
          <a:p>
            <a:fld id="{4A8B8B07-C47A-4ABD-8A13-B50B515FD326}" type="slidenum">
              <a:rPr lang="ja-JP" altLang="en-US" smtClean="0"/>
              <a:pPr/>
              <a:t>2</a:t>
            </a:fld>
            <a:endParaRPr lang="ja-JP" altLang="en-US"/>
          </a:p>
        </p:txBody>
      </p:sp>
      <p:pic>
        <p:nvPicPr>
          <p:cNvPr id="136" name="図 135">
            <a:extLst>
              <a:ext uri="{FF2B5EF4-FFF2-40B4-BE49-F238E27FC236}">
                <a16:creationId xmlns:a16="http://schemas.microsoft.com/office/drawing/2014/main" id="{FDDB7555-0FE2-9750-9088-DB9DBFD1C1EC}"/>
              </a:ext>
            </a:extLst>
          </p:cNvPr>
          <p:cNvPicPr>
            <a:picLocks noChangeAspect="1"/>
          </p:cNvPicPr>
          <p:nvPr/>
        </p:nvPicPr>
        <p:blipFill>
          <a:blip r:embed="rId3"/>
          <a:stretch>
            <a:fillRect/>
          </a:stretch>
        </p:blipFill>
        <p:spPr>
          <a:xfrm>
            <a:off x="2005224" y="673099"/>
            <a:ext cx="5398661" cy="3537214"/>
          </a:xfrm>
          <a:prstGeom prst="rect">
            <a:avLst/>
          </a:prstGeom>
        </p:spPr>
      </p:pic>
      <p:sp>
        <p:nvSpPr>
          <p:cNvPr id="4" name="テキスト ボックス 3">
            <a:extLst>
              <a:ext uri="{FF2B5EF4-FFF2-40B4-BE49-F238E27FC236}">
                <a16:creationId xmlns:a16="http://schemas.microsoft.com/office/drawing/2014/main" id="{1967BE14-1FFF-A2C3-4527-EFC8A156B18F}"/>
              </a:ext>
            </a:extLst>
          </p:cNvPr>
          <p:cNvSpPr txBox="1"/>
          <p:nvPr/>
        </p:nvSpPr>
        <p:spPr>
          <a:xfrm>
            <a:off x="554084" y="798489"/>
            <a:ext cx="1415772" cy="738664"/>
          </a:xfrm>
          <a:prstGeom prst="rect">
            <a:avLst/>
          </a:prstGeom>
          <a:noFill/>
        </p:spPr>
        <p:txBody>
          <a:bodyPr wrap="none" rtlCol="0">
            <a:spAutoFit/>
          </a:bodyPr>
          <a:lstStyle/>
          <a:p>
            <a:r>
              <a:rPr kumimoji="1" lang="ja-JP" altLang="en-US" sz="2400" b="1" dirty="0"/>
              <a:t>実験装置</a:t>
            </a:r>
            <a:endParaRPr lang="en-US" altLang="ja-JP" sz="2400" b="1" dirty="0"/>
          </a:p>
          <a:p>
            <a:endParaRPr kumimoji="1" lang="ja-JP" altLang="en-US" dirty="0"/>
          </a:p>
        </p:txBody>
      </p:sp>
      <p:grpSp>
        <p:nvGrpSpPr>
          <p:cNvPr id="21" name="グループ化 20">
            <a:extLst>
              <a:ext uri="{FF2B5EF4-FFF2-40B4-BE49-F238E27FC236}">
                <a16:creationId xmlns:a16="http://schemas.microsoft.com/office/drawing/2014/main" id="{8F460E0B-C89A-6C4D-1992-132818582CAD}"/>
              </a:ext>
            </a:extLst>
          </p:cNvPr>
          <p:cNvGrpSpPr/>
          <p:nvPr/>
        </p:nvGrpSpPr>
        <p:grpSpPr>
          <a:xfrm>
            <a:off x="554084" y="4321118"/>
            <a:ext cx="8354268" cy="1673229"/>
            <a:chOff x="876298" y="4241730"/>
            <a:chExt cx="8354268" cy="1673229"/>
          </a:xfrm>
        </p:grpSpPr>
        <p:sp>
          <p:nvSpPr>
            <p:cNvPr id="133" name="テキスト ボックス 132">
              <a:extLst>
                <a:ext uri="{FF2B5EF4-FFF2-40B4-BE49-F238E27FC236}">
                  <a16:creationId xmlns:a16="http://schemas.microsoft.com/office/drawing/2014/main" id="{5E1452F7-7C0D-883A-38E3-017E09CC3EDD}"/>
                </a:ext>
              </a:extLst>
            </p:cNvPr>
            <p:cNvSpPr txBox="1"/>
            <p:nvPr/>
          </p:nvSpPr>
          <p:spPr>
            <a:xfrm>
              <a:off x="880673" y="4491303"/>
              <a:ext cx="2768600" cy="1200329"/>
            </a:xfrm>
            <a:prstGeom prst="rect">
              <a:avLst/>
            </a:prstGeom>
            <a:noFill/>
          </p:spPr>
          <p:txBody>
            <a:bodyPr wrap="square" rtlCol="0">
              <a:spAutoFit/>
            </a:bodyPr>
            <a:lstStyle/>
            <a:p>
              <a:r>
                <a:rPr kumimoji="1" lang="ja-JP" altLang="en-US" dirty="0"/>
                <a:t>                            </a:t>
              </a:r>
              <a:endParaRPr kumimoji="1" lang="en-US" altLang="ja-JP" dirty="0"/>
            </a:p>
            <a:p>
              <a:r>
                <a:rPr lang="ja-JP" altLang="en-US" dirty="0"/>
                <a:t>・</a:t>
              </a:r>
              <a:r>
                <a:rPr lang="ja-JP" altLang="en-US" dirty="0">
                  <a:latin typeface="ＭＳ ゴシック" panose="020B0609070205080204" pitchFamily="49" charset="-128"/>
                  <a:ea typeface="ＭＳ ゴシック" panose="020B0609070205080204" pitchFamily="49" charset="-128"/>
                </a:rPr>
                <a:t>長さ：</a:t>
              </a:r>
              <a:r>
                <a:rPr lang="en-US" altLang="ja-JP" i="1" dirty="0">
                  <a:latin typeface="Times New Roman" panose="02020603050405020304" pitchFamily="18" charset="0"/>
                  <a:cs typeface="Times New Roman" panose="02020603050405020304" pitchFamily="18" charset="0"/>
                </a:rPr>
                <a:t>L</a:t>
              </a:r>
              <a:r>
                <a:rPr lang="ja-JP" altLang="en-US" dirty="0">
                  <a:latin typeface="Times New Roman" panose="02020603050405020304" pitchFamily="18" charset="0"/>
                  <a:cs typeface="Times New Roman" panose="02020603050405020304" pitchFamily="18" charset="0"/>
                </a:rPr>
                <a:t>＝</a:t>
              </a:r>
              <a:r>
                <a:rPr lang="en-US" altLang="ja-JP" dirty="0">
                  <a:latin typeface="Times New Roman" panose="02020603050405020304" pitchFamily="18" charset="0"/>
                  <a:cs typeface="Times New Roman" panose="02020603050405020304" pitchFamily="18" charset="0"/>
                </a:rPr>
                <a:t>0.88m</a:t>
              </a:r>
            </a:p>
            <a:p>
              <a:r>
                <a:rPr kumimoji="1" lang="ja-JP" altLang="en-US" dirty="0"/>
                <a:t>・</a:t>
              </a:r>
              <a:r>
                <a:rPr lang="ja-JP" altLang="en-US" dirty="0">
                  <a:latin typeface="ＭＳ ゴシック" panose="020B0609070205080204" pitchFamily="49" charset="-128"/>
                  <a:ea typeface="ＭＳ ゴシック" panose="020B0609070205080204" pitchFamily="49" charset="-128"/>
                </a:rPr>
                <a:t>幅：</a:t>
              </a:r>
              <a:r>
                <a:rPr lang="en-US" altLang="ja-JP" i="1" dirty="0">
                  <a:latin typeface="Times New Roman" panose="02020603050405020304" pitchFamily="18" charset="0"/>
                  <a:cs typeface="Times New Roman" panose="02020603050405020304" pitchFamily="18" charset="0"/>
                </a:rPr>
                <a:t>B </a:t>
              </a:r>
              <a:r>
                <a:rPr lang="en-US" altLang="ja-JP" dirty="0">
                  <a:latin typeface="Times New Roman" panose="02020603050405020304" pitchFamily="18" charset="0"/>
                  <a:cs typeface="Times New Roman" panose="02020603050405020304" pitchFamily="18" charset="0"/>
                </a:rPr>
                <a:t>= 0.8m</a:t>
              </a:r>
            </a:p>
            <a:p>
              <a:r>
                <a:rPr kumimoji="1" lang="ja-JP" altLang="en-US" dirty="0"/>
                <a:t>・</a:t>
              </a:r>
              <a:r>
                <a:rPr kumimoji="1" lang="ja-JP" altLang="en-US" dirty="0">
                  <a:latin typeface="ＭＳ ゴシック" panose="020B0609070205080204" pitchFamily="49" charset="-128"/>
                  <a:ea typeface="ＭＳ ゴシック" panose="020B0609070205080204" pitchFamily="49" charset="-128"/>
                </a:rPr>
                <a:t>落差：</a:t>
              </a:r>
              <a:r>
                <a:rPr lang="en-US" altLang="ja-JP" dirty="0" err="1">
                  <a:latin typeface="Times New Roman" panose="02020603050405020304" pitchFamily="18" charset="0"/>
                  <a:cs typeface="Times New Roman" panose="02020603050405020304" pitchFamily="18" charset="0"/>
                </a:rPr>
                <a:t>Δ</a:t>
              </a:r>
              <a:r>
                <a:rPr lang="en-US" altLang="ja-JP" i="1" dirty="0" err="1">
                  <a:latin typeface="Times New Roman" panose="02020603050405020304" pitchFamily="18" charset="0"/>
                  <a:cs typeface="Times New Roman" panose="02020603050405020304" pitchFamily="18" charset="0"/>
                </a:rPr>
                <a:t>y</a:t>
              </a:r>
              <a:r>
                <a:rPr lang="en-US" altLang="ja-JP" i="1"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 0.1m</a:t>
              </a:r>
              <a:endParaRPr kumimoji="1" lang="ja-JP"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4" name="テキスト ボックス 133">
                  <a:extLst>
                    <a:ext uri="{FF2B5EF4-FFF2-40B4-BE49-F238E27FC236}">
                      <a16:creationId xmlns:a16="http://schemas.microsoft.com/office/drawing/2014/main" id="{EFB0DB69-2953-4BBF-248F-067957F3DB8C}"/>
                    </a:ext>
                  </a:extLst>
                </p:cNvPr>
                <p:cNvSpPr txBox="1"/>
                <p:nvPr/>
              </p:nvSpPr>
              <p:spPr>
                <a:xfrm>
                  <a:off x="3207893" y="4491303"/>
                  <a:ext cx="2768600" cy="1239185"/>
                </a:xfrm>
                <a:prstGeom prst="rect">
                  <a:avLst/>
                </a:prstGeom>
                <a:noFill/>
              </p:spPr>
              <p:txBody>
                <a:bodyPr wrap="square" rtlCol="0">
                  <a:spAutoFit/>
                </a:bodyPr>
                <a:lstStyle/>
                <a:p>
                  <a:r>
                    <a:rPr kumimoji="1" lang="ja-JP" altLang="en-US" dirty="0"/>
                    <a:t>                            </a:t>
                  </a:r>
                  <a:endParaRPr kumimoji="1" lang="en-US" altLang="ja-JP" dirty="0"/>
                </a:p>
                <a:p>
                  <a:r>
                    <a:rPr lang="ja-JP" altLang="en-US" dirty="0"/>
                    <a:t>・</a:t>
                  </a:r>
                  <a:r>
                    <a:rPr lang="ja-JP" altLang="en-US" dirty="0">
                      <a:latin typeface="ＭＳ ゴシック" panose="020B0609070205080204" pitchFamily="49" charset="-128"/>
                      <a:ea typeface="ＭＳ ゴシック" panose="020B0609070205080204" pitchFamily="49" charset="-128"/>
                    </a:rPr>
                    <a:t>幅：</a:t>
                  </a:r>
                  <a:r>
                    <a:rPr lang="en-US" altLang="ja-JP" dirty="0">
                      <a:latin typeface="ＭＳ ゴシック" panose="020B0609070205080204" pitchFamily="49" charset="-128"/>
                      <a:ea typeface="ＭＳ ゴシック" panose="020B0609070205080204" pitchFamily="49" charset="-128"/>
                    </a:rPr>
                    <a:t> </a:t>
                  </a:r>
                  <a14:m>
                    <m:oMath xmlns:m="http://schemas.openxmlformats.org/officeDocument/2006/math">
                      <m:sSub>
                        <m:sSubPr>
                          <m:ctrlPr>
                            <a:rPr lang="en-US" altLang="ja-JP" i="1">
                              <a:latin typeface="Cambria Math" panose="02040503050406030204" pitchFamily="18" charset="0"/>
                            </a:rPr>
                          </m:ctrlPr>
                        </m:sSubPr>
                        <m:e>
                          <m:r>
                            <m:rPr>
                              <m:nor/>
                            </m:rPr>
                            <a:rPr lang="en-US" altLang="ja-JP" i="1">
                              <a:latin typeface="Times New Roman" panose="02020603050405020304" pitchFamily="18" charset="0"/>
                              <a:cs typeface="Times New Roman" panose="02020603050405020304" pitchFamily="18" charset="0"/>
                            </a:rPr>
                            <m:t>L</m:t>
                          </m:r>
                        </m:e>
                        <m:sub>
                          <m:r>
                            <m:rPr>
                              <m:nor/>
                            </m:rPr>
                            <a:rPr lang="en-US" altLang="ja-JP" i="1">
                              <a:latin typeface="Times New Roman" panose="02020603050405020304" pitchFamily="18" charset="0"/>
                              <a:cs typeface="Times New Roman" panose="02020603050405020304" pitchFamily="18" charset="0"/>
                            </a:rPr>
                            <m:t>x</m:t>
                          </m:r>
                        </m:sub>
                      </m:sSub>
                      <m:r>
                        <m:rPr>
                          <m:nor/>
                        </m:rPr>
                        <a:rPr lang="en-US" altLang="ja-JP" i="1">
                          <a:latin typeface="Times New Roman" panose="02020603050405020304" pitchFamily="18" charset="0"/>
                          <a:cs typeface="Times New Roman" panose="02020603050405020304" pitchFamily="18" charset="0"/>
                        </a:rPr>
                        <m:t> </m:t>
                      </m:r>
                    </m:oMath>
                  </a14:m>
                  <a:r>
                    <a:rPr lang="en-US" altLang="ja-JP" dirty="0">
                      <a:latin typeface="Times New Roman" panose="02020603050405020304" pitchFamily="18" charset="0"/>
                      <a:cs typeface="Times New Roman" panose="02020603050405020304" pitchFamily="18" charset="0"/>
                    </a:rPr>
                    <a:t>= 0.06m</a:t>
                  </a:r>
                </a:p>
                <a:p>
                  <a:r>
                    <a:rPr kumimoji="1" lang="ja-JP" altLang="en-US" dirty="0"/>
                    <a:t>・</a:t>
                  </a:r>
                  <a:r>
                    <a:rPr lang="ja-JP" altLang="en-US" dirty="0">
                      <a:latin typeface="ＭＳ ゴシック" panose="020B0609070205080204" pitchFamily="49" charset="-128"/>
                      <a:ea typeface="ＭＳ ゴシック" panose="020B0609070205080204" pitchFamily="49" charset="-128"/>
                    </a:rPr>
                    <a:t>高さ：</a:t>
                  </a:r>
                  <a14:m>
                    <m:oMath xmlns:m="http://schemas.openxmlformats.org/officeDocument/2006/math">
                      <m:sSub>
                        <m:sSubPr>
                          <m:ctrlPr>
                            <a:rPr lang="en-US" altLang="ja-JP" i="1">
                              <a:latin typeface="Cambria Math" panose="02040503050406030204" pitchFamily="18" charset="0"/>
                            </a:rPr>
                          </m:ctrlPr>
                        </m:sSubPr>
                        <m:e>
                          <m:r>
                            <m:rPr>
                              <m:nor/>
                            </m:rPr>
                            <a:rPr lang="en-US" altLang="ja-JP" i="1">
                              <a:latin typeface="Times New Roman" panose="02020603050405020304" pitchFamily="18" charset="0"/>
                              <a:cs typeface="Times New Roman" panose="02020603050405020304" pitchFamily="18" charset="0"/>
                            </a:rPr>
                            <m:t>L</m:t>
                          </m:r>
                        </m:e>
                        <m:sub>
                          <m:r>
                            <m:rPr>
                              <m:nor/>
                            </m:rPr>
                            <a:rPr lang="en-US" altLang="ja-JP" i="1">
                              <a:latin typeface="Times New Roman" panose="02020603050405020304" pitchFamily="18" charset="0"/>
                              <a:cs typeface="Times New Roman" panose="02020603050405020304" pitchFamily="18" charset="0"/>
                            </a:rPr>
                            <m:t>y</m:t>
                          </m:r>
                        </m:sub>
                      </m:sSub>
                      <m:r>
                        <m:rPr>
                          <m:nor/>
                        </m:rPr>
                        <a:rPr lang="en-US" altLang="ja-JP" b="0" i="0" smtClean="0">
                          <a:latin typeface="Times New Roman" panose="02020603050405020304" pitchFamily="18" charset="0"/>
                          <a:cs typeface="Times New Roman" panose="02020603050405020304" pitchFamily="18" charset="0"/>
                        </a:rPr>
                        <m:t>=</m:t>
                      </m:r>
                    </m:oMath>
                  </a14:m>
                  <a:r>
                    <a:rPr lang="en-US" altLang="ja-JP" dirty="0">
                      <a:latin typeface="Times New Roman" panose="02020603050405020304" pitchFamily="18" charset="0"/>
                      <a:cs typeface="Times New Roman" panose="02020603050405020304" pitchFamily="18" charset="0"/>
                    </a:rPr>
                    <a:t> 0.06m</a:t>
                  </a:r>
                </a:p>
                <a:p>
                  <a:endParaRPr kumimoji="1" lang="ja-JP" altLang="en-US" dirty="0"/>
                </a:p>
              </p:txBody>
            </p:sp>
          </mc:Choice>
          <mc:Fallback xmlns="">
            <p:sp>
              <p:nvSpPr>
                <p:cNvPr id="134" name="テキスト ボックス 133">
                  <a:extLst>
                    <a:ext uri="{FF2B5EF4-FFF2-40B4-BE49-F238E27FC236}">
                      <a16:creationId xmlns:a16="http://schemas.microsoft.com/office/drawing/2014/main" id="{EFB0DB69-2953-4BBF-248F-067957F3DB8C}"/>
                    </a:ext>
                  </a:extLst>
                </p:cNvPr>
                <p:cNvSpPr txBox="1">
                  <a:spLocks noRot="1" noChangeAspect="1" noMove="1" noResize="1" noEditPoints="1" noAdjustHandles="1" noChangeArrowheads="1" noChangeShapeType="1" noTextEdit="1"/>
                </p:cNvSpPr>
                <p:nvPr/>
              </p:nvSpPr>
              <p:spPr>
                <a:xfrm>
                  <a:off x="3207893" y="4491303"/>
                  <a:ext cx="2768600" cy="1239185"/>
                </a:xfrm>
                <a:prstGeom prst="rect">
                  <a:avLst/>
                </a:prstGeom>
                <a:blipFill>
                  <a:blip r:embed="rId4"/>
                  <a:stretch>
                    <a:fillRect l="-1758"/>
                  </a:stretch>
                </a:blipFill>
              </p:spPr>
              <p:txBody>
                <a:bodyPr/>
                <a:lstStyle/>
                <a:p>
                  <a:r>
                    <a:rPr lang="ja-JP" altLang="en-US">
                      <a:noFill/>
                    </a:rPr>
                    <a:t> </a:t>
                  </a:r>
                </a:p>
              </p:txBody>
            </p:sp>
          </mc:Fallback>
        </mc:AlternateContent>
        <p:sp>
          <p:nvSpPr>
            <p:cNvPr id="135" name="テキスト ボックス 134">
              <a:extLst>
                <a:ext uri="{FF2B5EF4-FFF2-40B4-BE49-F238E27FC236}">
                  <a16:creationId xmlns:a16="http://schemas.microsoft.com/office/drawing/2014/main" id="{7808B934-D6B9-DB37-F7CE-9DEF9CC1263B}"/>
                </a:ext>
              </a:extLst>
            </p:cNvPr>
            <p:cNvSpPr txBox="1"/>
            <p:nvPr/>
          </p:nvSpPr>
          <p:spPr>
            <a:xfrm>
              <a:off x="5581770" y="4437631"/>
              <a:ext cx="3648796" cy="1477328"/>
            </a:xfrm>
            <a:prstGeom prst="rect">
              <a:avLst/>
            </a:prstGeom>
            <a:noFill/>
          </p:spPr>
          <p:txBody>
            <a:bodyPr wrap="square" rtlCol="0">
              <a:spAutoFit/>
            </a:bodyPr>
            <a:lstStyle/>
            <a:p>
              <a:r>
                <a:rPr kumimoji="1" lang="ja-JP" altLang="en-US" dirty="0"/>
                <a:t>                            </a:t>
              </a:r>
              <a:endParaRPr kumimoji="1" lang="en-US" altLang="ja-JP" dirty="0"/>
            </a:p>
            <a:p>
              <a:r>
                <a:rPr kumimoji="1" lang="ja-JP" altLang="en-US" dirty="0"/>
                <a:t>・</a:t>
              </a:r>
              <a:r>
                <a:rPr lang="ja-JP" altLang="en-US" dirty="0">
                  <a:latin typeface="ＭＳ ゴシック" panose="020B0609070205080204" pitchFamily="49" charset="-128"/>
                  <a:ea typeface="ＭＳ ゴシック" panose="020B0609070205080204" pitchFamily="49" charset="-128"/>
                </a:rPr>
                <a:t>幅：</a:t>
              </a:r>
              <a:r>
                <a:rPr lang="en-US" altLang="ja-JP" dirty="0">
                  <a:latin typeface="ＭＳ ゴシック" panose="020B0609070205080204" pitchFamily="49" charset="-128"/>
                  <a:ea typeface="ＭＳ ゴシック" panose="020B0609070205080204" pitchFamily="49" charset="-128"/>
                </a:rPr>
                <a:t> </a:t>
              </a:r>
              <a:r>
                <a:rPr lang="en-US" altLang="ja-JP" dirty="0" err="1">
                  <a:latin typeface="Times New Roman" panose="02020603050405020304" pitchFamily="18" charset="0"/>
                  <a:cs typeface="Times New Roman" panose="02020603050405020304" pitchFamily="18" charset="0"/>
                </a:rPr>
                <a:t>Δ</a:t>
              </a:r>
              <a:r>
                <a:rPr lang="en-US" altLang="ja-JP" i="1" dirty="0" err="1">
                  <a:latin typeface="Times New Roman" panose="02020603050405020304" pitchFamily="18" charset="0"/>
                  <a:cs typeface="Times New Roman" panose="02020603050405020304" pitchFamily="18" charset="0"/>
                </a:rPr>
                <a:t>z</a:t>
              </a:r>
              <a:r>
                <a:rPr lang="en-US" altLang="ja-JP" i="1"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 0.06m</a:t>
              </a:r>
            </a:p>
            <a:p>
              <a:r>
                <a:rPr lang="ja-JP" altLang="en-US" dirty="0"/>
                <a:t>・</a:t>
              </a:r>
              <a:r>
                <a:rPr lang="ja-JP" altLang="en-US" dirty="0">
                  <a:latin typeface="ＭＳ ゴシック" panose="020B0609070205080204" pitchFamily="49" charset="-128"/>
                  <a:ea typeface="ＭＳ ゴシック" panose="020B0609070205080204" pitchFamily="49" charset="-128"/>
                </a:rPr>
                <a:t>下端から底面高さ：</a:t>
              </a:r>
              <a:r>
                <a:rPr lang="en-US" altLang="ja-JP" i="1" dirty="0">
                  <a:latin typeface="Times New Roman" panose="02020603050405020304" pitchFamily="18" charset="0"/>
                  <a:cs typeface="Times New Roman" panose="02020603050405020304" pitchFamily="18" charset="0"/>
                </a:rPr>
                <a:t>H </a:t>
              </a:r>
              <a:r>
                <a:rPr lang="en-US" altLang="ja-JP" dirty="0">
                  <a:latin typeface="Times New Roman" panose="02020603050405020304" pitchFamily="18" charset="0"/>
                  <a:cs typeface="Times New Roman" panose="02020603050405020304" pitchFamily="18" charset="0"/>
                </a:rPr>
                <a:t>= 0.20m</a:t>
              </a:r>
            </a:p>
            <a:p>
              <a:r>
                <a:rPr lang="ja-JP" altLang="en-US" dirty="0"/>
                <a:t>・</a:t>
              </a:r>
              <a:r>
                <a:rPr lang="ja-JP" altLang="en-US" dirty="0">
                  <a:latin typeface="ＭＳ ゴシック" panose="020B0609070205080204" pitchFamily="49" charset="-128"/>
                  <a:ea typeface="ＭＳ ゴシック" panose="020B0609070205080204" pitchFamily="49" charset="-128"/>
                </a:rPr>
                <a:t>角度：</a:t>
              </a:r>
              <a:r>
                <a:rPr lang="en-US" altLang="ja-JP" i="1" dirty="0">
                  <a:latin typeface="Times New Roman" panose="02020603050405020304" pitchFamily="18" charset="0"/>
                  <a:cs typeface="Times New Roman" panose="02020603050405020304" pitchFamily="18" charset="0"/>
                </a:rPr>
                <a:t>θ</a:t>
              </a:r>
              <a:r>
                <a:rPr lang="en-US" altLang="ja-JP" dirty="0">
                  <a:latin typeface="Times New Roman" panose="02020603050405020304" pitchFamily="18" charset="0"/>
                  <a:cs typeface="Times New Roman" panose="02020603050405020304" pitchFamily="18" charset="0"/>
                </a:rPr>
                <a:t>=60</a:t>
              </a:r>
              <a:r>
                <a:rPr lang="en-US" altLang="ja-JP" dirty="0"/>
                <a:t>°</a:t>
              </a:r>
            </a:p>
            <a:p>
              <a:endParaRPr kumimoji="1" lang="ja-JP" altLang="en-US" dirty="0"/>
            </a:p>
          </p:txBody>
        </p:sp>
        <p:grpSp>
          <p:nvGrpSpPr>
            <p:cNvPr id="6" name="グループ化 5">
              <a:extLst>
                <a:ext uri="{FF2B5EF4-FFF2-40B4-BE49-F238E27FC236}">
                  <a16:creationId xmlns:a16="http://schemas.microsoft.com/office/drawing/2014/main" id="{A5F8C4DE-7716-A165-8274-5AAD74FDFFD8}"/>
                </a:ext>
              </a:extLst>
            </p:cNvPr>
            <p:cNvGrpSpPr/>
            <p:nvPr/>
          </p:nvGrpSpPr>
          <p:grpSpPr>
            <a:xfrm>
              <a:off x="876298" y="4241730"/>
              <a:ext cx="8122775" cy="1513338"/>
              <a:chOff x="164775" y="3949510"/>
              <a:chExt cx="8923356" cy="3140615"/>
            </a:xfrm>
          </p:grpSpPr>
          <p:sp>
            <p:nvSpPr>
              <p:cNvPr id="9" name="正方形/長方形 8">
                <a:extLst>
                  <a:ext uri="{FF2B5EF4-FFF2-40B4-BE49-F238E27FC236}">
                    <a16:creationId xmlns:a16="http://schemas.microsoft.com/office/drawing/2014/main" id="{768A8EBD-31A9-3F48-F8CB-B41286FD0FF0}"/>
                  </a:ext>
                </a:extLst>
              </p:cNvPr>
              <p:cNvSpPr/>
              <p:nvPr/>
            </p:nvSpPr>
            <p:spPr>
              <a:xfrm>
                <a:off x="164775" y="4216679"/>
                <a:ext cx="8923356" cy="2873446"/>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dirty="0"/>
              </a:p>
            </p:txBody>
          </p:sp>
          <p:sp>
            <p:nvSpPr>
              <p:cNvPr id="10" name="テキスト ボックス 9">
                <a:extLst>
                  <a:ext uri="{FF2B5EF4-FFF2-40B4-BE49-F238E27FC236}">
                    <a16:creationId xmlns:a16="http://schemas.microsoft.com/office/drawing/2014/main" id="{AA21070D-3359-0049-C8D6-25E126938AEB}"/>
                  </a:ext>
                </a:extLst>
              </p:cNvPr>
              <p:cNvSpPr txBox="1"/>
              <p:nvPr/>
            </p:nvSpPr>
            <p:spPr>
              <a:xfrm>
                <a:off x="425320" y="3949510"/>
                <a:ext cx="1418941" cy="830344"/>
              </a:xfrm>
              <a:prstGeom prst="rect">
                <a:avLst/>
              </a:prstGeom>
              <a:solidFill>
                <a:schemeClr val="accent4">
                  <a:lumMod val="20000"/>
                  <a:lumOff val="80000"/>
                </a:schemeClr>
              </a:solidFill>
              <a:ln w="19050">
                <a:solidFill>
                  <a:schemeClr val="accent6">
                    <a:lumMod val="50000"/>
                  </a:schemeClr>
                </a:solidFill>
              </a:ln>
            </p:spPr>
            <p:txBody>
              <a:bodyPr wrap="square" rtlCol="0">
                <a:spAutoFit/>
              </a:bodyPr>
              <a:lstStyle/>
              <a:p>
                <a:pPr algn="ctr"/>
                <a:r>
                  <a:rPr lang="ja-JP" altLang="en-US" sz="2000" dirty="0">
                    <a:latin typeface="ＭＳ ゴシック" panose="020B0609070205080204" pitchFamily="49" charset="-128"/>
                    <a:ea typeface="ＭＳ ゴシック" panose="020B0609070205080204" pitchFamily="49" charset="-128"/>
                  </a:rPr>
                  <a:t>プール</a:t>
                </a:r>
              </a:p>
            </p:txBody>
          </p:sp>
        </p:grpSp>
        <p:sp>
          <p:nvSpPr>
            <p:cNvPr id="14" name="テキスト ボックス 13">
              <a:extLst>
                <a:ext uri="{FF2B5EF4-FFF2-40B4-BE49-F238E27FC236}">
                  <a16:creationId xmlns:a16="http://schemas.microsoft.com/office/drawing/2014/main" id="{1B00B7AB-B652-267D-21F9-9D29297DD4C6}"/>
                </a:ext>
              </a:extLst>
            </p:cNvPr>
            <p:cNvSpPr txBox="1"/>
            <p:nvPr/>
          </p:nvSpPr>
          <p:spPr>
            <a:xfrm>
              <a:off x="3407505" y="4253329"/>
              <a:ext cx="1103115" cy="400110"/>
            </a:xfrm>
            <a:prstGeom prst="rect">
              <a:avLst/>
            </a:prstGeom>
            <a:solidFill>
              <a:schemeClr val="accent4">
                <a:lumMod val="20000"/>
                <a:lumOff val="80000"/>
              </a:schemeClr>
            </a:solidFill>
            <a:ln w="19050">
              <a:solidFill>
                <a:schemeClr val="accent6">
                  <a:lumMod val="50000"/>
                </a:schemeClr>
              </a:solidFill>
            </a:ln>
          </p:spPr>
          <p:txBody>
            <a:bodyPr wrap="square" rtlCol="0">
              <a:spAutoFit/>
            </a:bodyPr>
            <a:lstStyle/>
            <a:p>
              <a:pPr algn="ctr"/>
              <a:r>
                <a:rPr lang="ja-JP" altLang="en-US" sz="2000" dirty="0">
                  <a:latin typeface="ＭＳ ゴシック" panose="020B0609070205080204" pitchFamily="49" charset="-128"/>
                  <a:ea typeface="ＭＳ ゴシック" panose="020B0609070205080204" pitchFamily="49" charset="-128"/>
                </a:rPr>
                <a:t>潜孔</a:t>
              </a:r>
            </a:p>
          </p:txBody>
        </p:sp>
        <p:sp>
          <p:nvSpPr>
            <p:cNvPr id="15" name="テキスト ボックス 14">
              <a:extLst>
                <a:ext uri="{FF2B5EF4-FFF2-40B4-BE49-F238E27FC236}">
                  <a16:creationId xmlns:a16="http://schemas.microsoft.com/office/drawing/2014/main" id="{BFDE6E11-3A2F-0786-AC94-9E84DC5AD5F6}"/>
                </a:ext>
              </a:extLst>
            </p:cNvPr>
            <p:cNvSpPr txBox="1"/>
            <p:nvPr/>
          </p:nvSpPr>
          <p:spPr>
            <a:xfrm>
              <a:off x="5794139" y="4253329"/>
              <a:ext cx="1255042" cy="400110"/>
            </a:xfrm>
            <a:prstGeom prst="rect">
              <a:avLst/>
            </a:prstGeom>
            <a:solidFill>
              <a:schemeClr val="accent4">
                <a:lumMod val="20000"/>
                <a:lumOff val="80000"/>
              </a:schemeClr>
            </a:solidFill>
            <a:ln w="19050">
              <a:solidFill>
                <a:schemeClr val="accent6">
                  <a:lumMod val="50000"/>
                </a:schemeClr>
              </a:solidFill>
            </a:ln>
          </p:spPr>
          <p:txBody>
            <a:bodyPr wrap="square" rtlCol="0">
              <a:spAutoFit/>
            </a:bodyPr>
            <a:lstStyle/>
            <a:p>
              <a:pPr algn="ctr"/>
              <a:r>
                <a:rPr lang="ja-JP" altLang="en-US" sz="2000" dirty="0">
                  <a:latin typeface="ＭＳ ゴシック" panose="020B0609070205080204" pitchFamily="49" charset="-128"/>
                  <a:ea typeface="ＭＳ ゴシック" panose="020B0609070205080204" pitchFamily="49" charset="-128"/>
                </a:rPr>
                <a:t>切り欠き</a:t>
              </a:r>
            </a:p>
          </p:txBody>
        </p:sp>
        <p:cxnSp>
          <p:nvCxnSpPr>
            <p:cNvPr id="19" name="直線コネクタ 18">
              <a:extLst>
                <a:ext uri="{FF2B5EF4-FFF2-40B4-BE49-F238E27FC236}">
                  <a16:creationId xmlns:a16="http://schemas.microsoft.com/office/drawing/2014/main" id="{54B25586-C0AA-3D00-C6C4-723686C0D559}"/>
                </a:ext>
              </a:extLst>
            </p:cNvPr>
            <p:cNvCxnSpPr/>
            <p:nvPr/>
          </p:nvCxnSpPr>
          <p:spPr>
            <a:xfrm>
              <a:off x="3187700" y="4370468"/>
              <a:ext cx="0" cy="138460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610F0413-DFB4-DAAA-C73C-4D0FA829BCC1}"/>
                </a:ext>
              </a:extLst>
            </p:cNvPr>
            <p:cNvCxnSpPr/>
            <p:nvPr/>
          </p:nvCxnSpPr>
          <p:spPr>
            <a:xfrm>
              <a:off x="5581770" y="4370468"/>
              <a:ext cx="0" cy="138460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3" name="正方形/長方形 22">
            <a:extLst>
              <a:ext uri="{FF2B5EF4-FFF2-40B4-BE49-F238E27FC236}">
                <a16:creationId xmlns:a16="http://schemas.microsoft.com/office/drawing/2014/main" id="{47F5FA59-621C-2311-FCFE-F9208E5FABD1}"/>
              </a:ext>
            </a:extLst>
          </p:cNvPr>
          <p:cNvSpPr/>
          <p:nvPr/>
        </p:nvSpPr>
        <p:spPr>
          <a:xfrm>
            <a:off x="4822521" y="2865329"/>
            <a:ext cx="815788" cy="563671"/>
          </a:xfrm>
          <a:prstGeom prst="rect">
            <a:avLst/>
          </a:prstGeom>
          <a:noFill/>
          <a:ln w="38100">
            <a:solidFill>
              <a:srgbClr val="0000F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44423D3B-8097-51A1-00AC-670E8F179D63}"/>
              </a:ext>
            </a:extLst>
          </p:cNvPr>
          <p:cNvSpPr/>
          <p:nvPr/>
        </p:nvSpPr>
        <p:spPr>
          <a:xfrm>
            <a:off x="4123766" y="1979112"/>
            <a:ext cx="815788" cy="406476"/>
          </a:xfrm>
          <a:prstGeom prst="rect">
            <a:avLst/>
          </a:prstGeom>
          <a:no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2BBA4587-2AA4-3024-EB1E-D2AEFE9C6A6B}"/>
              </a:ext>
            </a:extLst>
          </p:cNvPr>
          <p:cNvSpPr/>
          <p:nvPr/>
        </p:nvSpPr>
        <p:spPr>
          <a:xfrm>
            <a:off x="5910688" y="2587029"/>
            <a:ext cx="815788" cy="406476"/>
          </a:xfrm>
          <a:prstGeom prst="rect">
            <a:avLst/>
          </a:prstGeom>
          <a:no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8F16E1F-B934-0C87-BF12-FDFCE1F6DCF4}"/>
              </a:ext>
            </a:extLst>
          </p:cNvPr>
          <p:cNvSpPr/>
          <p:nvPr/>
        </p:nvSpPr>
        <p:spPr>
          <a:xfrm>
            <a:off x="3278990" y="2385588"/>
            <a:ext cx="815788" cy="563671"/>
          </a:xfrm>
          <a:prstGeom prst="rect">
            <a:avLst/>
          </a:prstGeom>
          <a:noFill/>
          <a:ln w="38100">
            <a:solidFill>
              <a:srgbClr val="0000F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33142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5F9C4AA-FFA8-4F4A-847E-3BC5559FDDC1}"/>
              </a:ext>
            </a:extLst>
          </p:cNvPr>
          <p:cNvSpPr>
            <a:spLocks noGrp="1"/>
          </p:cNvSpPr>
          <p:nvPr>
            <p:ph type="title"/>
          </p:nvPr>
        </p:nvSpPr>
        <p:spPr/>
        <p:txBody>
          <a:bodyPr/>
          <a:lstStyle/>
          <a:p>
            <a:r>
              <a:rPr kumimoji="1" lang="ja-JP" altLang="en-US"/>
              <a:t>実験装置および実験条件</a:t>
            </a:r>
            <a:endParaRPr kumimoji="1" lang="ja-JP" altLang="en-US" dirty="0"/>
          </a:p>
        </p:txBody>
      </p:sp>
      <p:sp>
        <p:nvSpPr>
          <p:cNvPr id="6" name="スライド番号プレースホルダー 5">
            <a:extLst>
              <a:ext uri="{FF2B5EF4-FFF2-40B4-BE49-F238E27FC236}">
                <a16:creationId xmlns:a16="http://schemas.microsoft.com/office/drawing/2014/main" id="{A9A59920-5CCD-4F2F-82EA-2901C421F997}"/>
              </a:ext>
            </a:extLst>
          </p:cNvPr>
          <p:cNvSpPr>
            <a:spLocks noGrp="1"/>
          </p:cNvSpPr>
          <p:nvPr>
            <p:ph type="sldNum" sz="quarter" idx="12"/>
          </p:nvPr>
        </p:nvSpPr>
        <p:spPr/>
        <p:txBody>
          <a:bodyPr/>
          <a:lstStyle/>
          <a:p>
            <a:fld id="{4A8B8B07-C47A-4ABD-8A13-B50B515FD326}" type="slidenum">
              <a:rPr lang="ja-JP" altLang="en-US" smtClean="0"/>
              <a:pPr/>
              <a:t>3</a:t>
            </a:fld>
            <a:endParaRPr lang="ja-JP" altLang="en-US"/>
          </a:p>
        </p:txBody>
      </p:sp>
      <mc:AlternateContent xmlns:mc="http://schemas.openxmlformats.org/markup-compatibility/2006" xmlns:a14="http://schemas.microsoft.com/office/drawing/2010/main">
        <mc:Choice Requires="a14">
          <p:graphicFrame>
            <p:nvGraphicFramePr>
              <p:cNvPr id="7" name="表 6">
                <a:extLst>
                  <a:ext uri="{FF2B5EF4-FFF2-40B4-BE49-F238E27FC236}">
                    <a16:creationId xmlns:a16="http://schemas.microsoft.com/office/drawing/2014/main" id="{F1E67F5B-6276-9F2A-E8FE-816B0E5FBE6A}"/>
                  </a:ext>
                </a:extLst>
              </p:cNvPr>
              <p:cNvGraphicFramePr>
                <a:graphicFrameLocks noGrp="1"/>
              </p:cNvGraphicFramePr>
              <p:nvPr>
                <p:extLst>
                  <p:ext uri="{D42A27DB-BD31-4B8C-83A1-F6EECF244321}">
                    <p14:modId xmlns:p14="http://schemas.microsoft.com/office/powerpoint/2010/main" val="3215674019"/>
                  </p:ext>
                </p:extLst>
              </p:nvPr>
            </p:nvGraphicFramePr>
            <p:xfrm>
              <a:off x="505701" y="783510"/>
              <a:ext cx="5267571" cy="2645491"/>
            </p:xfrm>
            <a:graphic>
              <a:graphicData uri="http://schemas.openxmlformats.org/drawingml/2006/table">
                <a:tbl>
                  <a:tblPr firstRow="1" firstCol="1" bandRow="1"/>
                  <a:tblGrid>
                    <a:gridCol w="1663991">
                      <a:extLst>
                        <a:ext uri="{9D8B030D-6E8A-4147-A177-3AD203B41FA5}">
                          <a16:colId xmlns:a16="http://schemas.microsoft.com/office/drawing/2014/main" val="1445756339"/>
                        </a:ext>
                      </a:extLst>
                    </a:gridCol>
                    <a:gridCol w="882913">
                      <a:extLst>
                        <a:ext uri="{9D8B030D-6E8A-4147-A177-3AD203B41FA5}">
                          <a16:colId xmlns:a16="http://schemas.microsoft.com/office/drawing/2014/main" val="2618831126"/>
                        </a:ext>
                      </a:extLst>
                    </a:gridCol>
                    <a:gridCol w="849386">
                      <a:extLst>
                        <a:ext uri="{9D8B030D-6E8A-4147-A177-3AD203B41FA5}">
                          <a16:colId xmlns:a16="http://schemas.microsoft.com/office/drawing/2014/main" val="551972726"/>
                        </a:ext>
                      </a:extLst>
                    </a:gridCol>
                    <a:gridCol w="1188414">
                      <a:extLst>
                        <a:ext uri="{9D8B030D-6E8A-4147-A177-3AD203B41FA5}">
                          <a16:colId xmlns:a16="http://schemas.microsoft.com/office/drawing/2014/main" val="832279836"/>
                        </a:ext>
                      </a:extLst>
                    </a:gridCol>
                    <a:gridCol w="682867">
                      <a:extLst>
                        <a:ext uri="{9D8B030D-6E8A-4147-A177-3AD203B41FA5}">
                          <a16:colId xmlns:a16="http://schemas.microsoft.com/office/drawing/2014/main" val="2148990569"/>
                        </a:ext>
                      </a:extLst>
                    </a:gridCol>
                  </a:tblGrid>
                  <a:tr h="769131">
                    <a:tc>
                      <a:txBody>
                        <a:bodyPr/>
                        <a:lstStyle/>
                        <a:p>
                          <a:pPr algn="ctr"/>
                          <a:r>
                            <a:rPr lang="en-US" sz="1600" kern="100" dirty="0">
                              <a:effectLst/>
                              <a:latin typeface="Times New Roman" panose="02020603050405020304" pitchFamily="18" charset="0"/>
                              <a:ea typeface="ＭＳ 明朝" panose="02020609040205080304" pitchFamily="17" charset="-128"/>
                            </a:rPr>
                            <a:t>Fish species</a:t>
                          </a:r>
                          <a:endParaRPr lang="ja-JP" sz="2000" kern="1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i="1" kern="100" dirty="0">
                              <a:effectLst/>
                              <a:latin typeface="Times New Roman" panose="02020603050405020304" pitchFamily="18" charset="0"/>
                              <a:ea typeface="ＭＳ 明朝" panose="02020609040205080304" pitchFamily="17" charset="-128"/>
                            </a:rPr>
                            <a:t>Q</a:t>
                          </a:r>
                          <a:r>
                            <a:rPr lang="en-US" sz="1600" kern="100" dirty="0">
                              <a:effectLst/>
                              <a:latin typeface="Times New Roman" panose="02020603050405020304" pitchFamily="18" charset="0"/>
                              <a:ea typeface="ＭＳ 明朝" panose="02020609040205080304" pitchFamily="17" charset="-128"/>
                            </a:rPr>
                            <a:t> (l/s)</a:t>
                          </a:r>
                          <a:endParaRPr lang="ja-JP" sz="2000" kern="1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i="1" kern="100">
                              <a:effectLst/>
                              <a:latin typeface="Times New Roman" panose="02020603050405020304" pitchFamily="18" charset="0"/>
                              <a:ea typeface="ＭＳ ゴシック" panose="020B0609070205080204" pitchFamily="49" charset="-128"/>
                            </a:rPr>
                            <a:t>h</a:t>
                          </a:r>
                          <a:r>
                            <a:rPr lang="en-US" sz="1600" kern="100">
                              <a:effectLst/>
                              <a:latin typeface="Times New Roman" panose="02020603050405020304" pitchFamily="18" charset="0"/>
                              <a:ea typeface="ＭＳ ゴシック" panose="020B0609070205080204" pitchFamily="49" charset="-128"/>
                            </a:rPr>
                            <a:t> (m)</a:t>
                          </a:r>
                          <a:endParaRPr lang="ja-JP" sz="2000" kern="10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14:m>
                            <m:oMath xmlns:m="http://schemas.openxmlformats.org/officeDocument/2006/math">
                              <m:acc>
                                <m:accPr>
                                  <m:chr m:val="̅"/>
                                  <m:ctrlPr>
                                    <a:rPr lang="ja-JP" sz="1600" i="1" kern="100">
                                      <a:effectLst/>
                                      <a:latin typeface="Cambria Math" panose="02040503050406030204" pitchFamily="18" charset="0"/>
                                      <a:ea typeface="Cambria Math" panose="02040503050406030204" pitchFamily="18" charset="0"/>
                                    </a:rPr>
                                  </m:ctrlPr>
                                </m:accPr>
                                <m:e>
                                  <m:sSub>
                                    <m:sSubPr>
                                      <m:ctrlPr>
                                        <a:rPr lang="ja-JP" sz="1600" i="1" kern="100">
                                          <a:effectLst/>
                                          <a:latin typeface="Cambria Math" panose="02040503050406030204" pitchFamily="18" charset="0"/>
                                          <a:ea typeface="Cambria Math" panose="02040503050406030204" pitchFamily="18" charset="0"/>
                                        </a:rPr>
                                      </m:ctrlPr>
                                    </m:sSubPr>
                                    <m:e>
                                      <m:r>
                                        <m:rPr>
                                          <m:nor/>
                                        </m:rPr>
                                        <a:rPr lang="en-US" sz="1600" i="1" kern="100">
                                          <a:effectLst/>
                                          <a:latin typeface="Times New Roman" panose="02020603050405020304" pitchFamily="18" charset="0"/>
                                          <a:ea typeface="ＭＳ 明朝" panose="02020609040205080304" pitchFamily="17" charset="-128"/>
                                        </a:rPr>
                                        <m:t>T</m:t>
                                      </m:r>
                                    </m:e>
                                    <m:sub>
                                      <m:r>
                                        <m:rPr>
                                          <m:nor/>
                                        </m:rPr>
                                        <a:rPr lang="en-US" sz="1600" i="1" kern="100">
                                          <a:effectLst/>
                                          <a:latin typeface="Times New Roman" panose="02020603050405020304" pitchFamily="18" charset="0"/>
                                          <a:ea typeface="ＭＳ 明朝" panose="02020609040205080304" pitchFamily="17" charset="-128"/>
                                        </a:rPr>
                                        <m:t>L</m:t>
                                      </m:r>
                                    </m:sub>
                                  </m:sSub>
                                </m:e>
                              </m:acc>
                            </m:oMath>
                          </a14:m>
                          <a:r>
                            <a:rPr lang="en-US" sz="1600" kern="100">
                              <a:effectLst/>
                              <a:latin typeface="Times New Roman" panose="02020603050405020304" pitchFamily="18" charset="0"/>
                              <a:ea typeface="ＭＳ 明朝" panose="02020609040205080304" pitchFamily="17" charset="-128"/>
                            </a:rPr>
                            <a:t> </a:t>
                          </a:r>
                          <a:r>
                            <a:rPr lang="en-US" sz="1600" kern="100" spc="-50">
                              <a:effectLst/>
                              <a:latin typeface="Times New Roman" panose="02020603050405020304" pitchFamily="18" charset="0"/>
                              <a:ea typeface="ＭＳ 明朝" panose="02020609040205080304" pitchFamily="17" charset="-128"/>
                            </a:rPr>
                            <a:t>± S. D. (mm)</a:t>
                          </a:r>
                          <a:endParaRPr lang="ja-JP" sz="2000" kern="10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i="1" kern="100">
                              <a:effectLst/>
                              <a:latin typeface="Times New Roman" panose="02020603050405020304" pitchFamily="18" charset="0"/>
                              <a:ea typeface="ＭＳ 明朝" panose="02020609040205080304" pitchFamily="17" charset="-128"/>
                            </a:rPr>
                            <a:t>N</a:t>
                          </a:r>
                          <a:endParaRPr lang="ja-JP" sz="2000" kern="10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0370507"/>
                      </a:ext>
                    </a:extLst>
                  </a:tr>
                  <a:tr h="375272">
                    <a:tc rowSpan="5">
                      <a:txBody>
                        <a:bodyPr/>
                        <a:lstStyle/>
                        <a:p>
                          <a:pPr algn="ctr"/>
                          <a:r>
                            <a:rPr lang="en-US" sz="1600" i="1" kern="100" dirty="0">
                              <a:effectLst/>
                              <a:latin typeface="Times New Roman" panose="02020603050405020304" pitchFamily="18" charset="0"/>
                              <a:ea typeface="ＭＳ 明朝" panose="02020609040205080304" pitchFamily="17" charset="-128"/>
                            </a:rPr>
                            <a:t>Anguilla japonica</a:t>
                          </a:r>
                          <a:endParaRPr lang="ja-JP" sz="2000" kern="1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kern="100" dirty="0">
                              <a:effectLst/>
                              <a:latin typeface="Times New Roman" panose="02020603050405020304" pitchFamily="18" charset="0"/>
                              <a:ea typeface="ＭＳ 明朝" panose="02020609040205080304" pitchFamily="17" charset="-128"/>
                            </a:rPr>
                            <a:t>10.0</a:t>
                          </a:r>
                          <a:endParaRPr lang="ja-JP" sz="2000" kern="1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kern="100" dirty="0">
                              <a:effectLst/>
                              <a:latin typeface="Times New Roman" panose="02020603050405020304" pitchFamily="18" charset="0"/>
                              <a:ea typeface="ＭＳ 明朝" panose="02020609040205080304" pitchFamily="17" charset="-128"/>
                            </a:rPr>
                            <a:t>0.32</a:t>
                          </a:r>
                          <a:endParaRPr lang="ja-JP" sz="2000" kern="1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5">
                      <a:txBody>
                        <a:bodyPr/>
                        <a:lstStyle/>
                        <a:p>
                          <a:pPr algn="ctr"/>
                          <a:r>
                            <a:rPr lang="en-US" sz="1600" kern="100" dirty="0">
                              <a:effectLst/>
                              <a:latin typeface="Times New Roman" panose="02020603050405020304" pitchFamily="18" charset="0"/>
                              <a:ea typeface="ＭＳ 明朝" panose="02020609040205080304" pitchFamily="17" charset="-128"/>
                            </a:rPr>
                            <a:t>200 ± 32</a:t>
                          </a:r>
                          <a:endParaRPr lang="ja-JP" sz="2000" kern="1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5">
                      <a:txBody>
                        <a:bodyPr/>
                        <a:lstStyle/>
                        <a:p>
                          <a:pPr algn="ctr"/>
                          <a:r>
                            <a:rPr lang="en-US" sz="1600" kern="100" dirty="0">
                              <a:effectLst/>
                              <a:latin typeface="Times New Roman" panose="02020603050405020304" pitchFamily="18" charset="0"/>
                              <a:ea typeface="ＭＳ 明朝" panose="02020609040205080304" pitchFamily="17" charset="-128"/>
                            </a:rPr>
                            <a:t>20</a:t>
                          </a:r>
                          <a:endParaRPr lang="ja-JP" sz="2000" kern="1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1278908"/>
                      </a:ext>
                    </a:extLst>
                  </a:tr>
                  <a:tr h="375272">
                    <a:tc vMerge="1">
                      <a:txBody>
                        <a:bodyPr/>
                        <a:lstStyle/>
                        <a:p>
                          <a:endParaRPr kumimoji="1" lang="ja-JP" altLang="en-US"/>
                        </a:p>
                      </a:txBody>
                      <a:tcPr/>
                    </a:tc>
                    <a:tc>
                      <a:txBody>
                        <a:bodyPr/>
                        <a:lstStyle/>
                        <a:p>
                          <a:pPr algn="ctr"/>
                          <a:r>
                            <a:rPr lang="en-US" sz="1600" kern="100">
                              <a:effectLst/>
                              <a:latin typeface="Times New Roman" panose="02020603050405020304" pitchFamily="18" charset="0"/>
                              <a:ea typeface="ＭＳ 明朝" panose="02020609040205080304" pitchFamily="17" charset="-128"/>
                            </a:rPr>
                            <a:t>12.9</a:t>
                          </a:r>
                          <a:endParaRPr lang="ja-JP" sz="2000" kern="10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kern="100" dirty="0">
                              <a:effectLst/>
                              <a:latin typeface="Times New Roman" panose="02020603050405020304" pitchFamily="18" charset="0"/>
                              <a:ea typeface="ＭＳ 明朝" panose="02020609040205080304" pitchFamily="17" charset="-128"/>
                            </a:rPr>
                            <a:t>0.34</a:t>
                          </a:r>
                          <a:endParaRPr lang="ja-JP" sz="2000" kern="100" dirty="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374811058"/>
                      </a:ext>
                    </a:extLst>
                  </a:tr>
                  <a:tr h="375272">
                    <a:tc vMerge="1">
                      <a:txBody>
                        <a:bodyPr/>
                        <a:lstStyle/>
                        <a:p>
                          <a:endParaRPr kumimoji="1" lang="ja-JP" altLang="en-US"/>
                        </a:p>
                      </a:txBody>
                      <a:tcPr/>
                    </a:tc>
                    <a:tc>
                      <a:txBody>
                        <a:bodyPr/>
                        <a:lstStyle/>
                        <a:p>
                          <a:pPr algn="ctr"/>
                          <a:r>
                            <a:rPr lang="en-US" sz="1600" kern="100">
                              <a:effectLst/>
                              <a:latin typeface="Times New Roman" panose="02020603050405020304" pitchFamily="18" charset="0"/>
                              <a:ea typeface="ＭＳ 明朝" panose="02020609040205080304" pitchFamily="17" charset="-128"/>
                            </a:rPr>
                            <a:t>15.8</a:t>
                          </a:r>
                          <a:endParaRPr lang="ja-JP" sz="2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kern="100" dirty="0">
                              <a:effectLst/>
                              <a:latin typeface="Times New Roman" panose="02020603050405020304" pitchFamily="18" charset="0"/>
                              <a:ea typeface="ＭＳ 明朝" panose="02020609040205080304" pitchFamily="17" charset="-128"/>
                            </a:rPr>
                            <a:t>0.36</a:t>
                          </a:r>
                          <a:endParaRPr lang="ja-JP" sz="2000" kern="100" dirty="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805087142"/>
                      </a:ext>
                    </a:extLst>
                  </a:tr>
                  <a:tr h="375272">
                    <a:tc vMerge="1">
                      <a:txBody>
                        <a:bodyPr/>
                        <a:lstStyle/>
                        <a:p>
                          <a:endParaRPr kumimoji="1" lang="ja-JP" altLang="en-US"/>
                        </a:p>
                      </a:txBody>
                      <a:tcPr/>
                    </a:tc>
                    <a:tc>
                      <a:txBody>
                        <a:bodyPr/>
                        <a:lstStyle/>
                        <a:p>
                          <a:pPr algn="ctr"/>
                          <a:r>
                            <a:rPr lang="en-US" sz="1600" kern="100">
                              <a:effectLst/>
                              <a:latin typeface="Times New Roman" panose="02020603050405020304" pitchFamily="18" charset="0"/>
                              <a:ea typeface="ＭＳ 明朝" panose="02020609040205080304" pitchFamily="17" charset="-128"/>
                            </a:rPr>
                            <a:t>18.8</a:t>
                          </a:r>
                          <a:endParaRPr lang="ja-JP" sz="2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kern="100" dirty="0">
                              <a:effectLst/>
                              <a:latin typeface="Times New Roman" panose="02020603050405020304" pitchFamily="18" charset="0"/>
                              <a:ea typeface="ＭＳ 明朝" panose="02020609040205080304" pitchFamily="17" charset="-128"/>
                            </a:rPr>
                            <a:t>0.37</a:t>
                          </a:r>
                          <a:endParaRPr lang="ja-JP" sz="2000" kern="100" dirty="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604536417"/>
                      </a:ext>
                    </a:extLst>
                  </a:tr>
                  <a:tr h="375272">
                    <a:tc vMerge="1">
                      <a:txBody>
                        <a:bodyPr/>
                        <a:lstStyle/>
                        <a:p>
                          <a:endParaRPr kumimoji="1" lang="ja-JP" altLang="en-US"/>
                        </a:p>
                      </a:txBody>
                      <a:tcPr/>
                    </a:tc>
                    <a:tc>
                      <a:txBody>
                        <a:bodyPr/>
                        <a:lstStyle/>
                        <a:p>
                          <a:pPr algn="ctr"/>
                          <a:r>
                            <a:rPr lang="en-US" sz="1600" kern="100">
                              <a:effectLst/>
                              <a:latin typeface="Times New Roman" panose="02020603050405020304" pitchFamily="18" charset="0"/>
                              <a:ea typeface="ＭＳ 明朝" panose="02020609040205080304" pitchFamily="17" charset="-128"/>
                            </a:rPr>
                            <a:t>21.7</a:t>
                          </a:r>
                          <a:endParaRPr lang="ja-JP" sz="2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kern="100" dirty="0">
                              <a:effectLst/>
                              <a:latin typeface="Times New Roman" panose="02020603050405020304" pitchFamily="18" charset="0"/>
                              <a:ea typeface="ＭＳ 明朝" panose="02020609040205080304" pitchFamily="17" charset="-128"/>
                            </a:rPr>
                            <a:t>0.39</a:t>
                          </a:r>
                          <a:endParaRPr lang="ja-JP" sz="2000" kern="100" dirty="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656907830"/>
                      </a:ext>
                    </a:extLst>
                  </a:tr>
                </a:tbl>
              </a:graphicData>
            </a:graphic>
          </p:graphicFrame>
        </mc:Choice>
        <mc:Fallback xmlns="">
          <p:graphicFrame>
            <p:nvGraphicFramePr>
              <p:cNvPr id="7" name="表 6">
                <a:extLst>
                  <a:ext uri="{FF2B5EF4-FFF2-40B4-BE49-F238E27FC236}">
                    <a16:creationId xmlns:a16="http://schemas.microsoft.com/office/drawing/2014/main" id="{F1E67F5B-6276-9F2A-E8FE-816B0E5FBE6A}"/>
                  </a:ext>
                </a:extLst>
              </p:cNvPr>
              <p:cNvGraphicFramePr>
                <a:graphicFrameLocks noGrp="1"/>
              </p:cNvGraphicFramePr>
              <p:nvPr>
                <p:extLst>
                  <p:ext uri="{D42A27DB-BD31-4B8C-83A1-F6EECF244321}">
                    <p14:modId xmlns:p14="http://schemas.microsoft.com/office/powerpoint/2010/main" val="3215674019"/>
                  </p:ext>
                </p:extLst>
              </p:nvPr>
            </p:nvGraphicFramePr>
            <p:xfrm>
              <a:off x="505701" y="783510"/>
              <a:ext cx="5267571" cy="2645491"/>
            </p:xfrm>
            <a:graphic>
              <a:graphicData uri="http://schemas.openxmlformats.org/drawingml/2006/table">
                <a:tbl>
                  <a:tblPr firstRow="1" firstCol="1" bandRow="1"/>
                  <a:tblGrid>
                    <a:gridCol w="1663991">
                      <a:extLst>
                        <a:ext uri="{9D8B030D-6E8A-4147-A177-3AD203B41FA5}">
                          <a16:colId xmlns:a16="http://schemas.microsoft.com/office/drawing/2014/main" val="1445756339"/>
                        </a:ext>
                      </a:extLst>
                    </a:gridCol>
                    <a:gridCol w="882913">
                      <a:extLst>
                        <a:ext uri="{9D8B030D-6E8A-4147-A177-3AD203B41FA5}">
                          <a16:colId xmlns:a16="http://schemas.microsoft.com/office/drawing/2014/main" val="2618831126"/>
                        </a:ext>
                      </a:extLst>
                    </a:gridCol>
                    <a:gridCol w="849386">
                      <a:extLst>
                        <a:ext uri="{9D8B030D-6E8A-4147-A177-3AD203B41FA5}">
                          <a16:colId xmlns:a16="http://schemas.microsoft.com/office/drawing/2014/main" val="551972726"/>
                        </a:ext>
                      </a:extLst>
                    </a:gridCol>
                    <a:gridCol w="1188414">
                      <a:extLst>
                        <a:ext uri="{9D8B030D-6E8A-4147-A177-3AD203B41FA5}">
                          <a16:colId xmlns:a16="http://schemas.microsoft.com/office/drawing/2014/main" val="832279836"/>
                        </a:ext>
                      </a:extLst>
                    </a:gridCol>
                    <a:gridCol w="682867">
                      <a:extLst>
                        <a:ext uri="{9D8B030D-6E8A-4147-A177-3AD203B41FA5}">
                          <a16:colId xmlns:a16="http://schemas.microsoft.com/office/drawing/2014/main" val="2148990569"/>
                        </a:ext>
                      </a:extLst>
                    </a:gridCol>
                  </a:tblGrid>
                  <a:tr h="769131">
                    <a:tc>
                      <a:txBody>
                        <a:bodyPr/>
                        <a:lstStyle/>
                        <a:p>
                          <a:pPr algn="ctr"/>
                          <a:r>
                            <a:rPr lang="en-US" sz="1600" kern="100" dirty="0">
                              <a:effectLst/>
                              <a:latin typeface="Times New Roman" panose="02020603050405020304" pitchFamily="18" charset="0"/>
                              <a:ea typeface="ＭＳ 明朝" panose="02020609040205080304" pitchFamily="17" charset="-128"/>
                            </a:rPr>
                            <a:t>Fish species</a:t>
                          </a:r>
                          <a:endParaRPr lang="ja-JP" sz="2000" kern="1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i="1" kern="100" dirty="0">
                              <a:effectLst/>
                              <a:latin typeface="Times New Roman" panose="02020603050405020304" pitchFamily="18" charset="0"/>
                              <a:ea typeface="ＭＳ 明朝" panose="02020609040205080304" pitchFamily="17" charset="-128"/>
                            </a:rPr>
                            <a:t>Q</a:t>
                          </a:r>
                          <a:r>
                            <a:rPr lang="en-US" sz="1600" kern="100" dirty="0">
                              <a:effectLst/>
                              <a:latin typeface="Times New Roman" panose="02020603050405020304" pitchFamily="18" charset="0"/>
                              <a:ea typeface="ＭＳ 明朝" panose="02020609040205080304" pitchFamily="17" charset="-128"/>
                            </a:rPr>
                            <a:t> (l/s)</a:t>
                          </a:r>
                          <a:endParaRPr lang="ja-JP" sz="2000" kern="1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i="1" kern="100">
                              <a:effectLst/>
                              <a:latin typeface="Times New Roman" panose="02020603050405020304" pitchFamily="18" charset="0"/>
                              <a:ea typeface="ＭＳ ゴシック" panose="020B0609070205080204" pitchFamily="49" charset="-128"/>
                            </a:rPr>
                            <a:t>h</a:t>
                          </a:r>
                          <a:r>
                            <a:rPr lang="en-US" sz="1600" kern="100">
                              <a:effectLst/>
                              <a:latin typeface="Times New Roman" panose="02020603050405020304" pitchFamily="18" charset="0"/>
                              <a:ea typeface="ＭＳ ゴシック" panose="020B0609070205080204" pitchFamily="49" charset="-128"/>
                            </a:rPr>
                            <a:t> (m)</a:t>
                          </a:r>
                          <a:endParaRPr lang="ja-JP" sz="2000" kern="10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ja-JP"/>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85204" t="-794" r="-58163" b="-246825"/>
                          </a:stretch>
                        </a:blipFill>
                      </a:tcPr>
                    </a:tc>
                    <a:tc>
                      <a:txBody>
                        <a:bodyPr/>
                        <a:lstStyle/>
                        <a:p>
                          <a:pPr algn="ctr"/>
                          <a:r>
                            <a:rPr lang="en-US" sz="1600" i="1" kern="100">
                              <a:effectLst/>
                              <a:latin typeface="Times New Roman" panose="02020603050405020304" pitchFamily="18" charset="0"/>
                              <a:ea typeface="ＭＳ 明朝" panose="02020609040205080304" pitchFamily="17" charset="-128"/>
                            </a:rPr>
                            <a:t>N</a:t>
                          </a:r>
                          <a:endParaRPr lang="ja-JP" sz="2000" kern="10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0370507"/>
                      </a:ext>
                    </a:extLst>
                  </a:tr>
                  <a:tr h="375272">
                    <a:tc rowSpan="5">
                      <a:txBody>
                        <a:bodyPr/>
                        <a:lstStyle/>
                        <a:p>
                          <a:pPr algn="ctr"/>
                          <a:r>
                            <a:rPr lang="en-US" sz="1600" i="1" kern="100" dirty="0">
                              <a:effectLst/>
                              <a:latin typeface="Times New Roman" panose="02020603050405020304" pitchFamily="18" charset="0"/>
                              <a:ea typeface="ＭＳ 明朝" panose="02020609040205080304" pitchFamily="17" charset="-128"/>
                            </a:rPr>
                            <a:t>Anguilla japonica</a:t>
                          </a:r>
                          <a:endParaRPr lang="ja-JP" sz="2000" kern="1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kern="100" dirty="0">
                              <a:effectLst/>
                              <a:latin typeface="Times New Roman" panose="02020603050405020304" pitchFamily="18" charset="0"/>
                              <a:ea typeface="ＭＳ 明朝" panose="02020609040205080304" pitchFamily="17" charset="-128"/>
                            </a:rPr>
                            <a:t>10.0</a:t>
                          </a:r>
                          <a:endParaRPr lang="ja-JP" sz="2000" kern="1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kern="100" dirty="0">
                              <a:effectLst/>
                              <a:latin typeface="Times New Roman" panose="02020603050405020304" pitchFamily="18" charset="0"/>
                              <a:ea typeface="ＭＳ 明朝" panose="02020609040205080304" pitchFamily="17" charset="-128"/>
                            </a:rPr>
                            <a:t>0.32</a:t>
                          </a:r>
                          <a:endParaRPr lang="ja-JP" sz="2000" kern="1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5">
                      <a:txBody>
                        <a:bodyPr/>
                        <a:lstStyle/>
                        <a:p>
                          <a:pPr algn="ctr"/>
                          <a:r>
                            <a:rPr lang="en-US" sz="1600" kern="100" dirty="0">
                              <a:effectLst/>
                              <a:latin typeface="Times New Roman" panose="02020603050405020304" pitchFamily="18" charset="0"/>
                              <a:ea typeface="ＭＳ 明朝" panose="02020609040205080304" pitchFamily="17" charset="-128"/>
                            </a:rPr>
                            <a:t>200 ± 32</a:t>
                          </a:r>
                          <a:endParaRPr lang="ja-JP" sz="2000" kern="1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5">
                      <a:txBody>
                        <a:bodyPr/>
                        <a:lstStyle/>
                        <a:p>
                          <a:pPr algn="ctr"/>
                          <a:r>
                            <a:rPr lang="en-US" sz="1600" kern="100" dirty="0">
                              <a:effectLst/>
                              <a:latin typeface="Times New Roman" panose="02020603050405020304" pitchFamily="18" charset="0"/>
                              <a:ea typeface="ＭＳ 明朝" panose="02020609040205080304" pitchFamily="17" charset="-128"/>
                            </a:rPr>
                            <a:t>20</a:t>
                          </a:r>
                          <a:endParaRPr lang="ja-JP" sz="2000" kern="1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1278908"/>
                      </a:ext>
                    </a:extLst>
                  </a:tr>
                  <a:tr h="375272">
                    <a:tc vMerge="1">
                      <a:txBody>
                        <a:bodyPr/>
                        <a:lstStyle/>
                        <a:p>
                          <a:endParaRPr kumimoji="1" lang="ja-JP" altLang="en-US"/>
                        </a:p>
                      </a:txBody>
                      <a:tcPr/>
                    </a:tc>
                    <a:tc>
                      <a:txBody>
                        <a:bodyPr/>
                        <a:lstStyle/>
                        <a:p>
                          <a:pPr algn="ctr"/>
                          <a:r>
                            <a:rPr lang="en-US" sz="1600" kern="100">
                              <a:effectLst/>
                              <a:latin typeface="Times New Roman" panose="02020603050405020304" pitchFamily="18" charset="0"/>
                              <a:ea typeface="ＭＳ 明朝" panose="02020609040205080304" pitchFamily="17" charset="-128"/>
                            </a:rPr>
                            <a:t>12.9</a:t>
                          </a:r>
                          <a:endParaRPr lang="ja-JP" sz="2000" kern="10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kern="100" dirty="0">
                              <a:effectLst/>
                              <a:latin typeface="Times New Roman" panose="02020603050405020304" pitchFamily="18" charset="0"/>
                              <a:ea typeface="ＭＳ 明朝" panose="02020609040205080304" pitchFamily="17" charset="-128"/>
                            </a:rPr>
                            <a:t>0.34</a:t>
                          </a:r>
                          <a:endParaRPr lang="ja-JP" sz="2000" kern="100" dirty="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374811058"/>
                      </a:ext>
                    </a:extLst>
                  </a:tr>
                  <a:tr h="375272">
                    <a:tc vMerge="1">
                      <a:txBody>
                        <a:bodyPr/>
                        <a:lstStyle/>
                        <a:p>
                          <a:endParaRPr kumimoji="1" lang="ja-JP" altLang="en-US"/>
                        </a:p>
                      </a:txBody>
                      <a:tcPr/>
                    </a:tc>
                    <a:tc>
                      <a:txBody>
                        <a:bodyPr/>
                        <a:lstStyle/>
                        <a:p>
                          <a:pPr algn="ctr"/>
                          <a:r>
                            <a:rPr lang="en-US" sz="1600" kern="100">
                              <a:effectLst/>
                              <a:latin typeface="Times New Roman" panose="02020603050405020304" pitchFamily="18" charset="0"/>
                              <a:ea typeface="ＭＳ 明朝" panose="02020609040205080304" pitchFamily="17" charset="-128"/>
                            </a:rPr>
                            <a:t>15.8</a:t>
                          </a:r>
                          <a:endParaRPr lang="ja-JP" sz="2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kern="100" dirty="0">
                              <a:effectLst/>
                              <a:latin typeface="Times New Roman" panose="02020603050405020304" pitchFamily="18" charset="0"/>
                              <a:ea typeface="ＭＳ 明朝" panose="02020609040205080304" pitchFamily="17" charset="-128"/>
                            </a:rPr>
                            <a:t>0.36</a:t>
                          </a:r>
                          <a:endParaRPr lang="ja-JP" sz="2000" kern="100" dirty="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805087142"/>
                      </a:ext>
                    </a:extLst>
                  </a:tr>
                  <a:tr h="375272">
                    <a:tc vMerge="1">
                      <a:txBody>
                        <a:bodyPr/>
                        <a:lstStyle/>
                        <a:p>
                          <a:endParaRPr kumimoji="1" lang="ja-JP" altLang="en-US"/>
                        </a:p>
                      </a:txBody>
                      <a:tcPr/>
                    </a:tc>
                    <a:tc>
                      <a:txBody>
                        <a:bodyPr/>
                        <a:lstStyle/>
                        <a:p>
                          <a:pPr algn="ctr"/>
                          <a:r>
                            <a:rPr lang="en-US" sz="1600" kern="100">
                              <a:effectLst/>
                              <a:latin typeface="Times New Roman" panose="02020603050405020304" pitchFamily="18" charset="0"/>
                              <a:ea typeface="ＭＳ 明朝" panose="02020609040205080304" pitchFamily="17" charset="-128"/>
                            </a:rPr>
                            <a:t>18.8</a:t>
                          </a:r>
                          <a:endParaRPr lang="ja-JP" sz="2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kern="100" dirty="0">
                              <a:effectLst/>
                              <a:latin typeface="Times New Roman" panose="02020603050405020304" pitchFamily="18" charset="0"/>
                              <a:ea typeface="ＭＳ 明朝" panose="02020609040205080304" pitchFamily="17" charset="-128"/>
                            </a:rPr>
                            <a:t>0.37</a:t>
                          </a:r>
                          <a:endParaRPr lang="ja-JP" sz="2000" kern="100" dirty="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604536417"/>
                      </a:ext>
                    </a:extLst>
                  </a:tr>
                  <a:tr h="375272">
                    <a:tc vMerge="1">
                      <a:txBody>
                        <a:bodyPr/>
                        <a:lstStyle/>
                        <a:p>
                          <a:endParaRPr kumimoji="1" lang="ja-JP" altLang="en-US"/>
                        </a:p>
                      </a:txBody>
                      <a:tcPr/>
                    </a:tc>
                    <a:tc>
                      <a:txBody>
                        <a:bodyPr/>
                        <a:lstStyle/>
                        <a:p>
                          <a:pPr algn="ctr"/>
                          <a:r>
                            <a:rPr lang="en-US" sz="1600" kern="100">
                              <a:effectLst/>
                              <a:latin typeface="Times New Roman" panose="02020603050405020304" pitchFamily="18" charset="0"/>
                              <a:ea typeface="ＭＳ 明朝" panose="02020609040205080304" pitchFamily="17" charset="-128"/>
                            </a:rPr>
                            <a:t>21.7</a:t>
                          </a:r>
                          <a:endParaRPr lang="ja-JP" sz="2000" kern="10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kern="100" dirty="0">
                              <a:effectLst/>
                              <a:latin typeface="Times New Roman" panose="02020603050405020304" pitchFamily="18" charset="0"/>
                              <a:ea typeface="ＭＳ 明朝" panose="02020609040205080304" pitchFamily="17" charset="-128"/>
                            </a:rPr>
                            <a:t>0.39</a:t>
                          </a:r>
                          <a:endParaRPr lang="ja-JP" sz="2000" kern="100" dirty="0">
                            <a:effectLst/>
                            <a:latin typeface="Times New Roman" panose="02020603050405020304" pitchFamily="18" charset="0"/>
                            <a:ea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656907830"/>
                      </a:ext>
                    </a:extLst>
                  </a:tr>
                </a:tbl>
              </a:graphicData>
            </a:graphic>
          </p:graphicFrame>
        </mc:Fallback>
      </mc:AlternateContent>
      <p:sp>
        <p:nvSpPr>
          <p:cNvPr id="4" name="テキスト ボックス 3">
            <a:extLst>
              <a:ext uri="{FF2B5EF4-FFF2-40B4-BE49-F238E27FC236}">
                <a16:creationId xmlns:a16="http://schemas.microsoft.com/office/drawing/2014/main" id="{26C09329-0781-C5D0-9837-7C3A1639219C}"/>
              </a:ext>
            </a:extLst>
          </p:cNvPr>
          <p:cNvSpPr txBox="1"/>
          <p:nvPr/>
        </p:nvSpPr>
        <p:spPr>
          <a:xfrm>
            <a:off x="1099951" y="4221092"/>
            <a:ext cx="3776849" cy="1938992"/>
          </a:xfrm>
          <a:prstGeom prst="rect">
            <a:avLst/>
          </a:prstGeom>
          <a:noFill/>
        </p:spPr>
        <p:txBody>
          <a:bodyPr wrap="square" rtlCol="0">
            <a:spAutoFit/>
          </a:bodyPr>
          <a:lstStyle/>
          <a:p>
            <a:pPr>
              <a:lnSpc>
                <a:spcPct val="150000"/>
              </a:lnSpc>
            </a:pPr>
            <a:r>
              <a:rPr lang="ja-JP" altLang="en-US" sz="2000" dirty="0">
                <a:latin typeface="ＭＳ ゴシック" panose="020B0609070205080204" pitchFamily="49" charset="-128"/>
                <a:ea typeface="ＭＳ ゴシック" panose="020B0609070205080204" pitchFamily="49" charset="-128"/>
              </a:rPr>
              <a:t>①第</a:t>
            </a:r>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2</a:t>
            </a:r>
            <a:r>
              <a:rPr lang="ja-JP" altLang="en-US" sz="2000" dirty="0">
                <a:latin typeface="ＭＳ ゴシック" panose="020B0609070205080204" pitchFamily="49" charset="-128"/>
                <a:ea typeface="ＭＳ ゴシック" panose="020B0609070205080204" pitchFamily="49" charset="-128"/>
              </a:rPr>
              <a:t>プール ウナギ</a:t>
            </a:r>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20</a:t>
            </a:r>
            <a:r>
              <a:rPr lang="ja-JP" altLang="en-US" sz="2000" dirty="0">
                <a:latin typeface="ＭＳ ゴシック" panose="020B0609070205080204" pitchFamily="49" charset="-128"/>
                <a:ea typeface="ＭＳ ゴシック" panose="020B0609070205080204" pitchFamily="49" charset="-128"/>
              </a:rPr>
              <a:t>尾       </a:t>
            </a:r>
            <a:endParaRPr lang="en-US" altLang="ja-JP" sz="2000" dirty="0">
              <a:latin typeface="ＭＳ ゴシック" panose="020B0609070205080204" pitchFamily="49" charset="-128"/>
              <a:ea typeface="ＭＳ ゴシック" panose="020B0609070205080204" pitchFamily="49" charset="-128"/>
            </a:endParaRPr>
          </a:p>
          <a:p>
            <a:pPr>
              <a:lnSpc>
                <a:spcPct val="150000"/>
              </a:lnSpc>
            </a:pPr>
            <a:r>
              <a:rPr kumimoji="1" lang="ja-JP" altLang="en-US" sz="2000" dirty="0">
                <a:latin typeface="ＭＳ ゴシック" panose="020B0609070205080204" pitchFamily="49" charset="-128"/>
                <a:ea typeface="ＭＳ ゴシック" panose="020B0609070205080204" pitchFamily="49" charset="-128"/>
              </a:rPr>
              <a:t>②</a:t>
            </a:r>
            <a:r>
              <a:rPr kumimoji="1"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20</a:t>
            </a:r>
            <a:r>
              <a:rPr kumimoji="1" lang="ja-JP" altLang="en-US" sz="2000" dirty="0">
                <a:latin typeface="ＭＳ ゴシック" panose="020B0609070205080204" pitchFamily="49" charset="-128"/>
                <a:ea typeface="ＭＳ ゴシック" panose="020B0609070205080204" pitchFamily="49" charset="-128"/>
              </a:rPr>
              <a:t>分間</a:t>
            </a:r>
            <a:r>
              <a:rPr kumimoji="1"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×3</a:t>
            </a:r>
            <a:r>
              <a:rPr kumimoji="1" lang="ja-JP" altLang="en-US" sz="2000" dirty="0">
                <a:latin typeface="ＭＳ ゴシック" panose="020B0609070205080204" pitchFamily="49" charset="-128"/>
                <a:ea typeface="ＭＳ ゴシック" panose="020B0609070205080204" pitchFamily="49" charset="-128"/>
              </a:rPr>
              <a:t>回，計</a:t>
            </a:r>
            <a:r>
              <a:rPr kumimoji="1"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15</a:t>
            </a:r>
            <a:r>
              <a:rPr kumimoji="1" lang="ja-JP" altLang="en-US" sz="2000" dirty="0">
                <a:latin typeface="ＭＳ ゴシック" panose="020B0609070205080204" pitchFamily="49" charset="-128"/>
                <a:ea typeface="ＭＳ ゴシック" panose="020B0609070205080204" pitchFamily="49" charset="-128"/>
              </a:rPr>
              <a:t>回</a:t>
            </a:r>
            <a:endParaRPr kumimoji="1" lang="en-US" altLang="ja-JP" sz="2000" dirty="0">
              <a:latin typeface="ＭＳ ゴシック" panose="020B0609070205080204" pitchFamily="49" charset="-128"/>
              <a:ea typeface="ＭＳ ゴシック" panose="020B0609070205080204" pitchFamily="49" charset="-128"/>
            </a:endParaRPr>
          </a:p>
          <a:p>
            <a:pPr>
              <a:lnSpc>
                <a:spcPct val="150000"/>
              </a:lnSpc>
            </a:pPr>
            <a:r>
              <a:rPr kumimoji="1" lang="ja-JP" altLang="en-US" sz="2000" dirty="0">
                <a:latin typeface="ＭＳ ゴシック" panose="020B0609070205080204" pitchFamily="49" charset="-128"/>
                <a:ea typeface="ＭＳ ゴシック" panose="020B0609070205080204" pitchFamily="49" charset="-128"/>
              </a:rPr>
              <a:t>③撮影（魚道全体，潜孔内部</a:t>
            </a:r>
            <a:r>
              <a:rPr kumimoji="1" lang="ja-JP" altLang="en-US" dirty="0">
                <a:latin typeface="ＭＳ ゴシック" panose="020B0609070205080204" pitchFamily="49" charset="-128"/>
                <a:ea typeface="ＭＳ ゴシック" panose="020B0609070205080204" pitchFamily="49" charset="-128"/>
              </a:rPr>
              <a:t>）</a:t>
            </a:r>
            <a:endParaRPr kumimoji="1" lang="en-US" altLang="ja-JP" dirty="0">
              <a:latin typeface="ＭＳ ゴシック" panose="020B0609070205080204" pitchFamily="49" charset="-128"/>
              <a:ea typeface="ＭＳ ゴシック" panose="020B0609070205080204" pitchFamily="49" charset="-128"/>
            </a:endParaRPr>
          </a:p>
          <a:p>
            <a:pPr>
              <a:lnSpc>
                <a:spcPct val="150000"/>
              </a:lnSpc>
            </a:pPr>
            <a:r>
              <a:rPr kumimoji="1" lang="ja-JP" altLang="en-US" dirty="0">
                <a:latin typeface="ＭＳ ゴシック" panose="020B0609070205080204" pitchFamily="49" charset="-128"/>
                <a:ea typeface="ＭＳ ゴシック" panose="020B0609070205080204" pitchFamily="49" charset="-128"/>
              </a:rPr>
              <a:t>　</a:t>
            </a:r>
            <a:r>
              <a:rPr kumimoji="1"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0.1s</a:t>
            </a:r>
            <a:r>
              <a:rPr kumimoji="1" lang="ja-JP" altLang="en-US" sz="2000" dirty="0">
                <a:latin typeface="ＭＳ ゴシック" panose="020B0609070205080204" pitchFamily="49" charset="-128"/>
                <a:ea typeface="ＭＳ ゴシック" panose="020B0609070205080204" pitchFamily="49" charset="-128"/>
              </a:rPr>
              <a:t>毎の</a:t>
            </a:r>
            <a:r>
              <a:rPr lang="ja-JP" altLang="en-US" sz="2000" b="0" i="0" u="sng" dirty="0">
                <a:effectLst/>
                <a:latin typeface="ＭＳ ゴシック" panose="020B0609070205080204" pitchFamily="49" charset="-128"/>
                <a:ea typeface="ＭＳ ゴシック" panose="020B0609070205080204" pitchFamily="49" charset="-128"/>
              </a:rPr>
              <a:t>吻端位置</a:t>
            </a:r>
            <a:endParaRPr kumimoji="1" lang="en-US" altLang="ja-JP" u="sng" dirty="0">
              <a:latin typeface="ＭＳ ゴシック" panose="020B0609070205080204" pitchFamily="49" charset="-128"/>
              <a:ea typeface="ＭＳ ゴシック" panose="020B0609070205080204" pitchFamily="49" charset="-128"/>
            </a:endParaRPr>
          </a:p>
        </p:txBody>
      </p:sp>
      <p:pic>
        <p:nvPicPr>
          <p:cNvPr id="8" name="図 7" descr="ウナギ概要図(体長200mm)_waifu2x_photo_noise3_scale_tta_1">
            <a:extLst>
              <a:ext uri="{FF2B5EF4-FFF2-40B4-BE49-F238E27FC236}">
                <a16:creationId xmlns:a16="http://schemas.microsoft.com/office/drawing/2014/main" id="{ABC2BA3C-65F2-4C81-F331-521DFA038FF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916702" y="1957592"/>
            <a:ext cx="3148547" cy="967414"/>
          </a:xfrm>
          <a:prstGeom prst="rect">
            <a:avLst/>
          </a:prstGeom>
          <a:noFill/>
          <a:ln>
            <a:noFill/>
          </a:ln>
        </p:spPr>
      </p:pic>
      <p:sp>
        <p:nvSpPr>
          <p:cNvPr id="11" name="テキスト ボックス 10">
            <a:extLst>
              <a:ext uri="{FF2B5EF4-FFF2-40B4-BE49-F238E27FC236}">
                <a16:creationId xmlns:a16="http://schemas.microsoft.com/office/drawing/2014/main" id="{F8932A04-AA6F-B88C-D72E-63296DF3CADB}"/>
              </a:ext>
            </a:extLst>
          </p:cNvPr>
          <p:cNvSpPr txBox="1"/>
          <p:nvPr/>
        </p:nvSpPr>
        <p:spPr>
          <a:xfrm>
            <a:off x="5916702" y="1549694"/>
            <a:ext cx="1210587" cy="400110"/>
          </a:xfrm>
          <a:prstGeom prst="rect">
            <a:avLst/>
          </a:prstGeom>
          <a:solidFill>
            <a:schemeClr val="accent4">
              <a:lumMod val="20000"/>
              <a:lumOff val="80000"/>
            </a:schemeClr>
          </a:solidFill>
          <a:ln w="19050">
            <a:solidFill>
              <a:schemeClr val="accent6">
                <a:lumMod val="50000"/>
              </a:schemeClr>
            </a:solidFill>
          </a:ln>
        </p:spPr>
        <p:txBody>
          <a:bodyPr wrap="square" rtlCol="0">
            <a:spAutoFit/>
          </a:bodyPr>
          <a:lstStyle/>
          <a:p>
            <a:pPr algn="ctr"/>
            <a:r>
              <a:rPr lang="ja-JP" altLang="en-US" sz="2000" dirty="0">
                <a:latin typeface="ＭＳ ゴシック" panose="020B0609070205080204" pitchFamily="49" charset="-128"/>
                <a:ea typeface="ＭＳ ゴシック" panose="020B0609070205080204" pitchFamily="49" charset="-128"/>
              </a:rPr>
              <a:t>供試魚</a:t>
            </a:r>
          </a:p>
        </p:txBody>
      </p:sp>
      <p:sp>
        <p:nvSpPr>
          <p:cNvPr id="12" name="正方形/長方形 11">
            <a:extLst>
              <a:ext uri="{FF2B5EF4-FFF2-40B4-BE49-F238E27FC236}">
                <a16:creationId xmlns:a16="http://schemas.microsoft.com/office/drawing/2014/main" id="{CC1BEB93-7AEB-EB2B-C14D-877A279ACC63}"/>
              </a:ext>
            </a:extLst>
          </p:cNvPr>
          <p:cNvSpPr/>
          <p:nvPr/>
        </p:nvSpPr>
        <p:spPr>
          <a:xfrm>
            <a:off x="829844" y="3820982"/>
            <a:ext cx="7520526" cy="2605218"/>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dirty="0"/>
          </a:p>
        </p:txBody>
      </p:sp>
      <p:sp>
        <p:nvSpPr>
          <p:cNvPr id="13" name="テキスト ボックス 12">
            <a:extLst>
              <a:ext uri="{FF2B5EF4-FFF2-40B4-BE49-F238E27FC236}">
                <a16:creationId xmlns:a16="http://schemas.microsoft.com/office/drawing/2014/main" id="{D9A82210-2A01-FEFE-4E5C-A6E261D98349}"/>
              </a:ext>
            </a:extLst>
          </p:cNvPr>
          <p:cNvSpPr txBox="1"/>
          <p:nvPr/>
        </p:nvSpPr>
        <p:spPr>
          <a:xfrm>
            <a:off x="994794" y="3712426"/>
            <a:ext cx="1980029" cy="400110"/>
          </a:xfrm>
          <a:prstGeom prst="rect">
            <a:avLst/>
          </a:prstGeom>
          <a:solidFill>
            <a:schemeClr val="accent4">
              <a:lumMod val="20000"/>
              <a:lumOff val="80000"/>
            </a:schemeClr>
          </a:solidFill>
          <a:ln w="19050">
            <a:solidFill>
              <a:schemeClr val="accent6">
                <a:lumMod val="50000"/>
              </a:schemeClr>
            </a:solidFill>
          </a:ln>
        </p:spPr>
        <p:txBody>
          <a:bodyPr wrap="none" rtlCol="0">
            <a:spAutoFit/>
          </a:bodyPr>
          <a:lstStyle/>
          <a:p>
            <a:pPr algn="ctr"/>
            <a:r>
              <a:rPr lang="ja-JP" altLang="en-US" sz="2000" dirty="0">
                <a:latin typeface="ＭＳ ゴシック" panose="020B0609070205080204" pitchFamily="49" charset="-128"/>
                <a:ea typeface="ＭＳ ゴシック" panose="020B0609070205080204" pitchFamily="49" charset="-128"/>
              </a:rPr>
              <a:t>実験方法・解析</a:t>
            </a:r>
          </a:p>
        </p:txBody>
      </p:sp>
      <p:sp>
        <p:nvSpPr>
          <p:cNvPr id="2" name="テキスト ボックス 1">
            <a:extLst>
              <a:ext uri="{FF2B5EF4-FFF2-40B4-BE49-F238E27FC236}">
                <a16:creationId xmlns:a16="http://schemas.microsoft.com/office/drawing/2014/main" id="{964FF06F-0293-E745-D61A-E7D9D2B2B2BD}"/>
              </a:ext>
            </a:extLst>
          </p:cNvPr>
          <p:cNvSpPr txBox="1"/>
          <p:nvPr/>
        </p:nvSpPr>
        <p:spPr>
          <a:xfrm>
            <a:off x="4724401" y="4157783"/>
            <a:ext cx="3776848" cy="1477328"/>
          </a:xfrm>
          <a:prstGeom prst="rect">
            <a:avLst/>
          </a:prstGeom>
          <a:noFill/>
        </p:spPr>
        <p:txBody>
          <a:bodyPr wrap="square" rtlCol="0">
            <a:spAutoFit/>
          </a:bodyPr>
          <a:lstStyle/>
          <a:p>
            <a:pPr>
              <a:lnSpc>
                <a:spcPct val="150000"/>
              </a:lnSpc>
            </a:pPr>
            <a:r>
              <a:rPr kumimoji="1"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④流速測定</a:t>
            </a:r>
            <a:r>
              <a:rPr kumimoji="1" lang="en-US" altLang="ja-JP" sz="2000" i="1" dirty="0">
                <a:latin typeface="Times New Roman" panose="02020603050405020304" pitchFamily="18" charset="0"/>
                <a:ea typeface="ＭＳ ゴシック" panose="020B0609070205080204" pitchFamily="49" charset="-128"/>
                <a:cs typeface="Times New Roman" panose="02020603050405020304" pitchFamily="18" charset="0"/>
              </a:rPr>
              <a:t>x</a:t>
            </a:r>
            <a:r>
              <a:rPr kumimoji="1"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000" i="1" dirty="0">
                <a:latin typeface="Times New Roman" panose="02020603050405020304" pitchFamily="18" charset="0"/>
                <a:ea typeface="ＭＳ ゴシック" panose="020B0609070205080204" pitchFamily="49" charset="-128"/>
                <a:cs typeface="Times New Roman" panose="02020603050405020304" pitchFamily="18" charset="0"/>
              </a:rPr>
              <a:t>y</a:t>
            </a:r>
            <a:r>
              <a:rPr kumimoji="1"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000" i="1" dirty="0">
                <a:latin typeface="Times New Roman" panose="02020603050405020304" pitchFamily="18" charset="0"/>
                <a:ea typeface="ＭＳ ゴシック" panose="020B0609070205080204" pitchFamily="49" charset="-128"/>
                <a:cs typeface="Times New Roman" panose="02020603050405020304" pitchFamily="18" charset="0"/>
              </a:rPr>
              <a:t>z</a:t>
            </a:r>
            <a:r>
              <a:rPr kumimoji="1"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軸方向　　　　　　　　　　　　</a:t>
            </a:r>
            <a:endParaRPr kumimoji="1"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endParaRPr>
          </a:p>
          <a:p>
            <a:pPr>
              <a:lnSpc>
                <a:spcPct val="150000"/>
              </a:lnSpc>
            </a:pPr>
            <a:r>
              <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7×4×6=168×5</a:t>
            </a:r>
          </a:p>
          <a:p>
            <a:pPr algn="just">
              <a:lnSpc>
                <a:spcPct val="150000"/>
              </a:lnSpc>
            </a:pPr>
            <a:r>
              <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⑤</a:t>
            </a:r>
            <a:r>
              <a:rPr kumimoji="1"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ANOVA </a:t>
            </a:r>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a:t>
            </a:r>
            <a:r>
              <a:rPr kumimoji="1" lang="en-US" altLang="ja-JP" sz="2000" i="1" dirty="0">
                <a:latin typeface="Times New Roman" panose="02020603050405020304" pitchFamily="18" charset="0"/>
                <a:ea typeface="ＭＳ ゴシック" panose="020B0609070205080204" pitchFamily="49" charset="-128"/>
                <a:cs typeface="Times New Roman" panose="02020603050405020304" pitchFamily="18" charset="0"/>
              </a:rPr>
              <a:t>p</a:t>
            </a:r>
            <a:r>
              <a:rPr kumimoji="1"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値</a:t>
            </a:r>
            <a:r>
              <a:rPr kumimoji="1"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：流量影響</a:t>
            </a:r>
            <a:endParaRPr kumimoji="1" lang="en-US" altLang="ja-JP" dirty="0">
              <a:latin typeface="Times New Roman" panose="02020603050405020304" pitchFamily="18" charset="0"/>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65126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610844-F871-6970-9661-710FBB878BB2}"/>
              </a:ext>
            </a:extLst>
          </p:cNvPr>
          <p:cNvSpPr>
            <a:spLocks noGrp="1"/>
          </p:cNvSpPr>
          <p:nvPr>
            <p:ph type="title"/>
          </p:nvPr>
        </p:nvSpPr>
        <p:spPr/>
        <p:txBody>
          <a:bodyPr/>
          <a:lstStyle/>
          <a:p>
            <a:r>
              <a:rPr kumimoji="1" lang="ja-JP" altLang="en-US" dirty="0"/>
              <a:t>実験結果および考察</a:t>
            </a:r>
          </a:p>
        </p:txBody>
      </p:sp>
      <p:sp>
        <p:nvSpPr>
          <p:cNvPr id="3" name="スライド番号プレースホルダー 2">
            <a:extLst>
              <a:ext uri="{FF2B5EF4-FFF2-40B4-BE49-F238E27FC236}">
                <a16:creationId xmlns:a16="http://schemas.microsoft.com/office/drawing/2014/main" id="{C7C073E2-7A9F-8123-02C8-31874E3466D7}"/>
              </a:ext>
            </a:extLst>
          </p:cNvPr>
          <p:cNvSpPr>
            <a:spLocks noGrp="1"/>
          </p:cNvSpPr>
          <p:nvPr>
            <p:ph type="sldNum" sz="quarter" idx="12"/>
          </p:nvPr>
        </p:nvSpPr>
        <p:spPr/>
        <p:txBody>
          <a:bodyPr/>
          <a:lstStyle/>
          <a:p>
            <a:fld id="{4A8B8B07-C47A-4ABD-8A13-B50B515FD326}" type="slidenum">
              <a:rPr lang="ja-JP" altLang="en-US" smtClean="0"/>
              <a:pPr/>
              <a:t>4</a:t>
            </a:fld>
            <a:endParaRPr lang="ja-JP" altLang="en-US"/>
          </a:p>
        </p:txBody>
      </p:sp>
      <p:sp>
        <p:nvSpPr>
          <p:cNvPr id="4" name="テキスト ボックス 3">
            <a:extLst>
              <a:ext uri="{FF2B5EF4-FFF2-40B4-BE49-F238E27FC236}">
                <a16:creationId xmlns:a16="http://schemas.microsoft.com/office/drawing/2014/main" id="{EA0D2EE1-2982-AD6B-F3FB-273498D5F923}"/>
              </a:ext>
            </a:extLst>
          </p:cNvPr>
          <p:cNvSpPr txBox="1"/>
          <p:nvPr/>
        </p:nvSpPr>
        <p:spPr>
          <a:xfrm>
            <a:off x="3719562" y="51800"/>
            <a:ext cx="2476960" cy="769441"/>
          </a:xfrm>
          <a:prstGeom prst="rect">
            <a:avLst/>
          </a:prstGeom>
          <a:noFill/>
        </p:spPr>
        <p:txBody>
          <a:bodyPr wrap="none" rtlCol="0">
            <a:spAutoFit/>
          </a:bodyPr>
          <a:lstStyle/>
          <a:p>
            <a:r>
              <a:rPr kumimoji="1" lang="en-US" altLang="ja-JP" sz="2400" b="1" dirty="0">
                <a:solidFill>
                  <a:schemeClr val="bg1"/>
                </a:solidFill>
                <a:latin typeface="Arial" panose="020B0604020202020204" pitchFamily="34" charset="0"/>
                <a:cs typeface="Arial" panose="020B0604020202020204" pitchFamily="34" charset="0"/>
              </a:rPr>
              <a:t>(1)</a:t>
            </a:r>
            <a:r>
              <a:rPr kumimoji="1" lang="ja-JP" altLang="en-US" sz="2400" b="1" dirty="0">
                <a:solidFill>
                  <a:schemeClr val="bg1"/>
                </a:solidFill>
              </a:rPr>
              <a:t>プール内流況 </a:t>
            </a:r>
            <a:endParaRPr lang="en-US" altLang="ja-JP" sz="2400" b="1" dirty="0">
              <a:solidFill>
                <a:schemeClr val="bg1"/>
              </a:solidFill>
              <a:latin typeface="Times New Roman" panose="02020603050405020304" pitchFamily="18" charset="0"/>
              <a:cs typeface="Times New Roman" panose="02020603050405020304" pitchFamily="18" charset="0"/>
            </a:endParaRPr>
          </a:p>
          <a:p>
            <a:endParaRPr kumimoji="1" lang="ja-JP" altLang="en-US" sz="2000" dirty="0"/>
          </a:p>
        </p:txBody>
      </p:sp>
      <p:pic>
        <p:nvPicPr>
          <p:cNvPr id="23" name="図 22"/>
          <p:cNvPicPr>
            <a:picLocks noChangeAspect="1"/>
          </p:cNvPicPr>
          <p:nvPr/>
        </p:nvPicPr>
        <p:blipFill>
          <a:blip r:embed="rId3"/>
          <a:stretch>
            <a:fillRect/>
          </a:stretch>
        </p:blipFill>
        <p:spPr>
          <a:xfrm>
            <a:off x="-3749" y="2433225"/>
            <a:ext cx="9147749" cy="4424775"/>
          </a:xfrm>
          <a:prstGeom prst="rect">
            <a:avLst/>
          </a:prstGeom>
        </p:spPr>
      </p:pic>
      <p:pic>
        <p:nvPicPr>
          <p:cNvPr id="26" name="図 25">
            <a:extLst>
              <a:ext uri="{FF2B5EF4-FFF2-40B4-BE49-F238E27FC236}">
                <a16:creationId xmlns:a16="http://schemas.microsoft.com/office/drawing/2014/main" id="{FDDB7555-0FE2-9750-9088-DB9DBFD1C1EC}"/>
              </a:ext>
            </a:extLst>
          </p:cNvPr>
          <p:cNvPicPr>
            <a:picLocks noChangeAspect="1"/>
          </p:cNvPicPr>
          <p:nvPr/>
        </p:nvPicPr>
        <p:blipFill>
          <a:blip r:embed="rId4"/>
          <a:stretch>
            <a:fillRect/>
          </a:stretch>
        </p:blipFill>
        <p:spPr>
          <a:xfrm>
            <a:off x="6031699" y="546755"/>
            <a:ext cx="2985929" cy="1956387"/>
          </a:xfrm>
          <a:prstGeom prst="rect">
            <a:avLst/>
          </a:prstGeom>
        </p:spPr>
      </p:pic>
    </p:spTree>
    <p:extLst>
      <p:ext uri="{BB962C8B-B14F-4D97-AF65-F5344CB8AC3E}">
        <p14:creationId xmlns:p14="http://schemas.microsoft.com/office/powerpoint/2010/main" val="221669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610844-F871-6970-9661-710FBB878BB2}"/>
              </a:ext>
            </a:extLst>
          </p:cNvPr>
          <p:cNvSpPr>
            <a:spLocks noGrp="1"/>
          </p:cNvSpPr>
          <p:nvPr>
            <p:ph type="title"/>
          </p:nvPr>
        </p:nvSpPr>
        <p:spPr/>
        <p:txBody>
          <a:bodyPr/>
          <a:lstStyle/>
          <a:p>
            <a:r>
              <a:rPr kumimoji="1" lang="ja-JP" altLang="en-US" dirty="0"/>
              <a:t>実験結果および考察</a:t>
            </a:r>
          </a:p>
        </p:txBody>
      </p:sp>
      <p:sp>
        <p:nvSpPr>
          <p:cNvPr id="3" name="スライド番号プレースホルダー 2">
            <a:extLst>
              <a:ext uri="{FF2B5EF4-FFF2-40B4-BE49-F238E27FC236}">
                <a16:creationId xmlns:a16="http://schemas.microsoft.com/office/drawing/2014/main" id="{C7C073E2-7A9F-8123-02C8-31874E3466D7}"/>
              </a:ext>
            </a:extLst>
          </p:cNvPr>
          <p:cNvSpPr>
            <a:spLocks noGrp="1"/>
          </p:cNvSpPr>
          <p:nvPr>
            <p:ph type="sldNum" sz="quarter" idx="12"/>
          </p:nvPr>
        </p:nvSpPr>
        <p:spPr/>
        <p:txBody>
          <a:bodyPr/>
          <a:lstStyle/>
          <a:p>
            <a:fld id="{4A8B8B07-C47A-4ABD-8A13-B50B515FD326}" type="slidenum">
              <a:rPr lang="ja-JP" altLang="en-US" smtClean="0"/>
              <a:pPr/>
              <a:t>5</a:t>
            </a:fld>
            <a:endParaRPr lang="ja-JP" altLang="en-US"/>
          </a:p>
        </p:txBody>
      </p:sp>
      <p:sp>
        <p:nvSpPr>
          <p:cNvPr id="4" name="テキスト ボックス 3">
            <a:extLst>
              <a:ext uri="{FF2B5EF4-FFF2-40B4-BE49-F238E27FC236}">
                <a16:creationId xmlns:a16="http://schemas.microsoft.com/office/drawing/2014/main" id="{EA0D2EE1-2982-AD6B-F3FB-273498D5F923}"/>
              </a:ext>
            </a:extLst>
          </p:cNvPr>
          <p:cNvSpPr txBox="1"/>
          <p:nvPr/>
        </p:nvSpPr>
        <p:spPr>
          <a:xfrm>
            <a:off x="3719562" y="51800"/>
            <a:ext cx="2476960" cy="769441"/>
          </a:xfrm>
          <a:prstGeom prst="rect">
            <a:avLst/>
          </a:prstGeom>
          <a:noFill/>
        </p:spPr>
        <p:txBody>
          <a:bodyPr wrap="none" rtlCol="0">
            <a:spAutoFit/>
          </a:bodyPr>
          <a:lstStyle/>
          <a:p>
            <a:r>
              <a:rPr kumimoji="1" lang="en-US" altLang="ja-JP" sz="2400" b="1" dirty="0">
                <a:solidFill>
                  <a:schemeClr val="bg1"/>
                </a:solidFill>
                <a:latin typeface="Arial" panose="020B0604020202020204" pitchFamily="34" charset="0"/>
                <a:cs typeface="Arial" panose="020B0604020202020204" pitchFamily="34" charset="0"/>
              </a:rPr>
              <a:t>(1)</a:t>
            </a:r>
            <a:r>
              <a:rPr kumimoji="1" lang="ja-JP" altLang="en-US" sz="2400" b="1" dirty="0">
                <a:solidFill>
                  <a:schemeClr val="bg1"/>
                </a:solidFill>
              </a:rPr>
              <a:t>プール内流況 </a:t>
            </a:r>
            <a:endParaRPr lang="en-US" altLang="ja-JP" sz="2400" b="1" dirty="0">
              <a:solidFill>
                <a:schemeClr val="bg1"/>
              </a:solidFill>
              <a:latin typeface="Times New Roman" panose="02020603050405020304" pitchFamily="18" charset="0"/>
              <a:cs typeface="Times New Roman" panose="02020603050405020304" pitchFamily="18" charset="0"/>
            </a:endParaRPr>
          </a:p>
          <a:p>
            <a:endParaRPr kumimoji="1" lang="ja-JP" altLang="en-US" sz="2000" dirty="0"/>
          </a:p>
        </p:txBody>
      </p:sp>
      <p:pic>
        <p:nvPicPr>
          <p:cNvPr id="26" name="図 25">
            <a:extLst>
              <a:ext uri="{FF2B5EF4-FFF2-40B4-BE49-F238E27FC236}">
                <a16:creationId xmlns:a16="http://schemas.microsoft.com/office/drawing/2014/main" id="{FDDB7555-0FE2-9750-9088-DB9DBFD1C1EC}"/>
              </a:ext>
            </a:extLst>
          </p:cNvPr>
          <p:cNvPicPr>
            <a:picLocks noChangeAspect="1"/>
          </p:cNvPicPr>
          <p:nvPr/>
        </p:nvPicPr>
        <p:blipFill>
          <a:blip r:embed="rId3"/>
          <a:stretch>
            <a:fillRect/>
          </a:stretch>
        </p:blipFill>
        <p:spPr>
          <a:xfrm>
            <a:off x="5441395" y="546755"/>
            <a:ext cx="3576234" cy="2343156"/>
          </a:xfrm>
          <a:prstGeom prst="rect">
            <a:avLst/>
          </a:prstGeom>
        </p:spPr>
      </p:pic>
      <p:pic>
        <p:nvPicPr>
          <p:cNvPr id="5" name="図 4"/>
          <p:cNvPicPr>
            <a:picLocks noChangeAspect="1"/>
          </p:cNvPicPr>
          <p:nvPr/>
        </p:nvPicPr>
        <p:blipFill>
          <a:blip r:embed="rId4"/>
          <a:stretch>
            <a:fillRect/>
          </a:stretch>
        </p:blipFill>
        <p:spPr>
          <a:xfrm>
            <a:off x="1" y="2889911"/>
            <a:ext cx="9144000" cy="3968089"/>
          </a:xfrm>
          <a:prstGeom prst="rect">
            <a:avLst/>
          </a:prstGeom>
        </p:spPr>
      </p:pic>
      <p:pic>
        <p:nvPicPr>
          <p:cNvPr id="8" name="図 7"/>
          <p:cNvPicPr>
            <a:picLocks noChangeAspect="1"/>
          </p:cNvPicPr>
          <p:nvPr/>
        </p:nvPicPr>
        <p:blipFill>
          <a:blip r:embed="rId5"/>
          <a:stretch>
            <a:fillRect/>
          </a:stretch>
        </p:blipFill>
        <p:spPr>
          <a:xfrm>
            <a:off x="1" y="546755"/>
            <a:ext cx="4703974" cy="2275317"/>
          </a:xfrm>
          <a:prstGeom prst="rect">
            <a:avLst/>
          </a:prstGeom>
        </p:spPr>
      </p:pic>
      <p:sp>
        <p:nvSpPr>
          <p:cNvPr id="6" name="正方形/長方形 5"/>
          <p:cNvSpPr/>
          <p:nvPr/>
        </p:nvSpPr>
        <p:spPr>
          <a:xfrm>
            <a:off x="6137332" y="6091229"/>
            <a:ext cx="2927917" cy="369332"/>
          </a:xfrm>
          <a:prstGeom prst="rect">
            <a:avLst/>
          </a:prstGeom>
        </p:spPr>
        <p:txBody>
          <a:bodyPr wrap="none">
            <a:spAutoFit/>
          </a:bodyPr>
          <a:lstStyle/>
          <a:p>
            <a:r>
              <a:rPr lang="en-US" altLang="ja-JP" i="1" spc="-10" dirty="0" smtClean="0">
                <a:latin typeface="Times New Roman" panose="02020603050405020304" pitchFamily="18" charset="0"/>
                <a:ea typeface="ＭＳ 明朝" panose="02020609040205080304" pitchFamily="17" charset="-128"/>
                <a:cs typeface="Times New Roman" panose="02020603050405020304" pitchFamily="18" charset="0"/>
              </a:rPr>
              <a:t>k/</a:t>
            </a:r>
            <a:r>
              <a:rPr lang="en-US" altLang="ja-JP" i="1" dirty="0" smtClean="0">
                <a:latin typeface="Times New Roman" panose="02020603050405020304" pitchFamily="18" charset="0"/>
                <a:cs typeface="Times New Roman" panose="02020603050405020304" pitchFamily="18" charset="0"/>
              </a:rPr>
              <a:t>U</a:t>
            </a:r>
            <a:r>
              <a:rPr lang="en-US" altLang="ja-JP" i="1" baseline="-25000" dirty="0" smtClean="0">
                <a:latin typeface="Times New Roman" panose="02020603050405020304" pitchFamily="18" charset="0"/>
                <a:cs typeface="Times New Roman" panose="02020603050405020304" pitchFamily="18" charset="0"/>
              </a:rPr>
              <a:t>m</a:t>
            </a:r>
            <a:r>
              <a:rPr lang="en-US" altLang="ja-JP" baseline="-25000" dirty="0" smtClean="0">
                <a:latin typeface="Times New Roman" panose="02020603050405020304" pitchFamily="18" charset="0"/>
                <a:cs typeface="Times New Roman" panose="02020603050405020304" pitchFamily="18" charset="0"/>
              </a:rPr>
              <a:t>0</a:t>
            </a:r>
            <a:r>
              <a:rPr lang="en-US" altLang="ja-JP" baseline="30000" dirty="0" smtClean="0">
                <a:latin typeface="Times New Roman" panose="02020603050405020304" pitchFamily="18" charset="0"/>
                <a:cs typeface="Times New Roman" panose="02020603050405020304" pitchFamily="18" charset="0"/>
              </a:rPr>
              <a:t>2</a:t>
            </a:r>
            <a:r>
              <a:rPr lang="en-US" altLang="ja-JP" i="1" spc="-10" baseline="30000" dirty="0" smtClean="0">
                <a:latin typeface="Times New Roman" panose="02020603050405020304" pitchFamily="18" charset="0"/>
                <a:ea typeface="ＭＳ 明朝" panose="02020609040205080304" pitchFamily="17" charset="-128"/>
                <a:cs typeface="Times New Roman" panose="02020603050405020304" pitchFamily="18" charset="0"/>
              </a:rPr>
              <a:t> </a:t>
            </a:r>
            <a:r>
              <a:rPr lang="en-US" altLang="ja-JP" spc="-1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i="1" spc="-10" dirty="0">
                <a:latin typeface="Times New Roman" panose="02020603050405020304" pitchFamily="18" charset="0"/>
                <a:ea typeface="ＭＳ 明朝" panose="02020609040205080304" pitchFamily="17" charset="-128"/>
                <a:cs typeface="Times New Roman" panose="02020603050405020304" pitchFamily="18" charset="0"/>
              </a:rPr>
              <a:t>u</a:t>
            </a:r>
            <a:r>
              <a:rPr lang="en-US" altLang="ja-JP" spc="-1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pc="-10" baseline="30000" dirty="0">
                <a:latin typeface="Times New Roman" panose="02020603050405020304" pitchFamily="18" charset="0"/>
                <a:ea typeface="ＭＳ 明朝" panose="02020609040205080304" pitchFamily="17" charset="-128"/>
                <a:cs typeface="Times New Roman" panose="02020603050405020304" pitchFamily="18" charset="0"/>
              </a:rPr>
              <a:t>2</a:t>
            </a:r>
            <a:r>
              <a:rPr lang="en-US" altLang="ja-JP" spc="-1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i="1" spc="-10" dirty="0">
                <a:latin typeface="Times New Roman" panose="02020603050405020304" pitchFamily="18" charset="0"/>
                <a:ea typeface="ＭＳ 明朝" panose="02020609040205080304" pitchFamily="17" charset="-128"/>
                <a:cs typeface="Times New Roman" panose="02020603050405020304" pitchFamily="18" charset="0"/>
              </a:rPr>
              <a:t>v</a:t>
            </a:r>
            <a:r>
              <a:rPr lang="en-US" altLang="ja-JP" spc="-1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pc="-10" baseline="30000" dirty="0">
                <a:latin typeface="Times New Roman" panose="02020603050405020304" pitchFamily="18" charset="0"/>
                <a:ea typeface="ＭＳ 明朝" panose="02020609040205080304" pitchFamily="17" charset="-128"/>
                <a:cs typeface="Times New Roman" panose="02020603050405020304" pitchFamily="18" charset="0"/>
              </a:rPr>
              <a:t>2</a:t>
            </a:r>
            <a:r>
              <a:rPr lang="en-US" altLang="ja-JP" spc="-1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i="1" spc="-10" dirty="0">
                <a:latin typeface="Times New Roman" panose="02020603050405020304" pitchFamily="18" charset="0"/>
                <a:ea typeface="ＭＳ 明朝" panose="02020609040205080304" pitchFamily="17" charset="-128"/>
                <a:cs typeface="Times New Roman" panose="02020603050405020304" pitchFamily="18" charset="0"/>
              </a:rPr>
              <a:t>w</a:t>
            </a:r>
            <a:r>
              <a:rPr lang="en-US" altLang="ja-JP" spc="-1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pc="-10" baseline="30000" dirty="0">
                <a:latin typeface="Times New Roman" panose="02020603050405020304" pitchFamily="18" charset="0"/>
                <a:ea typeface="ＭＳ 明朝" panose="02020609040205080304" pitchFamily="17" charset="-128"/>
                <a:cs typeface="Times New Roman" panose="02020603050405020304" pitchFamily="18" charset="0"/>
              </a:rPr>
              <a:t>2</a:t>
            </a:r>
            <a:r>
              <a:rPr lang="en-US" altLang="ja-JP" spc="-10" dirty="0" smtClean="0">
                <a:latin typeface="Times New Roman" panose="02020603050405020304" pitchFamily="18" charset="0"/>
                <a:ea typeface="ＭＳ 明朝" panose="02020609040205080304" pitchFamily="17" charset="-128"/>
                <a:cs typeface="Times New Roman" panose="02020603050405020304" pitchFamily="18" charset="0"/>
              </a:rPr>
              <a:t>)/(2</a:t>
            </a:r>
            <a:r>
              <a:rPr lang="en-US" altLang="ja-JP" i="1" dirty="0" smtClean="0">
                <a:latin typeface="Times New Roman" panose="02020603050405020304" pitchFamily="18" charset="0"/>
                <a:cs typeface="Times New Roman" panose="02020603050405020304" pitchFamily="18" charset="0"/>
              </a:rPr>
              <a:t>U</a:t>
            </a:r>
            <a:r>
              <a:rPr lang="en-US" altLang="ja-JP" i="1" baseline="-25000" dirty="0" smtClean="0">
                <a:latin typeface="Times New Roman" panose="02020603050405020304" pitchFamily="18" charset="0"/>
                <a:cs typeface="Times New Roman" panose="02020603050405020304" pitchFamily="18" charset="0"/>
              </a:rPr>
              <a:t>m</a:t>
            </a:r>
            <a:r>
              <a:rPr lang="en-US" altLang="ja-JP" baseline="-25000" dirty="0" smtClean="0">
                <a:latin typeface="Times New Roman" panose="02020603050405020304" pitchFamily="18" charset="0"/>
                <a:cs typeface="Times New Roman" panose="02020603050405020304" pitchFamily="18" charset="0"/>
              </a:rPr>
              <a:t>0</a:t>
            </a:r>
            <a:r>
              <a:rPr lang="en-US" altLang="ja-JP" baseline="30000" dirty="0" smtClean="0">
                <a:latin typeface="Times New Roman" panose="02020603050405020304" pitchFamily="18" charset="0"/>
                <a:cs typeface="Times New Roman" panose="02020603050405020304" pitchFamily="18" charset="0"/>
              </a:rPr>
              <a:t>2</a:t>
            </a:r>
            <a:r>
              <a:rPr lang="en-US" altLang="ja-JP" spc="-10" dirty="0">
                <a:latin typeface="Times New Roman" panose="02020603050405020304" pitchFamily="18" charset="0"/>
                <a:ea typeface="ＭＳ 明朝" panose="02020609040205080304" pitchFamily="17" charset="-128"/>
                <a:cs typeface="Times New Roman" panose="02020603050405020304" pitchFamily="18" charset="0"/>
              </a:rPr>
              <a:t>)</a:t>
            </a:r>
            <a:endParaRPr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3464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0CC0BF-7F95-9462-F3B5-9B28DEB917BE}"/>
              </a:ext>
            </a:extLst>
          </p:cNvPr>
          <p:cNvSpPr>
            <a:spLocks noGrp="1"/>
          </p:cNvSpPr>
          <p:nvPr>
            <p:ph type="title"/>
          </p:nvPr>
        </p:nvSpPr>
        <p:spPr/>
        <p:txBody>
          <a:bodyPr/>
          <a:lstStyle/>
          <a:p>
            <a:r>
              <a:rPr kumimoji="1" lang="ja-JP" altLang="en-US" dirty="0"/>
              <a:t>実験結果および考察</a:t>
            </a:r>
          </a:p>
        </p:txBody>
      </p:sp>
      <p:sp>
        <p:nvSpPr>
          <p:cNvPr id="3" name="スライド番号プレースホルダー 2">
            <a:extLst>
              <a:ext uri="{FF2B5EF4-FFF2-40B4-BE49-F238E27FC236}">
                <a16:creationId xmlns:a16="http://schemas.microsoft.com/office/drawing/2014/main" id="{AB284A8C-DD58-5897-6D06-0D74181307C1}"/>
              </a:ext>
            </a:extLst>
          </p:cNvPr>
          <p:cNvSpPr>
            <a:spLocks noGrp="1"/>
          </p:cNvSpPr>
          <p:nvPr>
            <p:ph type="sldNum" sz="quarter" idx="12"/>
          </p:nvPr>
        </p:nvSpPr>
        <p:spPr/>
        <p:txBody>
          <a:bodyPr/>
          <a:lstStyle/>
          <a:p>
            <a:fld id="{4A8B8B07-C47A-4ABD-8A13-B50B515FD326}" type="slidenum">
              <a:rPr lang="ja-JP" altLang="en-US" smtClean="0"/>
              <a:pPr/>
              <a:t>6</a:t>
            </a:fld>
            <a:endParaRPr lang="ja-JP" altLang="en-US"/>
          </a:p>
        </p:txBody>
      </p:sp>
      <p:sp>
        <p:nvSpPr>
          <p:cNvPr id="29" name="テキスト ボックス 28">
            <a:extLst>
              <a:ext uri="{FF2B5EF4-FFF2-40B4-BE49-F238E27FC236}">
                <a16:creationId xmlns:a16="http://schemas.microsoft.com/office/drawing/2014/main" id="{FE9C7CB6-29E5-6DC9-57BC-B211BB7EC4B2}"/>
              </a:ext>
            </a:extLst>
          </p:cNvPr>
          <p:cNvSpPr txBox="1"/>
          <p:nvPr/>
        </p:nvSpPr>
        <p:spPr>
          <a:xfrm>
            <a:off x="3719562" y="51800"/>
            <a:ext cx="4852610" cy="369332"/>
          </a:xfrm>
          <a:prstGeom prst="rect">
            <a:avLst/>
          </a:prstGeom>
          <a:noFill/>
        </p:spPr>
        <p:txBody>
          <a:bodyPr wrap="none" rtlCol="0">
            <a:spAutoFit/>
          </a:bodyPr>
          <a:lstStyle/>
          <a:p>
            <a:r>
              <a:rPr kumimoji="1" lang="en-US" altLang="ja-JP" b="1" dirty="0">
                <a:solidFill>
                  <a:schemeClr val="bg1"/>
                </a:solidFill>
                <a:latin typeface="Arial" panose="020B0604020202020204" pitchFamily="34" charset="0"/>
                <a:cs typeface="Arial" panose="020B0604020202020204" pitchFamily="34" charset="0"/>
              </a:rPr>
              <a:t>(2</a:t>
            </a:r>
            <a:r>
              <a:rPr kumimoji="1" lang="en-US" altLang="ja-JP" b="1" dirty="0" smtClean="0">
                <a:solidFill>
                  <a:schemeClr val="bg1"/>
                </a:solidFill>
                <a:latin typeface="Arial" panose="020B0604020202020204" pitchFamily="34" charset="0"/>
                <a:cs typeface="Arial" panose="020B0604020202020204" pitchFamily="34" charset="0"/>
              </a:rPr>
              <a:t>)</a:t>
            </a:r>
            <a:r>
              <a:rPr lang="ja-JP" altLang="en-US" b="1" dirty="0">
                <a:solidFill>
                  <a:schemeClr val="bg1"/>
                </a:solidFill>
              </a:rPr>
              <a:t>ウナギの遡上率，遡上</a:t>
            </a:r>
            <a:r>
              <a:rPr lang="ja-JP" altLang="en-US" b="1" dirty="0" smtClean="0">
                <a:solidFill>
                  <a:schemeClr val="bg1"/>
                </a:solidFill>
              </a:rPr>
              <a:t>挑戦率，遡上</a:t>
            </a:r>
            <a:r>
              <a:rPr lang="ja-JP" altLang="en-US" b="1" dirty="0">
                <a:solidFill>
                  <a:schemeClr val="bg1"/>
                </a:solidFill>
              </a:rPr>
              <a:t>成功率</a:t>
            </a:r>
            <a:endParaRPr kumimoji="1" lang="ja-JP" altLang="en-US" sz="1600" dirty="0"/>
          </a:p>
        </p:txBody>
      </p:sp>
      <p:pic>
        <p:nvPicPr>
          <p:cNvPr id="5" name="図 4"/>
          <p:cNvPicPr>
            <a:picLocks noChangeAspect="1"/>
          </p:cNvPicPr>
          <p:nvPr/>
        </p:nvPicPr>
        <p:blipFill>
          <a:blip r:embed="rId3"/>
          <a:stretch>
            <a:fillRect/>
          </a:stretch>
        </p:blipFill>
        <p:spPr>
          <a:xfrm>
            <a:off x="0" y="3407789"/>
            <a:ext cx="9136716" cy="2318994"/>
          </a:xfrm>
          <a:prstGeom prst="rect">
            <a:avLst/>
          </a:prstGeom>
        </p:spPr>
      </p:pic>
      <p:pic>
        <p:nvPicPr>
          <p:cNvPr id="18" name="図 17">
            <a:extLst>
              <a:ext uri="{FF2B5EF4-FFF2-40B4-BE49-F238E27FC236}">
                <a16:creationId xmlns:a16="http://schemas.microsoft.com/office/drawing/2014/main" id="{FDDB7555-0FE2-9750-9088-DB9DBFD1C1EC}"/>
              </a:ext>
            </a:extLst>
          </p:cNvPr>
          <p:cNvPicPr>
            <a:picLocks noChangeAspect="1"/>
          </p:cNvPicPr>
          <p:nvPr/>
        </p:nvPicPr>
        <p:blipFill>
          <a:blip r:embed="rId4"/>
          <a:stretch>
            <a:fillRect/>
          </a:stretch>
        </p:blipFill>
        <p:spPr>
          <a:xfrm>
            <a:off x="3814820" y="769412"/>
            <a:ext cx="3581964" cy="2346910"/>
          </a:xfrm>
          <a:prstGeom prst="rect">
            <a:avLst/>
          </a:prstGeom>
        </p:spPr>
      </p:pic>
      <p:sp>
        <p:nvSpPr>
          <p:cNvPr id="8" name="正方形/長方形 7"/>
          <p:cNvSpPr/>
          <p:nvPr/>
        </p:nvSpPr>
        <p:spPr>
          <a:xfrm>
            <a:off x="340458" y="1085513"/>
            <a:ext cx="1834156" cy="369332"/>
          </a:xfrm>
          <a:prstGeom prst="rect">
            <a:avLst/>
          </a:prstGeom>
        </p:spPr>
        <p:txBody>
          <a:bodyPr wrap="none">
            <a:spAutoFit/>
          </a:bodyPr>
          <a:lstStyle/>
          <a:p>
            <a:r>
              <a:rPr lang="ja-JP" altLang="ja-JP" dirty="0">
                <a:solidFill>
                  <a:schemeClr val="bg2">
                    <a:lumMod val="50000"/>
                  </a:schemeClr>
                </a:solidFill>
                <a:latin typeface="Times New Roman" panose="02020603050405020304" pitchFamily="18" charset="0"/>
                <a:ea typeface="ＭＳ ゴシック" panose="020B0609070205080204" pitchFamily="49" charset="-128"/>
                <a:cs typeface="Times New Roman" panose="02020603050405020304" pitchFamily="18" charset="0"/>
              </a:rPr>
              <a:t>合算遡上尾数</a:t>
            </a:r>
            <a:r>
              <a:rPr lang="en-US" altLang="ja-JP" i="1" dirty="0">
                <a:solidFill>
                  <a:schemeClr val="bg2">
                    <a:lumMod val="50000"/>
                  </a:schemeClr>
                </a:solidFill>
                <a:latin typeface="Times New Roman" panose="02020603050405020304" pitchFamily="18" charset="0"/>
                <a:ea typeface="ＭＳ ゴシック" panose="020B0609070205080204" pitchFamily="49" charset="-128"/>
                <a:cs typeface="Times New Roman" panose="02020603050405020304" pitchFamily="18" charset="0"/>
              </a:rPr>
              <a:t>N</a:t>
            </a:r>
            <a:r>
              <a:rPr lang="en-US" altLang="ja-JP" i="1" baseline="-25000" dirty="0">
                <a:solidFill>
                  <a:schemeClr val="bg2">
                    <a:lumMod val="50000"/>
                  </a:schemeClr>
                </a:solidFill>
                <a:latin typeface="Times New Roman" panose="02020603050405020304" pitchFamily="18" charset="0"/>
                <a:ea typeface="ＭＳ ゴシック" panose="020B0609070205080204" pitchFamily="49" charset="-128"/>
                <a:cs typeface="Times New Roman" panose="02020603050405020304" pitchFamily="18" charset="0"/>
              </a:rPr>
              <a:t>m</a:t>
            </a:r>
            <a:endParaRPr lang="ja-JP" altLang="en-US" dirty="0">
              <a:solidFill>
                <a:schemeClr val="bg2">
                  <a:lumMod val="50000"/>
                </a:schemeClr>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9" name="正方形/長方形 8"/>
          <p:cNvSpPr/>
          <p:nvPr/>
        </p:nvSpPr>
        <p:spPr>
          <a:xfrm>
            <a:off x="340458" y="1479818"/>
            <a:ext cx="2603598" cy="369332"/>
          </a:xfrm>
          <a:prstGeom prst="rect">
            <a:avLst/>
          </a:prstGeom>
        </p:spPr>
        <p:txBody>
          <a:bodyPr wrap="none">
            <a:spAutoFit/>
          </a:bodyPr>
          <a:lstStyle/>
          <a:p>
            <a:r>
              <a:rPr lang="ja-JP" altLang="ja-JP" dirty="0" smtClean="0">
                <a:solidFill>
                  <a:schemeClr val="accent2">
                    <a:lumMod val="75000"/>
                  </a:schemeClr>
                </a:solidFill>
                <a:latin typeface="Times New Roman" panose="02020603050405020304" pitchFamily="18" charset="0"/>
                <a:ea typeface="ＭＳ ゴシック" panose="020B0609070205080204" pitchFamily="49" charset="-128"/>
                <a:cs typeface="Times New Roman" panose="02020603050405020304" pitchFamily="18" charset="0"/>
              </a:rPr>
              <a:t>潜孔を</a:t>
            </a:r>
            <a:r>
              <a:rPr lang="ja-JP" altLang="ja-JP" dirty="0">
                <a:solidFill>
                  <a:schemeClr val="accent2">
                    <a:lumMod val="75000"/>
                  </a:schemeClr>
                </a:solidFill>
                <a:latin typeface="Times New Roman" panose="02020603050405020304" pitchFamily="18" charset="0"/>
                <a:ea typeface="ＭＳ ゴシック" panose="020B0609070205080204" pitchFamily="49" charset="-128"/>
                <a:cs typeface="Times New Roman" panose="02020603050405020304" pitchFamily="18" charset="0"/>
              </a:rPr>
              <a:t>遡上した尾数</a:t>
            </a:r>
            <a:r>
              <a:rPr lang="en-US" altLang="ja-JP" i="1" dirty="0" err="1" smtClean="0">
                <a:solidFill>
                  <a:schemeClr val="accent2">
                    <a:lumMod val="75000"/>
                  </a:schemeClr>
                </a:solidFill>
                <a:latin typeface="Times New Roman" panose="02020603050405020304" pitchFamily="18" charset="0"/>
                <a:ea typeface="ＭＳ ゴシック" panose="020B0609070205080204" pitchFamily="49" charset="-128"/>
                <a:cs typeface="Times New Roman" panose="02020603050405020304" pitchFamily="18" charset="0"/>
              </a:rPr>
              <a:t>N</a:t>
            </a:r>
            <a:r>
              <a:rPr lang="en-US" altLang="ja-JP" i="1" baseline="-25000" dirty="0" err="1" smtClean="0">
                <a:solidFill>
                  <a:schemeClr val="accent2">
                    <a:lumMod val="75000"/>
                  </a:schemeClr>
                </a:solidFill>
                <a:latin typeface="Times New Roman" panose="02020603050405020304" pitchFamily="18" charset="0"/>
                <a:ea typeface="ＭＳ ゴシック" panose="020B0609070205080204" pitchFamily="49" charset="-128"/>
                <a:cs typeface="Times New Roman" panose="02020603050405020304" pitchFamily="18" charset="0"/>
              </a:rPr>
              <a:t>mo</a:t>
            </a:r>
            <a:endParaRPr lang="ja-JP" altLang="en-US" dirty="0">
              <a:solidFill>
                <a:schemeClr val="accent2">
                  <a:lumMod val="75000"/>
                </a:schemeClr>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3" name="正方形/長方形 12"/>
          <p:cNvSpPr/>
          <p:nvPr/>
        </p:nvSpPr>
        <p:spPr>
          <a:xfrm>
            <a:off x="340458" y="1888371"/>
            <a:ext cx="3065263" cy="369332"/>
          </a:xfrm>
          <a:prstGeom prst="rect">
            <a:avLst/>
          </a:prstGeom>
        </p:spPr>
        <p:txBody>
          <a:bodyPr wrap="none">
            <a:spAutoFit/>
          </a:bodyPr>
          <a:lstStyle/>
          <a:p>
            <a:r>
              <a:rPr lang="ja-JP" altLang="ja-JP" dirty="0" smtClean="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切り欠き</a:t>
            </a:r>
            <a:r>
              <a:rPr lang="ja-JP" altLang="ja-JP"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を遡上した</a:t>
            </a:r>
            <a:r>
              <a:rPr lang="ja-JP" altLang="ja-JP" dirty="0" smtClean="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尾数</a:t>
            </a:r>
            <a:r>
              <a:rPr lang="en-US" altLang="ja-JP" i="1" dirty="0" err="1" smtClean="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N</a:t>
            </a:r>
            <a:r>
              <a:rPr lang="en-US" altLang="ja-JP" i="1" baseline="-25000" dirty="0" err="1" smtClean="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mn</a:t>
            </a:r>
            <a:endParaRPr lang="ja-JP" altLang="en-US"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5" name="正方形/長方形 14"/>
          <p:cNvSpPr/>
          <p:nvPr/>
        </p:nvSpPr>
        <p:spPr>
          <a:xfrm>
            <a:off x="388548" y="2597309"/>
            <a:ext cx="1800493" cy="369332"/>
          </a:xfrm>
          <a:prstGeom prst="rect">
            <a:avLst/>
          </a:prstGeom>
        </p:spPr>
        <p:txBody>
          <a:bodyPr wrap="none">
            <a:spAutoFit/>
          </a:bodyPr>
          <a:lstStyle/>
          <a:p>
            <a:r>
              <a:rPr lang="ja-JP" altLang="en-US" kern="100" dirty="0" smtClean="0">
                <a:latin typeface="Times New Roman" panose="02020603050405020304" pitchFamily="18" charset="0"/>
                <a:ea typeface="ＭＳ ゴシック" panose="020B0609070205080204" pitchFamily="49" charset="-128"/>
                <a:cs typeface="Times New Roman" panose="02020603050405020304" pitchFamily="18" charset="0"/>
              </a:rPr>
              <a:t>実験尾数</a:t>
            </a:r>
            <a:r>
              <a:rPr lang="en-US" altLang="ja-JP" i="1" kern="100" dirty="0" smtClean="0">
                <a:latin typeface="Times New Roman" panose="02020603050405020304" pitchFamily="18" charset="0"/>
                <a:ea typeface="ＭＳ ゴシック" panose="020B0609070205080204" pitchFamily="49" charset="-128"/>
                <a:cs typeface="Times New Roman" panose="02020603050405020304" pitchFamily="18" charset="0"/>
              </a:rPr>
              <a:t>N </a:t>
            </a:r>
            <a:r>
              <a:rPr lang="en-US" altLang="ja-JP" kern="100" dirty="0">
                <a:latin typeface="Times New Roman" panose="02020603050405020304" pitchFamily="18" charset="0"/>
                <a:ea typeface="ＭＳ ゴシック" panose="020B0609070205080204" pitchFamily="49" charset="-128"/>
                <a:cs typeface="Times New Roman" panose="02020603050405020304" pitchFamily="18" charset="0"/>
              </a:rPr>
              <a:t>= 20</a:t>
            </a:r>
            <a:endParaRPr lang="ja-JP" altLang="en-US" dirty="0">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9" name="楕円 18"/>
          <p:cNvSpPr/>
          <p:nvPr/>
        </p:nvSpPr>
        <p:spPr>
          <a:xfrm>
            <a:off x="4746396" y="1693162"/>
            <a:ext cx="424206" cy="39121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p:cNvSpPr/>
          <p:nvPr/>
        </p:nvSpPr>
        <p:spPr>
          <a:xfrm>
            <a:off x="5275851" y="1615649"/>
            <a:ext cx="424206" cy="391213"/>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6264482" y="5855559"/>
            <a:ext cx="2800767" cy="461665"/>
          </a:xfrm>
          <a:prstGeom prst="rect">
            <a:avLst/>
          </a:prstGeom>
          <a:solidFill>
            <a:srgbClr val="8BE1F6"/>
          </a:solidFill>
        </p:spPr>
        <p:txBody>
          <a:bodyPr wrap="none">
            <a:spAutoFit/>
          </a:bodyPr>
          <a:lstStyle/>
          <a:p>
            <a:r>
              <a:rPr lang="ja-JP" altLang="en-US" sz="2400" dirty="0" smtClean="0">
                <a:solidFill>
                  <a:srgbClr val="FF3300"/>
                </a:solidFill>
                <a:latin typeface="Times New Roman" panose="02020603050405020304" pitchFamily="18" charset="0"/>
                <a:ea typeface="ＭＳ ゴシック" panose="020B0609070205080204" pitchFamily="49" charset="-128"/>
                <a:cs typeface="Times New Roman" panose="02020603050405020304" pitchFamily="18" charset="0"/>
              </a:rPr>
              <a:t>約</a:t>
            </a:r>
            <a:r>
              <a:rPr lang="en-US" altLang="ja-JP" sz="2400" dirty="0" smtClean="0">
                <a:solidFill>
                  <a:srgbClr val="FF3300"/>
                </a:solidFill>
                <a:latin typeface="Times New Roman" panose="02020603050405020304" pitchFamily="18" charset="0"/>
                <a:ea typeface="ＭＳ ゴシック" panose="020B0609070205080204" pitchFamily="49" charset="-128"/>
                <a:cs typeface="Times New Roman" panose="02020603050405020304" pitchFamily="18" charset="0"/>
              </a:rPr>
              <a:t>9</a:t>
            </a:r>
            <a:r>
              <a:rPr lang="ja-JP" altLang="en-US" sz="2400" dirty="0" smtClean="0">
                <a:solidFill>
                  <a:srgbClr val="FF3300"/>
                </a:solidFill>
                <a:latin typeface="Times New Roman" panose="02020603050405020304" pitchFamily="18" charset="0"/>
                <a:ea typeface="ＭＳ ゴシック" panose="020B0609070205080204" pitchFamily="49" charset="-128"/>
                <a:cs typeface="Times New Roman" panose="02020603050405020304" pitchFamily="18" charset="0"/>
              </a:rPr>
              <a:t>割</a:t>
            </a:r>
            <a:r>
              <a:rPr lang="ja-JP" altLang="en-US" sz="2400" dirty="0" smtClean="0">
                <a:latin typeface="Times New Roman" panose="02020603050405020304" pitchFamily="18" charset="0"/>
                <a:ea typeface="ＭＳ ゴシック" panose="020B0609070205080204" pitchFamily="49" charset="-128"/>
                <a:cs typeface="Times New Roman" panose="02020603050405020304" pitchFamily="18" charset="0"/>
              </a:rPr>
              <a:t>が</a:t>
            </a:r>
            <a:r>
              <a:rPr lang="ja-JP" altLang="ja-JP" sz="2400" dirty="0" smtClean="0">
                <a:solidFill>
                  <a:schemeClr val="accent2">
                    <a:lumMod val="75000"/>
                  </a:schemeClr>
                </a:solidFill>
                <a:latin typeface="Times New Roman" panose="02020603050405020304" pitchFamily="18" charset="0"/>
                <a:ea typeface="ＭＳ ゴシック" panose="020B0609070205080204" pitchFamily="49" charset="-128"/>
                <a:cs typeface="Times New Roman" panose="02020603050405020304" pitchFamily="18" charset="0"/>
              </a:rPr>
              <a:t>潜孔</a:t>
            </a:r>
            <a:r>
              <a:rPr lang="ja-JP" altLang="ja-JP" sz="2400" dirty="0">
                <a:latin typeface="Times New Roman" panose="02020603050405020304" pitchFamily="18" charset="0"/>
                <a:ea typeface="ＭＳ ゴシック" panose="020B0609070205080204" pitchFamily="49" charset="-128"/>
                <a:cs typeface="Times New Roman" panose="02020603050405020304" pitchFamily="18" charset="0"/>
              </a:rPr>
              <a:t>を遡上</a:t>
            </a:r>
            <a:endParaRPr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endParaRPr>
          </a:p>
        </p:txBody>
      </p:sp>
      <p:pic>
        <p:nvPicPr>
          <p:cNvPr id="30" name="図 29" descr="ウナギ概要図(体長200mm)_waifu2x_photo_noise3_scale_tta_1">
            <a:extLst>
              <a:ext uri="{FF2B5EF4-FFF2-40B4-BE49-F238E27FC236}">
                <a16:creationId xmlns:a16="http://schemas.microsoft.com/office/drawing/2014/main" id="{ABC2BA3C-65F2-4C81-F331-521DFA038FF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34433" y="2257702"/>
            <a:ext cx="2230816" cy="667303"/>
          </a:xfrm>
          <a:prstGeom prst="rect">
            <a:avLst/>
          </a:prstGeom>
          <a:noFill/>
          <a:ln>
            <a:noFill/>
          </a:ln>
        </p:spPr>
      </p:pic>
    </p:spTree>
    <p:extLst>
      <p:ext uri="{BB962C8B-B14F-4D97-AF65-F5344CB8AC3E}">
        <p14:creationId xmlns:p14="http://schemas.microsoft.com/office/powerpoint/2010/main" val="4090548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CCA53E-F1B8-6327-D90B-4C0122666430}"/>
              </a:ext>
            </a:extLst>
          </p:cNvPr>
          <p:cNvSpPr>
            <a:spLocks noGrp="1"/>
          </p:cNvSpPr>
          <p:nvPr>
            <p:ph type="title"/>
          </p:nvPr>
        </p:nvSpPr>
        <p:spPr/>
        <p:txBody>
          <a:bodyPr/>
          <a:lstStyle/>
          <a:p>
            <a:r>
              <a:rPr kumimoji="1" lang="ja-JP" altLang="en-US" dirty="0"/>
              <a:t>実験結果および考察</a:t>
            </a:r>
          </a:p>
        </p:txBody>
      </p:sp>
      <p:sp>
        <p:nvSpPr>
          <p:cNvPr id="3" name="スライド番号プレースホルダー 2">
            <a:extLst>
              <a:ext uri="{FF2B5EF4-FFF2-40B4-BE49-F238E27FC236}">
                <a16:creationId xmlns:a16="http://schemas.microsoft.com/office/drawing/2014/main" id="{FC0197EF-1D32-86E5-4326-6172DCBE289F}"/>
              </a:ext>
            </a:extLst>
          </p:cNvPr>
          <p:cNvSpPr>
            <a:spLocks noGrp="1"/>
          </p:cNvSpPr>
          <p:nvPr>
            <p:ph type="sldNum" sz="quarter" idx="12"/>
          </p:nvPr>
        </p:nvSpPr>
        <p:spPr/>
        <p:txBody>
          <a:bodyPr/>
          <a:lstStyle/>
          <a:p>
            <a:fld id="{4A8B8B07-C47A-4ABD-8A13-B50B515FD326}" type="slidenum">
              <a:rPr lang="ja-JP" altLang="en-US" smtClean="0"/>
              <a:pPr/>
              <a:t>7</a:t>
            </a:fld>
            <a:endParaRPr lang="ja-JP" altLang="en-US"/>
          </a:p>
        </p:txBody>
      </p:sp>
      <p:sp>
        <p:nvSpPr>
          <p:cNvPr id="7" name="テキスト ボックス 6">
            <a:extLst>
              <a:ext uri="{FF2B5EF4-FFF2-40B4-BE49-F238E27FC236}">
                <a16:creationId xmlns:a16="http://schemas.microsoft.com/office/drawing/2014/main" id="{A4E0141F-8908-0D59-F831-4F4043D654D8}"/>
              </a:ext>
            </a:extLst>
          </p:cNvPr>
          <p:cNvSpPr txBox="1"/>
          <p:nvPr/>
        </p:nvSpPr>
        <p:spPr>
          <a:xfrm>
            <a:off x="3719562" y="51800"/>
            <a:ext cx="4857420" cy="400110"/>
          </a:xfrm>
          <a:prstGeom prst="rect">
            <a:avLst/>
          </a:prstGeom>
          <a:noFill/>
        </p:spPr>
        <p:txBody>
          <a:bodyPr wrap="none" rtlCol="0">
            <a:spAutoFit/>
          </a:bodyPr>
          <a:lstStyle/>
          <a:p>
            <a:r>
              <a:rPr kumimoji="1" lang="en-US" altLang="ja-JP" sz="2000" b="1" dirty="0">
                <a:solidFill>
                  <a:schemeClr val="bg1"/>
                </a:solidFill>
                <a:latin typeface="Arial" panose="020B0604020202020204" pitchFamily="34" charset="0"/>
                <a:cs typeface="Arial" panose="020B0604020202020204" pitchFamily="34" charset="0"/>
              </a:rPr>
              <a:t>(3</a:t>
            </a:r>
            <a:r>
              <a:rPr kumimoji="1" lang="en-US" altLang="ja-JP" sz="2000" b="1" dirty="0" smtClean="0">
                <a:solidFill>
                  <a:schemeClr val="bg1"/>
                </a:solidFill>
                <a:latin typeface="Arial" panose="020B0604020202020204" pitchFamily="34" charset="0"/>
                <a:cs typeface="Arial" panose="020B0604020202020204" pitchFamily="34" charset="0"/>
              </a:rPr>
              <a:t>)</a:t>
            </a:r>
            <a:r>
              <a:rPr lang="ja-JP" altLang="en-US" sz="2000" b="1" dirty="0">
                <a:solidFill>
                  <a:schemeClr val="bg1"/>
                </a:solidFill>
                <a:latin typeface="Arial" panose="020B0604020202020204" pitchFamily="34" charset="0"/>
                <a:cs typeface="Arial" panose="020B0604020202020204" pitchFamily="34" charset="0"/>
              </a:rPr>
              <a:t>ウナギの遡上前挙動と水理量との関係</a:t>
            </a:r>
            <a:endParaRPr kumimoji="1" lang="ja-JP" altLang="en-US" dirty="0"/>
          </a:p>
        </p:txBody>
      </p:sp>
      <p:pic>
        <p:nvPicPr>
          <p:cNvPr id="9" name="図 8"/>
          <p:cNvPicPr>
            <a:picLocks noChangeAspect="1"/>
          </p:cNvPicPr>
          <p:nvPr/>
        </p:nvPicPr>
        <p:blipFill>
          <a:blip r:embed="rId3"/>
          <a:stretch>
            <a:fillRect/>
          </a:stretch>
        </p:blipFill>
        <p:spPr>
          <a:xfrm>
            <a:off x="0" y="546755"/>
            <a:ext cx="4075151" cy="5984709"/>
          </a:xfrm>
          <a:prstGeom prst="rect">
            <a:avLst/>
          </a:prstGeom>
        </p:spPr>
      </p:pic>
      <p:pic>
        <p:nvPicPr>
          <p:cNvPr id="30" name="図 29">
            <a:extLst>
              <a:ext uri="{FF2B5EF4-FFF2-40B4-BE49-F238E27FC236}">
                <a16:creationId xmlns:a16="http://schemas.microsoft.com/office/drawing/2014/main" id="{FDDB7555-0FE2-9750-9088-DB9DBFD1C1EC}"/>
              </a:ext>
            </a:extLst>
          </p:cNvPr>
          <p:cNvPicPr>
            <a:picLocks noChangeAspect="1"/>
          </p:cNvPicPr>
          <p:nvPr/>
        </p:nvPicPr>
        <p:blipFill>
          <a:blip r:embed="rId4"/>
          <a:stretch>
            <a:fillRect/>
          </a:stretch>
        </p:blipFill>
        <p:spPr>
          <a:xfrm>
            <a:off x="4821458" y="882261"/>
            <a:ext cx="3576234" cy="2343156"/>
          </a:xfrm>
          <a:prstGeom prst="rect">
            <a:avLst/>
          </a:prstGeom>
        </p:spPr>
      </p:pic>
      <p:pic>
        <p:nvPicPr>
          <p:cNvPr id="31" name="図 30"/>
          <p:cNvPicPr>
            <a:picLocks noChangeAspect="1"/>
          </p:cNvPicPr>
          <p:nvPr/>
        </p:nvPicPr>
        <p:blipFill>
          <a:blip r:embed="rId5"/>
          <a:stretch>
            <a:fillRect/>
          </a:stretch>
        </p:blipFill>
        <p:spPr>
          <a:xfrm>
            <a:off x="3525625" y="3813850"/>
            <a:ext cx="5618375" cy="2717613"/>
          </a:xfrm>
          <a:prstGeom prst="rect">
            <a:avLst/>
          </a:prstGeom>
        </p:spPr>
      </p:pic>
    </p:spTree>
    <p:extLst>
      <p:ext uri="{BB962C8B-B14F-4D97-AF65-F5344CB8AC3E}">
        <p14:creationId xmlns:p14="http://schemas.microsoft.com/office/powerpoint/2010/main" val="2628274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AA4F2D-663D-8760-0136-26E888242394}"/>
              </a:ext>
            </a:extLst>
          </p:cNvPr>
          <p:cNvSpPr>
            <a:spLocks noGrp="1"/>
          </p:cNvSpPr>
          <p:nvPr>
            <p:ph type="title"/>
          </p:nvPr>
        </p:nvSpPr>
        <p:spPr/>
        <p:txBody>
          <a:bodyPr/>
          <a:lstStyle/>
          <a:p>
            <a:r>
              <a:rPr kumimoji="1" lang="ja-JP" altLang="en-US" dirty="0"/>
              <a:t>おわりに</a:t>
            </a:r>
          </a:p>
        </p:txBody>
      </p:sp>
      <p:sp>
        <p:nvSpPr>
          <p:cNvPr id="3" name="スライド番号プレースホルダー 2">
            <a:extLst>
              <a:ext uri="{FF2B5EF4-FFF2-40B4-BE49-F238E27FC236}">
                <a16:creationId xmlns:a16="http://schemas.microsoft.com/office/drawing/2014/main" id="{BEB1EF98-E766-5D36-6A96-0BED308D2776}"/>
              </a:ext>
            </a:extLst>
          </p:cNvPr>
          <p:cNvSpPr>
            <a:spLocks noGrp="1"/>
          </p:cNvSpPr>
          <p:nvPr>
            <p:ph type="sldNum" sz="quarter" idx="12"/>
          </p:nvPr>
        </p:nvSpPr>
        <p:spPr/>
        <p:txBody>
          <a:bodyPr/>
          <a:lstStyle/>
          <a:p>
            <a:fld id="{4A8B8B07-C47A-4ABD-8A13-B50B515FD326}" type="slidenum">
              <a:rPr lang="ja-JP" altLang="en-US" smtClean="0"/>
              <a:pPr/>
              <a:t>8</a:t>
            </a:fld>
            <a:endParaRPr lang="ja-JP" altLang="en-US"/>
          </a:p>
        </p:txBody>
      </p:sp>
      <p:grpSp>
        <p:nvGrpSpPr>
          <p:cNvPr id="8" name="グループ化 7">
            <a:extLst>
              <a:ext uri="{FF2B5EF4-FFF2-40B4-BE49-F238E27FC236}">
                <a16:creationId xmlns:a16="http://schemas.microsoft.com/office/drawing/2014/main" id="{BEBDABA6-1B4F-1A85-2C44-2D7F5F4C2077}"/>
              </a:ext>
            </a:extLst>
          </p:cNvPr>
          <p:cNvGrpSpPr/>
          <p:nvPr/>
        </p:nvGrpSpPr>
        <p:grpSpPr>
          <a:xfrm>
            <a:off x="124501" y="661594"/>
            <a:ext cx="8867597" cy="1249941"/>
            <a:chOff x="153469" y="680490"/>
            <a:chExt cx="8867597" cy="1249941"/>
          </a:xfrm>
        </p:grpSpPr>
        <p:sp>
          <p:nvSpPr>
            <p:cNvPr id="9" name="テキスト ボックス 8">
              <a:extLst>
                <a:ext uri="{FF2B5EF4-FFF2-40B4-BE49-F238E27FC236}">
                  <a16:creationId xmlns:a16="http://schemas.microsoft.com/office/drawing/2014/main" id="{8C5F7816-491E-1DD1-63C3-020E6EFABFA5}"/>
                </a:ext>
              </a:extLst>
            </p:cNvPr>
            <p:cNvSpPr txBox="1"/>
            <p:nvPr/>
          </p:nvSpPr>
          <p:spPr>
            <a:xfrm flipH="1">
              <a:off x="153469" y="1266730"/>
              <a:ext cx="8867597" cy="400110"/>
            </a:xfrm>
            <a:prstGeom prst="rect">
              <a:avLst/>
            </a:prstGeom>
            <a:noFill/>
          </p:spPr>
          <p:txBody>
            <a:bodyPr wrap="square" rtlCol="0">
              <a:spAutoFit/>
            </a:bodyPr>
            <a:lstStyle/>
            <a:p>
              <a:pPr algn="ctr"/>
              <a:r>
                <a:rPr lang="ja-JP" altLang="en-US" sz="2000" dirty="0" smtClean="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潜孔</a:t>
              </a:r>
              <a:r>
                <a:rPr lang="ja-JP" altLang="en-US" sz="2000" dirty="0" smtClean="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000" dirty="0" smtClean="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切り欠き</a:t>
              </a:r>
              <a:r>
                <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を有する階段式魚道におけるニホンウナギの</a:t>
              </a:r>
              <a:r>
                <a:rPr lang="ja-JP" altLang="en-US" sz="20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遡上経路選択</a:t>
              </a:r>
            </a:p>
          </p:txBody>
        </p:sp>
        <p:sp>
          <p:nvSpPr>
            <p:cNvPr id="10" name="正方形/長方形 9">
              <a:extLst>
                <a:ext uri="{FF2B5EF4-FFF2-40B4-BE49-F238E27FC236}">
                  <a16:creationId xmlns:a16="http://schemas.microsoft.com/office/drawing/2014/main" id="{E7743D4C-3C75-7826-B4E8-272BE945D83C}"/>
                </a:ext>
              </a:extLst>
            </p:cNvPr>
            <p:cNvSpPr/>
            <p:nvPr/>
          </p:nvSpPr>
          <p:spPr>
            <a:xfrm>
              <a:off x="208596" y="886611"/>
              <a:ext cx="8784000" cy="1043820"/>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p>
          </p:txBody>
        </p:sp>
        <p:sp>
          <p:nvSpPr>
            <p:cNvPr id="11" name="テキスト ボックス 10">
              <a:extLst>
                <a:ext uri="{FF2B5EF4-FFF2-40B4-BE49-F238E27FC236}">
                  <a16:creationId xmlns:a16="http://schemas.microsoft.com/office/drawing/2014/main" id="{5BA11B3E-ED06-6C92-6E7D-25F14A07A939}"/>
                </a:ext>
              </a:extLst>
            </p:cNvPr>
            <p:cNvSpPr txBox="1"/>
            <p:nvPr/>
          </p:nvSpPr>
          <p:spPr>
            <a:xfrm flipH="1">
              <a:off x="369655" y="680490"/>
              <a:ext cx="1054912" cy="400110"/>
            </a:xfrm>
            <a:prstGeom prst="rect">
              <a:avLst/>
            </a:prstGeom>
            <a:solidFill>
              <a:schemeClr val="accent4">
                <a:lumMod val="20000"/>
                <a:lumOff val="80000"/>
              </a:schemeClr>
            </a:solidFill>
            <a:ln w="19050">
              <a:solidFill>
                <a:schemeClr val="accent6">
                  <a:lumMod val="50000"/>
                </a:schemeClr>
              </a:solidFill>
            </a:ln>
          </p:spPr>
          <p:txBody>
            <a:bodyPr wrap="square" rtlCol="0">
              <a:spAutoFit/>
            </a:bodyPr>
            <a:lstStyle/>
            <a:p>
              <a:pPr algn="ctr"/>
              <a:r>
                <a:rPr lang="ja-JP" altLang="en-US" sz="2000" dirty="0">
                  <a:latin typeface="ＭＳ ゴシック" panose="020B0609070205080204" pitchFamily="49" charset="-128"/>
                  <a:ea typeface="ＭＳ ゴシック" panose="020B0609070205080204" pitchFamily="49" charset="-128"/>
                </a:rPr>
                <a:t>本研究</a:t>
              </a:r>
            </a:p>
          </p:txBody>
        </p:sp>
      </p:grpSp>
      <p:grpSp>
        <p:nvGrpSpPr>
          <p:cNvPr id="12" name="グループ化 11">
            <a:extLst>
              <a:ext uri="{FF2B5EF4-FFF2-40B4-BE49-F238E27FC236}">
                <a16:creationId xmlns:a16="http://schemas.microsoft.com/office/drawing/2014/main" id="{D19B5F03-86F4-AF47-CF43-307FB6281391}"/>
              </a:ext>
            </a:extLst>
          </p:cNvPr>
          <p:cNvGrpSpPr/>
          <p:nvPr/>
        </p:nvGrpSpPr>
        <p:grpSpPr>
          <a:xfrm>
            <a:off x="730536" y="2211460"/>
            <a:ext cx="7655525" cy="2472193"/>
            <a:chOff x="208317" y="2131487"/>
            <a:chExt cx="8784279" cy="3868072"/>
          </a:xfrm>
        </p:grpSpPr>
        <p:sp>
          <p:nvSpPr>
            <p:cNvPr id="13" name="テキスト ボックス 12">
              <a:extLst>
                <a:ext uri="{FF2B5EF4-FFF2-40B4-BE49-F238E27FC236}">
                  <a16:creationId xmlns:a16="http://schemas.microsoft.com/office/drawing/2014/main" id="{DAE61D36-2EC2-CDE7-2613-466648C845B9}"/>
                </a:ext>
              </a:extLst>
            </p:cNvPr>
            <p:cNvSpPr txBox="1"/>
            <p:nvPr/>
          </p:nvSpPr>
          <p:spPr>
            <a:xfrm flipH="1">
              <a:off x="208317" y="2638404"/>
              <a:ext cx="8743326" cy="3033809"/>
            </a:xfrm>
            <a:prstGeom prst="rect">
              <a:avLst/>
            </a:prstGeom>
            <a:noFill/>
          </p:spPr>
          <p:txBody>
            <a:bodyPr wrap="square" rtlCol="0">
              <a:spAutoFit/>
            </a:bodyPr>
            <a:lstStyle/>
            <a:p>
              <a:pPr>
                <a:lnSpc>
                  <a:spcPct val="200000"/>
                </a:lnSpc>
              </a:pPr>
              <a:r>
                <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000" dirty="0">
                  <a:solidFill>
                    <a:srgbClr val="009900"/>
                  </a:solidFill>
                  <a:latin typeface="Times New Roman" panose="02020603050405020304" pitchFamily="18" charset="0"/>
                  <a:ea typeface="ＭＳ ゴシック" panose="020B0609070205080204" pitchFamily="49" charset="-128"/>
                  <a:cs typeface="Times New Roman" panose="02020603050405020304" pitchFamily="18" charset="0"/>
                </a:rPr>
                <a:t>遡上率</a:t>
              </a:r>
              <a:r>
                <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：全ケース</a:t>
              </a:r>
              <a:r>
                <a:rPr lang="en-US" altLang="ja-JP" sz="2000" b="1" dirty="0">
                  <a:highlight>
                    <a:srgbClr val="FFFF00"/>
                  </a:highlight>
                  <a:latin typeface="Times New Roman" panose="02020603050405020304" pitchFamily="18" charset="0"/>
                  <a:ea typeface="ＭＳ ゴシック" panose="020B0609070205080204" pitchFamily="49" charset="-128"/>
                  <a:cs typeface="Times New Roman" panose="02020603050405020304" pitchFamily="18" charset="0"/>
                </a:rPr>
                <a:t>9</a:t>
              </a:r>
              <a:r>
                <a:rPr lang="ja-JP" altLang="en-US" sz="2000" b="1" dirty="0">
                  <a:highlight>
                    <a:srgbClr val="FFFF00"/>
                  </a:highlight>
                  <a:latin typeface="Times New Roman" panose="02020603050405020304" pitchFamily="18" charset="0"/>
                  <a:ea typeface="ＭＳ ゴシック" panose="020B0609070205080204" pitchFamily="49" charset="-128"/>
                  <a:cs typeface="Times New Roman" panose="02020603050405020304" pitchFamily="18" charset="0"/>
                </a:rPr>
                <a:t>割</a:t>
              </a:r>
              <a:r>
                <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2000" dirty="0">
                  <a:highlight>
                    <a:srgbClr val="FFFF00"/>
                  </a:highlight>
                  <a:latin typeface="Times New Roman" panose="02020603050405020304" pitchFamily="18" charset="0"/>
                  <a:ea typeface="ＭＳ ゴシック" panose="020B0609070205080204" pitchFamily="49" charset="-128"/>
                  <a:cs typeface="Times New Roman" panose="02020603050405020304" pitchFamily="18" charset="0"/>
                </a:rPr>
                <a:t>潜孔</a:t>
              </a:r>
              <a:r>
                <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：切り欠き＝</a:t>
              </a:r>
              <a:r>
                <a:rPr lang="en-US" altLang="ja-JP" sz="2000" b="1" dirty="0">
                  <a:highlight>
                    <a:srgbClr val="FFFF00"/>
                  </a:highlight>
                  <a:latin typeface="Times New Roman" panose="02020603050405020304" pitchFamily="18" charset="0"/>
                  <a:ea typeface="ＭＳ ゴシック" panose="020B0609070205080204" pitchFamily="49" charset="-128"/>
                  <a:cs typeface="Times New Roman" panose="02020603050405020304" pitchFamily="18" charset="0"/>
                </a:rPr>
                <a:t>9</a:t>
              </a:r>
              <a:r>
                <a:rPr lang="ja-JP" altLang="en-US" sz="2000" b="1" dirty="0">
                  <a:latin typeface="Times New Roman" panose="02020603050405020304" pitchFamily="18" charset="0"/>
                  <a:ea typeface="ＭＳ ゴシック" panose="020B0609070205080204" pitchFamily="49" charset="-128"/>
                  <a:cs typeface="Times New Roman" panose="02020603050405020304" pitchFamily="18" charset="0"/>
                </a:rPr>
                <a:t>：</a:t>
              </a:r>
              <a:r>
                <a:rPr lang="en-US" altLang="ja-JP" sz="2000" b="1" dirty="0">
                  <a:latin typeface="Times New Roman" panose="02020603050405020304" pitchFamily="18" charset="0"/>
                  <a:ea typeface="ＭＳ ゴシック" panose="020B0609070205080204" pitchFamily="49" charset="-128"/>
                  <a:cs typeface="Times New Roman" panose="02020603050405020304" pitchFamily="18" charset="0"/>
                </a:rPr>
                <a:t>1</a:t>
              </a:r>
            </a:p>
            <a:p>
              <a:pPr>
                <a:lnSpc>
                  <a:spcPct val="200000"/>
                </a:lnSpc>
              </a:pPr>
              <a:r>
                <a:rPr lang="ja-JP" altLang="en-US" sz="2000" dirty="0" smtClean="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000" dirty="0" smtClean="0">
                  <a:solidFill>
                    <a:srgbClr val="009900"/>
                  </a:solidFill>
                  <a:latin typeface="Times New Roman" panose="02020603050405020304" pitchFamily="18" charset="0"/>
                  <a:ea typeface="ＭＳ ゴシック" panose="020B0609070205080204" pitchFamily="49" charset="-128"/>
                  <a:cs typeface="Times New Roman" panose="02020603050405020304" pitchFamily="18" charset="0"/>
                </a:rPr>
                <a:t>潜孔進入経路</a:t>
              </a:r>
              <a:r>
                <a:rPr lang="ja-JP" altLang="en-US" sz="2000" dirty="0" smtClean="0">
                  <a:latin typeface="Times New Roman" panose="02020603050405020304" pitchFamily="18" charset="0"/>
                  <a:ea typeface="ＭＳ ゴシック" panose="020B0609070205080204" pitchFamily="49" charset="-128"/>
                  <a:cs typeface="Times New Roman" panose="02020603050405020304" pitchFamily="18" charset="0"/>
                </a:rPr>
                <a:t>：プール底部の</a:t>
              </a:r>
              <a:r>
                <a:rPr lang="ja-JP" altLang="en-US" sz="2000" b="1" dirty="0" smtClean="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低流速域</a:t>
              </a:r>
              <a:r>
                <a:rPr lang="ja-JP" altLang="en-US" sz="2000" b="1" dirty="0" smtClean="0">
                  <a:latin typeface="Times New Roman" panose="02020603050405020304" pitchFamily="18" charset="0"/>
                  <a:ea typeface="ＭＳ ゴシック" panose="020B0609070205080204" pitchFamily="49" charset="-128"/>
                  <a:cs typeface="Times New Roman" panose="02020603050405020304" pitchFamily="18" charset="0"/>
                </a:rPr>
                <a:t>→潜孔付近で</a:t>
              </a:r>
              <a:r>
                <a:rPr lang="ja-JP" altLang="en-US" sz="2000" b="1" dirty="0" smtClean="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急上昇</a:t>
              </a:r>
              <a:endParaRPr lang="en-US" altLang="ja-JP" sz="2000" b="1" dirty="0" smtClean="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endParaRPr>
            </a:p>
            <a:p>
              <a:pPr>
                <a:lnSpc>
                  <a:spcPct val="200000"/>
                </a:lnSpc>
              </a:pPr>
              <a:r>
                <a:rPr lang="ja-JP" altLang="en-US" sz="20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高速流の</a:t>
              </a:r>
              <a:r>
                <a:rPr lang="ja-JP" altLang="en-US" sz="2000" b="1" dirty="0" smtClean="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吹き下げ</a:t>
              </a:r>
              <a:r>
                <a:rPr lang="ja-JP" altLang="en-US" sz="2000" b="1" dirty="0" smtClean="0">
                  <a:latin typeface="Times New Roman" panose="02020603050405020304" pitchFamily="18" charset="0"/>
                  <a:ea typeface="ＭＳ ゴシック" panose="020B0609070205080204" pitchFamily="49" charset="-128"/>
                  <a:cs typeface="Times New Roman" panose="02020603050405020304" pitchFamily="18" charset="0"/>
                </a:rPr>
                <a:t>を回避</a:t>
              </a:r>
              <a:endParaRPr lang="en-US" altLang="ja-JP" sz="2000" b="1" dirty="0">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C6CB4A45-F6FD-4CEA-6C19-020E91B76EED}"/>
                </a:ext>
              </a:extLst>
            </p:cNvPr>
            <p:cNvSpPr/>
            <p:nvPr/>
          </p:nvSpPr>
          <p:spPr>
            <a:xfrm>
              <a:off x="208596" y="2331541"/>
              <a:ext cx="8784000" cy="3668018"/>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2000" dirty="0"/>
            </a:p>
          </p:txBody>
        </p:sp>
        <p:sp>
          <p:nvSpPr>
            <p:cNvPr id="15" name="テキスト ボックス 14">
              <a:extLst>
                <a:ext uri="{FF2B5EF4-FFF2-40B4-BE49-F238E27FC236}">
                  <a16:creationId xmlns:a16="http://schemas.microsoft.com/office/drawing/2014/main" id="{9AA077E7-B64E-477B-CBF8-C8EF51EFE0B8}"/>
                </a:ext>
              </a:extLst>
            </p:cNvPr>
            <p:cNvSpPr txBox="1"/>
            <p:nvPr/>
          </p:nvSpPr>
          <p:spPr>
            <a:xfrm flipH="1">
              <a:off x="369656" y="2131487"/>
              <a:ext cx="2101306" cy="626025"/>
            </a:xfrm>
            <a:prstGeom prst="rect">
              <a:avLst/>
            </a:prstGeom>
            <a:solidFill>
              <a:schemeClr val="accent4">
                <a:lumMod val="20000"/>
                <a:lumOff val="80000"/>
              </a:schemeClr>
            </a:solidFill>
            <a:ln w="19050">
              <a:solidFill>
                <a:schemeClr val="accent6">
                  <a:lumMod val="50000"/>
                </a:schemeClr>
              </a:solidFill>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得られた知見</a:t>
              </a:r>
            </a:p>
          </p:txBody>
        </p:sp>
      </p:grpSp>
      <p:grpSp>
        <p:nvGrpSpPr>
          <p:cNvPr id="16" name="グループ化 15">
            <a:extLst>
              <a:ext uri="{FF2B5EF4-FFF2-40B4-BE49-F238E27FC236}">
                <a16:creationId xmlns:a16="http://schemas.microsoft.com/office/drawing/2014/main" id="{1B4700EC-FC56-61CD-3C33-B163F937B2AE}"/>
              </a:ext>
            </a:extLst>
          </p:cNvPr>
          <p:cNvGrpSpPr/>
          <p:nvPr/>
        </p:nvGrpSpPr>
        <p:grpSpPr>
          <a:xfrm>
            <a:off x="524851" y="4983578"/>
            <a:ext cx="8094297" cy="1403246"/>
            <a:chOff x="666347" y="5144533"/>
            <a:chExt cx="8094297" cy="1403246"/>
          </a:xfrm>
        </p:grpSpPr>
        <p:sp>
          <p:nvSpPr>
            <p:cNvPr id="6" name="角丸四角形 11">
              <a:extLst>
                <a:ext uri="{FF2B5EF4-FFF2-40B4-BE49-F238E27FC236}">
                  <a16:creationId xmlns:a16="http://schemas.microsoft.com/office/drawing/2014/main" id="{182CFF52-9F8F-37F8-A791-A630BDE9F895}"/>
                </a:ext>
              </a:extLst>
            </p:cNvPr>
            <p:cNvSpPr/>
            <p:nvPr/>
          </p:nvSpPr>
          <p:spPr>
            <a:xfrm>
              <a:off x="666347" y="5310685"/>
              <a:ext cx="8094297" cy="1237094"/>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7" name="テキスト ボックス 6">
              <a:extLst>
                <a:ext uri="{FF2B5EF4-FFF2-40B4-BE49-F238E27FC236}">
                  <a16:creationId xmlns:a16="http://schemas.microsoft.com/office/drawing/2014/main" id="{34653316-5D59-837E-86CF-D6A8FE7E819A}"/>
                </a:ext>
              </a:extLst>
            </p:cNvPr>
            <p:cNvSpPr txBox="1"/>
            <p:nvPr/>
          </p:nvSpPr>
          <p:spPr>
            <a:xfrm>
              <a:off x="910931" y="5144533"/>
              <a:ext cx="1467068" cy="400110"/>
            </a:xfrm>
            <a:prstGeom prst="rect">
              <a:avLst/>
            </a:prstGeom>
            <a:solidFill>
              <a:schemeClr val="accent2">
                <a:lumMod val="40000"/>
                <a:lumOff val="60000"/>
              </a:schemeClr>
            </a:solidFill>
            <a:ln w="28575">
              <a:solidFill>
                <a:schemeClr val="accent2"/>
              </a:solidFill>
            </a:ln>
          </p:spPr>
          <p:txBody>
            <a:bodyPr wrap="none" rtlCol="0">
              <a:spAutoFit/>
            </a:bodyPr>
            <a:lstStyle/>
            <a:p>
              <a:r>
                <a:rPr kumimoji="1" lang="ja-JP" altLang="en-US" sz="2000" dirty="0">
                  <a:latin typeface="ＭＳ ゴシック" panose="020B0609070205080204" pitchFamily="49" charset="-128"/>
                  <a:ea typeface="ＭＳ ゴシック" panose="020B0609070205080204" pitchFamily="49" charset="-128"/>
                </a:rPr>
                <a:t>今後の展望</a:t>
              </a:r>
            </a:p>
          </p:txBody>
        </p:sp>
      </p:grpSp>
      <p:sp>
        <p:nvSpPr>
          <p:cNvPr id="19" name="テキスト ボックス 18">
            <a:extLst>
              <a:ext uri="{FF2B5EF4-FFF2-40B4-BE49-F238E27FC236}">
                <a16:creationId xmlns:a16="http://schemas.microsoft.com/office/drawing/2014/main" id="{1970FF05-FB2F-22F9-6068-B9010532ECF8}"/>
              </a:ext>
            </a:extLst>
          </p:cNvPr>
          <p:cNvSpPr txBox="1"/>
          <p:nvPr/>
        </p:nvSpPr>
        <p:spPr>
          <a:xfrm>
            <a:off x="1279687" y="5317511"/>
            <a:ext cx="6242050" cy="943528"/>
          </a:xfrm>
          <a:prstGeom prst="rect">
            <a:avLst/>
          </a:prstGeom>
          <a:noFill/>
        </p:spPr>
        <p:txBody>
          <a:bodyPr wrap="square">
            <a:spAutoFit/>
          </a:bodyPr>
          <a:lstStyle/>
          <a:p>
            <a:pPr>
              <a:lnSpc>
                <a:spcPct val="150000"/>
              </a:lnSpc>
            </a:pPr>
            <a:r>
              <a:rPr kumimoji="1"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全長の小さいウナギ　本実験の知見 ⇒ </a:t>
            </a:r>
            <a:r>
              <a:rPr kumimoji="1" lang="ja-JP" altLang="en-US" sz="2000" u="sng" dirty="0">
                <a:latin typeface="ＭＳ ゴシック" panose="020B0609070205080204" pitchFamily="49" charset="-128"/>
                <a:ea typeface="ＭＳ ゴシック" panose="020B0609070205080204" pitchFamily="49" charset="-128"/>
                <a:cs typeface="Times New Roman" panose="02020603050405020304" pitchFamily="18" charset="0"/>
              </a:rPr>
              <a:t>適用可能</a:t>
            </a:r>
            <a:r>
              <a:rPr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1" lang="en-US" altLang="ja-JP" sz="2000" b="1" dirty="0">
              <a:solidFill>
                <a:srgbClr val="00B05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nSpc>
                <a:spcPct val="150000"/>
              </a:lnSpc>
            </a:pPr>
            <a:r>
              <a:rPr kumimoji="1"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en-US" sz="2000" u="sng" dirty="0">
                <a:latin typeface="ＭＳ ゴシック" panose="020B0609070205080204" pitchFamily="49" charset="-128"/>
                <a:ea typeface="ＭＳ ゴシック" panose="020B0609070205080204" pitchFamily="49" charset="-128"/>
                <a:cs typeface="Times New Roman" panose="02020603050405020304" pitchFamily="18" charset="0"/>
              </a:rPr>
              <a:t>現地適用</a:t>
            </a:r>
            <a:r>
              <a:rPr kumimoji="1"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en-US" sz="2000" b="1" u="sng" dirty="0">
                <a:solidFill>
                  <a:srgbClr val="009900"/>
                </a:solidFill>
                <a:latin typeface="ＭＳ ゴシック" panose="020B0609070205080204" pitchFamily="49" charset="-128"/>
                <a:ea typeface="ＭＳ ゴシック" panose="020B0609070205080204" pitchFamily="49" charset="-128"/>
                <a:cs typeface="Times New Roman" panose="02020603050405020304" pitchFamily="18" charset="0"/>
              </a:rPr>
              <a:t>ニホンウナギの個体数増加</a:t>
            </a:r>
            <a:r>
              <a:rPr kumimoji="1" lang="ja-JP" altLang="en-US" sz="2000" b="1" dirty="0">
                <a:solidFill>
                  <a:srgbClr val="00990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000" u="sng" dirty="0">
                <a:latin typeface="ＭＳ ゴシック" panose="020B0609070205080204" pitchFamily="49" charset="-128"/>
                <a:ea typeface="ＭＳ ゴシック" panose="020B0609070205080204" pitchFamily="49" charset="-128"/>
                <a:cs typeface="Times New Roman" panose="02020603050405020304" pitchFamily="18" charset="0"/>
              </a:rPr>
              <a:t>貢献</a:t>
            </a:r>
            <a:endParaRPr kumimoji="1" lang="ja-JP" altLang="en-US" sz="2000" u="sng" dirty="0">
              <a:highlight>
                <a:srgbClr val="FFFF00"/>
              </a:highlight>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17" name="図 16" descr="ウナギ概要図(体長200mm)_waifu2x_photo_noise3_scale_tta_1">
            <a:extLst>
              <a:ext uri="{FF2B5EF4-FFF2-40B4-BE49-F238E27FC236}">
                <a16:creationId xmlns:a16="http://schemas.microsoft.com/office/drawing/2014/main" id="{ABC2BA3C-65F2-4C81-F331-521DFA038F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962453" y="3977276"/>
            <a:ext cx="2240243" cy="601769"/>
          </a:xfrm>
          <a:prstGeom prst="rect">
            <a:avLst/>
          </a:prstGeom>
          <a:noFill/>
          <a:ln>
            <a:noFill/>
          </a:ln>
        </p:spPr>
      </p:pic>
    </p:spTree>
    <p:extLst>
      <p:ext uri="{BB962C8B-B14F-4D97-AF65-F5344CB8AC3E}">
        <p14:creationId xmlns:p14="http://schemas.microsoft.com/office/powerpoint/2010/main" val="113297377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15400</TotalTime>
  <Words>345</Words>
  <Application>Microsoft Office PowerPoint</Application>
  <PresentationFormat>画面に合わせる (4:3)</PresentationFormat>
  <Paragraphs>107</Paragraphs>
  <Slides>9</Slides>
  <Notes>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9</vt:i4>
      </vt:variant>
    </vt:vector>
  </HeadingPairs>
  <TitlesOfParts>
    <vt:vector size="19" baseType="lpstr">
      <vt:lpstr>ＭＳ ゴシック</vt:lpstr>
      <vt:lpstr>ＭＳ 明朝</vt:lpstr>
      <vt:lpstr>游ゴシック</vt:lpstr>
      <vt:lpstr>游ゴシック Light</vt:lpstr>
      <vt:lpstr>Arial</vt:lpstr>
      <vt:lpstr>Calibri</vt:lpstr>
      <vt:lpstr>Calibri Light</vt:lpstr>
      <vt:lpstr>Cambria Math</vt:lpstr>
      <vt:lpstr>Times New Roman</vt:lpstr>
      <vt:lpstr>Office テーマ</vt:lpstr>
      <vt:lpstr> 潜孔および切欠きを有する階段式魚道におけるニホンウナギの遡上経路選択</vt:lpstr>
      <vt:lpstr>はじめに</vt:lpstr>
      <vt:lpstr>実験装置および実験条件</vt:lpstr>
      <vt:lpstr>実験装置および実験条件</vt:lpstr>
      <vt:lpstr>実験結果および考察</vt:lpstr>
      <vt:lpstr>実験結果および考察</vt:lpstr>
      <vt:lpstr>実験結果および考察</vt:lpstr>
      <vt:lpstr>実験結果および考察</vt:lpstr>
      <vt:lpstr>おわりに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p105058m</dc:creator>
  <cp:lastModifiedBy>onitsuka kouki</cp:lastModifiedBy>
  <cp:revision>54</cp:revision>
  <cp:lastPrinted>2025-02-20T01:20:36Z</cp:lastPrinted>
  <dcterms:created xsi:type="dcterms:W3CDTF">2022-01-12T06:18:42Z</dcterms:created>
  <dcterms:modified xsi:type="dcterms:W3CDTF">2025-06-10T19:02:58Z</dcterms:modified>
</cp:coreProperties>
</file>