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Lst>
  <p:notesMasterIdLst>
    <p:notesMasterId r:id="rId18"/>
  </p:notesMasterIdLst>
  <p:handoutMasterIdLst>
    <p:handoutMasterId r:id="rId19"/>
  </p:handoutMasterIdLst>
  <p:sldIdLst>
    <p:sldId id="256" r:id="rId2"/>
    <p:sldId id="261" r:id="rId3"/>
    <p:sldId id="349" r:id="rId4"/>
    <p:sldId id="350" r:id="rId5"/>
    <p:sldId id="364" r:id="rId6"/>
    <p:sldId id="362" r:id="rId7"/>
    <p:sldId id="365" r:id="rId8"/>
    <p:sldId id="352" r:id="rId9"/>
    <p:sldId id="353" r:id="rId10"/>
    <p:sldId id="363" r:id="rId11"/>
    <p:sldId id="354" r:id="rId12"/>
    <p:sldId id="356" r:id="rId13"/>
    <p:sldId id="355" r:id="rId14"/>
    <p:sldId id="358" r:id="rId15"/>
    <p:sldId id="366" r:id="rId16"/>
    <p:sldId id="357" r:id="rId17"/>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 id="{383765A3-9ED6-434F-A69F-EC6C52EA3478}">
          <p14:sldIdLst>
            <p14:sldId id="256"/>
          </p14:sldIdLst>
        </p14:section>
        <p14:section name="はじめに" id="{C0E94C11-B0E8-4A6F-B5D7-687933B684E1}">
          <p14:sldIdLst>
            <p14:sldId id="261"/>
          </p14:sldIdLst>
        </p14:section>
        <p14:section name="検討方法" id="{8DCAF6C1-307D-4060-929E-BDCFA86FEAC2}">
          <p14:sldIdLst>
            <p14:sldId id="349"/>
            <p14:sldId id="350"/>
          </p14:sldIdLst>
        </p14:section>
        <p14:section name="検討結果" id="{B562C2D5-6793-42D6-AB41-E3A970EA4678}">
          <p14:sldIdLst>
            <p14:sldId id="364"/>
            <p14:sldId id="362"/>
            <p14:sldId id="365"/>
            <p14:sldId id="352"/>
            <p14:sldId id="353"/>
            <p14:sldId id="363"/>
            <p14:sldId id="354"/>
            <p14:sldId id="356"/>
          </p14:sldIdLst>
        </p14:section>
        <p14:section name="考察" id="{05E844B2-18D4-4B80-913A-E89CB9A6433F}">
          <p14:sldIdLst>
            <p14:sldId id="355"/>
            <p14:sldId id="358"/>
            <p14:sldId id="366"/>
          </p14:sldIdLst>
        </p14:section>
        <p14:section name="おわりに" id="{BC75EB3D-16CE-44EC-A52C-3E172DB10D80}">
          <p14:sldIdLst>
            <p14:sldId id="3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497B0"/>
    <a:srgbClr val="ADB9CA"/>
    <a:srgbClr val="CCD3DE"/>
    <a:srgbClr val="FFCCCC"/>
    <a:srgbClr val="2F82C4"/>
    <a:srgbClr val="333F50"/>
    <a:srgbClr val="0000FF"/>
    <a:srgbClr val="E2F0D9"/>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83647" autoAdjust="0"/>
  </p:normalViewPr>
  <p:slideViewPr>
    <p:cSldViewPr snapToGrid="0">
      <p:cViewPr>
        <p:scale>
          <a:sx n="100" d="100"/>
          <a:sy n="100" d="100"/>
        </p:scale>
        <p:origin x="2160" y="1314"/>
      </p:cViewPr>
      <p:guideLst/>
    </p:cSldViewPr>
  </p:slideViewPr>
  <p:outlineViewPr>
    <p:cViewPr>
      <p:scale>
        <a:sx n="33" d="100"/>
        <a:sy n="33" d="100"/>
      </p:scale>
      <p:origin x="0" y="-98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395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ADD6226-F9A4-6B33-D40F-137D4E8FE99E}"/>
              </a:ext>
            </a:extLst>
          </p:cNvPr>
          <p:cNvSpPr>
            <a:spLocks noGrp="1"/>
          </p:cNvSpPr>
          <p:nvPr>
            <p:ph type="hdr" sz="quarter"/>
          </p:nvPr>
        </p:nvSpPr>
        <p:spPr>
          <a:xfrm>
            <a:off x="0" y="6"/>
            <a:ext cx="3076364" cy="513508"/>
          </a:xfrm>
          <a:prstGeom prst="rect">
            <a:avLst/>
          </a:prstGeom>
        </p:spPr>
        <p:txBody>
          <a:bodyPr vert="horz" lIns="98973" tIns="49486" rIns="98973" bIns="49486" rtlCol="0"/>
          <a:lstStyle>
            <a:lvl1pPr algn="l">
              <a:defRPr sz="1400"/>
            </a:lvl1pPr>
          </a:lstStyle>
          <a:p>
            <a:endParaRPr kumimoji="1" lang="ja-JP" altLang="en-US"/>
          </a:p>
        </p:txBody>
      </p:sp>
      <p:sp>
        <p:nvSpPr>
          <p:cNvPr id="3" name="日付プレースホルダー 2">
            <a:extLst>
              <a:ext uri="{FF2B5EF4-FFF2-40B4-BE49-F238E27FC236}">
                <a16:creationId xmlns:a16="http://schemas.microsoft.com/office/drawing/2014/main" id="{F28C54BB-6907-9061-2A06-330E1E2218D1}"/>
              </a:ext>
            </a:extLst>
          </p:cNvPr>
          <p:cNvSpPr>
            <a:spLocks noGrp="1"/>
          </p:cNvSpPr>
          <p:nvPr>
            <p:ph type="dt" sz="quarter" idx="1"/>
          </p:nvPr>
        </p:nvSpPr>
        <p:spPr>
          <a:xfrm>
            <a:off x="4021299" y="6"/>
            <a:ext cx="3076364" cy="513508"/>
          </a:xfrm>
          <a:prstGeom prst="rect">
            <a:avLst/>
          </a:prstGeom>
        </p:spPr>
        <p:txBody>
          <a:bodyPr vert="horz" lIns="98973" tIns="49486" rIns="98973" bIns="49486" rtlCol="0"/>
          <a:lstStyle>
            <a:lvl1pPr algn="r">
              <a:defRPr sz="1400"/>
            </a:lvl1pPr>
          </a:lstStyle>
          <a:p>
            <a:fld id="{6D439CA0-D6D5-4D5C-A208-414DF6CAC745}" type="datetimeFigureOut">
              <a:rPr kumimoji="1" lang="ja-JP" altLang="en-US" smtClean="0"/>
              <a:t>2023/6/7</a:t>
            </a:fld>
            <a:endParaRPr kumimoji="1" lang="ja-JP" altLang="en-US"/>
          </a:p>
        </p:txBody>
      </p:sp>
      <p:sp>
        <p:nvSpPr>
          <p:cNvPr id="4" name="フッター プレースホルダー 3">
            <a:extLst>
              <a:ext uri="{FF2B5EF4-FFF2-40B4-BE49-F238E27FC236}">
                <a16:creationId xmlns:a16="http://schemas.microsoft.com/office/drawing/2014/main" id="{7D980F7C-1BE0-0810-A7A4-EEC3079D3D1C}"/>
              </a:ext>
            </a:extLst>
          </p:cNvPr>
          <p:cNvSpPr>
            <a:spLocks noGrp="1"/>
          </p:cNvSpPr>
          <p:nvPr>
            <p:ph type="ftr" sz="quarter" idx="2"/>
          </p:nvPr>
        </p:nvSpPr>
        <p:spPr>
          <a:xfrm>
            <a:off x="0" y="9721107"/>
            <a:ext cx="3076364" cy="513507"/>
          </a:xfrm>
          <a:prstGeom prst="rect">
            <a:avLst/>
          </a:prstGeom>
        </p:spPr>
        <p:txBody>
          <a:bodyPr vert="horz" lIns="98973" tIns="49486" rIns="98973" bIns="49486" rtlCol="0" anchor="b"/>
          <a:lstStyle>
            <a:lvl1pPr algn="l">
              <a:defRPr sz="1400"/>
            </a:lvl1pPr>
          </a:lstStyle>
          <a:p>
            <a:endParaRPr kumimoji="1" lang="ja-JP" altLang="en-US"/>
          </a:p>
        </p:txBody>
      </p:sp>
      <p:sp>
        <p:nvSpPr>
          <p:cNvPr id="5" name="スライド番号プレースホルダー 4">
            <a:extLst>
              <a:ext uri="{FF2B5EF4-FFF2-40B4-BE49-F238E27FC236}">
                <a16:creationId xmlns:a16="http://schemas.microsoft.com/office/drawing/2014/main" id="{B7616DFD-9E6D-EFE3-C0F2-2CB7AD62B5E5}"/>
              </a:ext>
            </a:extLst>
          </p:cNvPr>
          <p:cNvSpPr>
            <a:spLocks noGrp="1"/>
          </p:cNvSpPr>
          <p:nvPr>
            <p:ph type="sldNum" sz="quarter" idx="3"/>
          </p:nvPr>
        </p:nvSpPr>
        <p:spPr>
          <a:xfrm>
            <a:off x="4021299" y="9721107"/>
            <a:ext cx="3076364" cy="513507"/>
          </a:xfrm>
          <a:prstGeom prst="rect">
            <a:avLst/>
          </a:prstGeom>
        </p:spPr>
        <p:txBody>
          <a:bodyPr vert="horz" lIns="98973" tIns="49486" rIns="98973" bIns="49486" rtlCol="0" anchor="b"/>
          <a:lstStyle>
            <a:lvl1pPr algn="r">
              <a:defRPr sz="1400"/>
            </a:lvl1pPr>
          </a:lstStyle>
          <a:p>
            <a:fld id="{A3000CD7-0899-45CF-B3CF-1C718145AA59}" type="slidenum">
              <a:rPr kumimoji="1" lang="ja-JP" altLang="en-US" smtClean="0"/>
              <a:t>‹#›</a:t>
            </a:fld>
            <a:endParaRPr kumimoji="1" lang="ja-JP" altLang="en-US"/>
          </a:p>
        </p:txBody>
      </p:sp>
    </p:spTree>
    <p:extLst>
      <p:ext uri="{BB962C8B-B14F-4D97-AF65-F5344CB8AC3E}">
        <p14:creationId xmlns:p14="http://schemas.microsoft.com/office/powerpoint/2010/main" val="7771746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6"/>
            <a:ext cx="3076364" cy="513508"/>
          </a:xfrm>
          <a:prstGeom prst="rect">
            <a:avLst/>
          </a:prstGeom>
        </p:spPr>
        <p:txBody>
          <a:bodyPr vert="horz" lIns="98973" tIns="49486" rIns="98973" bIns="49486" rtlCol="0"/>
          <a:lstStyle>
            <a:lvl1pPr algn="l">
              <a:defRPr sz="1400"/>
            </a:lvl1pPr>
          </a:lstStyle>
          <a:p>
            <a:endParaRPr kumimoji="1" lang="ja-JP" altLang="en-US"/>
          </a:p>
        </p:txBody>
      </p:sp>
      <p:sp>
        <p:nvSpPr>
          <p:cNvPr id="3" name="日付プレースホルダー 2"/>
          <p:cNvSpPr>
            <a:spLocks noGrp="1"/>
          </p:cNvSpPr>
          <p:nvPr>
            <p:ph type="dt" idx="1"/>
          </p:nvPr>
        </p:nvSpPr>
        <p:spPr>
          <a:xfrm>
            <a:off x="4021299" y="6"/>
            <a:ext cx="3076364" cy="513508"/>
          </a:xfrm>
          <a:prstGeom prst="rect">
            <a:avLst/>
          </a:prstGeom>
        </p:spPr>
        <p:txBody>
          <a:bodyPr vert="horz" lIns="98973" tIns="49486" rIns="98973" bIns="49486" rtlCol="0"/>
          <a:lstStyle>
            <a:lvl1pPr algn="r">
              <a:defRPr sz="1400"/>
            </a:lvl1pPr>
          </a:lstStyle>
          <a:p>
            <a:fld id="{458DA459-7F8D-4DE9-A2F7-B52449498C96}" type="datetimeFigureOut">
              <a:rPr kumimoji="1" lang="ja-JP" altLang="en-US" smtClean="0"/>
              <a:t>2023/6/7</a:t>
            </a:fld>
            <a:endParaRPr kumimoji="1" lang="ja-JP" altLang="en-US"/>
          </a:p>
        </p:txBody>
      </p:sp>
      <p:sp>
        <p:nvSpPr>
          <p:cNvPr id="4" name="スライド イメージ プレースホルダー 3"/>
          <p:cNvSpPr>
            <a:spLocks noGrp="1" noRot="1" noChangeAspect="1"/>
          </p:cNvSpPr>
          <p:nvPr>
            <p:ph type="sldImg" idx="2"/>
          </p:nvPr>
        </p:nvSpPr>
        <p:spPr>
          <a:xfrm>
            <a:off x="481013" y="1279525"/>
            <a:ext cx="6137275" cy="3452813"/>
          </a:xfrm>
          <a:prstGeom prst="rect">
            <a:avLst/>
          </a:prstGeom>
          <a:noFill/>
          <a:ln w="12700">
            <a:solidFill>
              <a:prstClr val="black"/>
            </a:solidFill>
          </a:ln>
        </p:spPr>
        <p:txBody>
          <a:bodyPr vert="horz" lIns="98973" tIns="49486" rIns="98973" bIns="49486" rtlCol="0" anchor="ctr"/>
          <a:lstStyle/>
          <a:p>
            <a:endParaRPr lang="ja-JP" altLang="en-US"/>
          </a:p>
        </p:txBody>
      </p:sp>
      <p:sp>
        <p:nvSpPr>
          <p:cNvPr id="5" name="ノート プレースホルダー 4"/>
          <p:cNvSpPr>
            <a:spLocks noGrp="1"/>
          </p:cNvSpPr>
          <p:nvPr>
            <p:ph type="body" sz="quarter" idx="3"/>
          </p:nvPr>
        </p:nvSpPr>
        <p:spPr>
          <a:xfrm>
            <a:off x="709931" y="4925412"/>
            <a:ext cx="5679440" cy="4029879"/>
          </a:xfrm>
          <a:prstGeom prst="rect">
            <a:avLst/>
          </a:prstGeom>
        </p:spPr>
        <p:txBody>
          <a:bodyPr vert="horz" lIns="98973" tIns="49486" rIns="98973" bIns="4948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4" cy="513507"/>
          </a:xfrm>
          <a:prstGeom prst="rect">
            <a:avLst/>
          </a:prstGeom>
        </p:spPr>
        <p:txBody>
          <a:bodyPr vert="horz" lIns="98973" tIns="49486" rIns="98973" bIns="49486"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4021299" y="9721107"/>
            <a:ext cx="3076364" cy="513507"/>
          </a:xfrm>
          <a:prstGeom prst="rect">
            <a:avLst/>
          </a:prstGeom>
        </p:spPr>
        <p:txBody>
          <a:bodyPr vert="horz" lIns="98973" tIns="49486" rIns="98973" bIns="49486" rtlCol="0" anchor="b"/>
          <a:lstStyle>
            <a:lvl1pPr algn="r">
              <a:defRPr sz="1400"/>
            </a:lvl1pPr>
          </a:lstStyle>
          <a:p>
            <a:fld id="{0909D57D-C749-475C-AAAC-A56A0C7BA8A5}" type="slidenum">
              <a:rPr kumimoji="1" lang="ja-JP" altLang="en-US" smtClean="0"/>
              <a:t>‹#›</a:t>
            </a:fld>
            <a:endParaRPr kumimoji="1" lang="ja-JP" altLang="en-US"/>
          </a:p>
        </p:txBody>
      </p:sp>
    </p:spTree>
    <p:extLst>
      <p:ext uri="{BB962C8B-B14F-4D97-AF65-F5344CB8AC3E}">
        <p14:creationId xmlns:p14="http://schemas.microsoft.com/office/powerpoint/2010/main" val="132787508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06331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a:latin typeface="+mn-ea"/>
                <a:ea typeface="+mn-ea"/>
              </a:rPr>
              <a:t>・まず、本検討の背景から説明します。</a:t>
            </a:r>
            <a:endParaRPr kumimoji="1" lang="en-US" altLang="ja-JP" dirty="0">
              <a:latin typeface="+mn-ea"/>
              <a:ea typeface="+mn-ea"/>
            </a:endParaRPr>
          </a:p>
          <a:p>
            <a:r>
              <a:rPr lang="ja-JP" altLang="en-US" dirty="0">
                <a:latin typeface="+mn-ea"/>
                <a:ea typeface="+mn-ea"/>
              </a:rPr>
              <a:t>・（背景）</a:t>
            </a:r>
            <a:r>
              <a:rPr lang="ja-JP" altLang="en-US" b="1" dirty="0">
                <a:solidFill>
                  <a:schemeClr val="tx1"/>
                </a:solidFill>
                <a:latin typeface="+mn-ea"/>
                <a:ea typeface="+mn-ea"/>
              </a:rPr>
              <a:t>河道は河川改修後も河床変動や樹木繁茂によって状態が変化し、特に近年においては樹林化が進行してる河川が多くみられる。さらに近年において破堤災害が頻発化している</a:t>
            </a:r>
            <a:r>
              <a:rPr lang="ja-JP" altLang="en-US" dirty="0">
                <a:latin typeface="+mn-ea"/>
                <a:ea typeface="+mn-ea"/>
              </a:rPr>
              <a:t>といった背景から、河道の維持管理がより一層重要となる。</a:t>
            </a:r>
            <a:endParaRPr lang="en-US" altLang="ja-JP" dirty="0">
              <a:latin typeface="+mn-ea"/>
              <a:ea typeface="+mn-ea"/>
            </a:endParaRPr>
          </a:p>
          <a:p>
            <a:r>
              <a:rPr lang="ja-JP" altLang="en-US" dirty="0">
                <a:latin typeface="+mn-ea"/>
                <a:ea typeface="+mn-ea"/>
              </a:rPr>
              <a:t>・（現状）それに対して現状では、「河川砂防技術基準」にも示されているとおり、</a:t>
            </a:r>
            <a:r>
              <a:rPr lang="ja-JP" altLang="en-US" b="1" dirty="0">
                <a:latin typeface="+mn-ea"/>
                <a:ea typeface="+mn-ea"/>
              </a:rPr>
              <a:t>河道の維持管理においては、河川改修等により確保された流下能力の維持が必要</a:t>
            </a:r>
            <a:r>
              <a:rPr lang="ja-JP" altLang="en-US" dirty="0">
                <a:latin typeface="+mn-ea"/>
                <a:ea typeface="+mn-ea"/>
              </a:rPr>
              <a:t>となる。</a:t>
            </a:r>
            <a:endParaRPr lang="en-US" altLang="ja-JP" dirty="0">
              <a:latin typeface="+mn-ea"/>
              <a:ea typeface="+mn-ea"/>
            </a:endParaRPr>
          </a:p>
          <a:p>
            <a:r>
              <a:rPr lang="ja-JP" altLang="en-US" dirty="0">
                <a:latin typeface="+mn-ea"/>
                <a:ea typeface="+mn-ea"/>
              </a:rPr>
              <a:t>・（現状）堤防では「点検・評価要領」にて具体的な点検方法が示されており、</a:t>
            </a:r>
            <a:r>
              <a:rPr lang="ja-JP" altLang="en-US" b="1" dirty="0">
                <a:latin typeface="+mn-ea"/>
                <a:ea typeface="+mn-ea"/>
              </a:rPr>
              <a:t>河川法で定められている「年に１回以上」の頻度で点検を実施している</a:t>
            </a:r>
            <a:r>
              <a:rPr lang="ja-JP" altLang="en-US" b="0" dirty="0">
                <a:latin typeface="+mn-ea"/>
                <a:ea typeface="+mn-ea"/>
              </a:rPr>
              <a:t>ことに対し、一方で、</a:t>
            </a:r>
            <a:r>
              <a:rPr lang="ja-JP" altLang="en-US" dirty="0">
                <a:latin typeface="+mn-ea"/>
                <a:ea typeface="+mn-ea"/>
              </a:rPr>
              <a:t>河道の点検では、具体的な点検方法は示されていない。</a:t>
            </a:r>
            <a:endParaRPr lang="en-US" altLang="ja-JP" b="0" dirty="0">
              <a:latin typeface="+mn-ea"/>
              <a:ea typeface="+mn-ea"/>
            </a:endParaRPr>
          </a:p>
          <a:p>
            <a:pPr defTabSz="954172"/>
            <a:r>
              <a:rPr lang="ja-JP" altLang="en-US" dirty="0">
                <a:latin typeface="+mn-ea"/>
                <a:ea typeface="+mn-ea"/>
              </a:rPr>
              <a:t>・（問題点）これらより、</a:t>
            </a:r>
            <a:r>
              <a:rPr lang="ja-JP" altLang="en-US" b="1" dirty="0">
                <a:latin typeface="+mn-ea"/>
                <a:ea typeface="+mn-ea"/>
              </a:rPr>
              <a:t>河川砂防技術基準に明記されている河道の流下能力を維持するための具体的な方法（どこを・どのように）が定められていない</a:t>
            </a:r>
            <a:r>
              <a:rPr lang="ja-JP" altLang="en-US" dirty="0">
                <a:latin typeface="+mn-ea"/>
                <a:ea typeface="+mn-ea"/>
              </a:rPr>
              <a:t>ことが問題であることが考えられる。</a:t>
            </a:r>
            <a:endParaRPr lang="en-US" altLang="ja-JP" dirty="0">
              <a:latin typeface="+mn-ea"/>
              <a:ea typeface="+mn-ea"/>
            </a:endParaRPr>
          </a:p>
        </p:txBody>
      </p:sp>
    </p:spTree>
    <p:extLst>
      <p:ext uri="{BB962C8B-B14F-4D97-AF65-F5344CB8AC3E}">
        <p14:creationId xmlns:p14="http://schemas.microsoft.com/office/powerpoint/2010/main" val="2752169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a:latin typeface="+mn-ea"/>
                <a:ea typeface="+mn-ea"/>
              </a:rPr>
              <a:t>・まず、本検討の背景から説明します。</a:t>
            </a:r>
            <a:endParaRPr kumimoji="1" lang="en-US" altLang="ja-JP" dirty="0">
              <a:latin typeface="+mn-ea"/>
              <a:ea typeface="+mn-ea"/>
            </a:endParaRPr>
          </a:p>
          <a:p>
            <a:r>
              <a:rPr lang="ja-JP" altLang="en-US" dirty="0">
                <a:latin typeface="+mn-ea"/>
                <a:ea typeface="+mn-ea"/>
              </a:rPr>
              <a:t>・（背景）</a:t>
            </a:r>
            <a:r>
              <a:rPr lang="ja-JP" altLang="en-US" b="1" dirty="0">
                <a:solidFill>
                  <a:schemeClr val="tx1"/>
                </a:solidFill>
                <a:latin typeface="+mn-ea"/>
                <a:ea typeface="+mn-ea"/>
              </a:rPr>
              <a:t>河道は河川改修後も河床変動や樹木繁茂によって状態が変化し、特に近年においては樹林化が進行してる河川が多くみられる。さらに近年において破堤災害が頻発化している</a:t>
            </a:r>
            <a:r>
              <a:rPr lang="ja-JP" altLang="en-US" dirty="0">
                <a:latin typeface="+mn-ea"/>
                <a:ea typeface="+mn-ea"/>
              </a:rPr>
              <a:t>といった背景から、河道の維持管理がより一層重要となる。</a:t>
            </a:r>
            <a:endParaRPr lang="en-US" altLang="ja-JP" dirty="0">
              <a:latin typeface="+mn-ea"/>
              <a:ea typeface="+mn-ea"/>
            </a:endParaRPr>
          </a:p>
          <a:p>
            <a:r>
              <a:rPr lang="ja-JP" altLang="en-US" dirty="0">
                <a:latin typeface="+mn-ea"/>
                <a:ea typeface="+mn-ea"/>
              </a:rPr>
              <a:t>・（現状）それに対して現状では、「河川砂防技術基準」にも示されているとおり、</a:t>
            </a:r>
            <a:r>
              <a:rPr lang="ja-JP" altLang="en-US" b="1" dirty="0">
                <a:latin typeface="+mn-ea"/>
                <a:ea typeface="+mn-ea"/>
              </a:rPr>
              <a:t>河道の維持管理においては、河川改修等により確保された流下能力の維持が必要</a:t>
            </a:r>
            <a:r>
              <a:rPr lang="ja-JP" altLang="en-US" dirty="0">
                <a:latin typeface="+mn-ea"/>
                <a:ea typeface="+mn-ea"/>
              </a:rPr>
              <a:t>となる。</a:t>
            </a:r>
            <a:endParaRPr lang="en-US" altLang="ja-JP" dirty="0">
              <a:latin typeface="+mn-ea"/>
              <a:ea typeface="+mn-ea"/>
            </a:endParaRPr>
          </a:p>
          <a:p>
            <a:r>
              <a:rPr lang="ja-JP" altLang="en-US" dirty="0">
                <a:latin typeface="+mn-ea"/>
                <a:ea typeface="+mn-ea"/>
              </a:rPr>
              <a:t>・（現状）堤防では「点検・評価要領」にて具体的な点検方法が示されており、</a:t>
            </a:r>
            <a:r>
              <a:rPr lang="ja-JP" altLang="en-US" b="1" dirty="0">
                <a:latin typeface="+mn-ea"/>
                <a:ea typeface="+mn-ea"/>
              </a:rPr>
              <a:t>河川法で定められている「年に１回以上」の頻度で点検を実施している</a:t>
            </a:r>
            <a:r>
              <a:rPr lang="ja-JP" altLang="en-US" b="0" dirty="0">
                <a:latin typeface="+mn-ea"/>
                <a:ea typeface="+mn-ea"/>
              </a:rPr>
              <a:t>ことに対し、一方で、</a:t>
            </a:r>
            <a:r>
              <a:rPr lang="ja-JP" altLang="en-US" dirty="0">
                <a:latin typeface="+mn-ea"/>
                <a:ea typeface="+mn-ea"/>
              </a:rPr>
              <a:t>河道の点検では、具体的な点検方法は示されていない。</a:t>
            </a:r>
            <a:endParaRPr lang="en-US" altLang="ja-JP" b="0" dirty="0">
              <a:latin typeface="+mn-ea"/>
              <a:ea typeface="+mn-ea"/>
            </a:endParaRPr>
          </a:p>
          <a:p>
            <a:pPr defTabSz="954172"/>
            <a:r>
              <a:rPr lang="ja-JP" altLang="en-US" dirty="0">
                <a:latin typeface="+mn-ea"/>
                <a:ea typeface="+mn-ea"/>
              </a:rPr>
              <a:t>・（問題点）これらより、</a:t>
            </a:r>
            <a:r>
              <a:rPr lang="ja-JP" altLang="en-US" b="1" dirty="0">
                <a:latin typeface="+mn-ea"/>
                <a:ea typeface="+mn-ea"/>
              </a:rPr>
              <a:t>河川砂防技術基準に明記されている河道の流下能力を維持するための具体的な方法（どこを・どのように）が定められていない</a:t>
            </a:r>
            <a:r>
              <a:rPr lang="ja-JP" altLang="en-US" dirty="0">
                <a:latin typeface="+mn-ea"/>
                <a:ea typeface="+mn-ea"/>
              </a:rPr>
              <a:t>ことが問題であることが考えられる。</a:t>
            </a:r>
            <a:endParaRPr lang="en-US" altLang="ja-JP" dirty="0">
              <a:latin typeface="+mn-ea"/>
              <a:ea typeface="+mn-ea"/>
            </a:endParaRPr>
          </a:p>
        </p:txBody>
      </p:sp>
    </p:spTree>
    <p:extLst>
      <p:ext uri="{BB962C8B-B14F-4D97-AF65-F5344CB8AC3E}">
        <p14:creationId xmlns:p14="http://schemas.microsoft.com/office/powerpoint/2010/main" val="1105342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a:latin typeface="+mn-ea"/>
                <a:ea typeface="+mn-ea"/>
              </a:rPr>
              <a:t>・まず、本検討の背景から説明します。</a:t>
            </a:r>
            <a:endParaRPr kumimoji="1" lang="en-US" altLang="ja-JP" dirty="0">
              <a:latin typeface="+mn-ea"/>
              <a:ea typeface="+mn-ea"/>
            </a:endParaRPr>
          </a:p>
          <a:p>
            <a:r>
              <a:rPr lang="ja-JP" altLang="en-US" dirty="0">
                <a:latin typeface="+mn-ea"/>
                <a:ea typeface="+mn-ea"/>
              </a:rPr>
              <a:t>・（背景）</a:t>
            </a:r>
            <a:r>
              <a:rPr lang="ja-JP" altLang="en-US" b="1" dirty="0">
                <a:solidFill>
                  <a:schemeClr val="tx1"/>
                </a:solidFill>
                <a:latin typeface="+mn-ea"/>
                <a:ea typeface="+mn-ea"/>
              </a:rPr>
              <a:t>河道は河川改修後も河床変動や樹木繁茂によって状態が変化し、特に近年においては樹林化が進行してる河川が多くみられる。さらに近年において破堤災害が頻発化している</a:t>
            </a:r>
            <a:r>
              <a:rPr lang="ja-JP" altLang="en-US" dirty="0">
                <a:latin typeface="+mn-ea"/>
                <a:ea typeface="+mn-ea"/>
              </a:rPr>
              <a:t>といった背景から、河道の維持管理がより一層重要となる。</a:t>
            </a:r>
            <a:endParaRPr lang="en-US" altLang="ja-JP" dirty="0">
              <a:latin typeface="+mn-ea"/>
              <a:ea typeface="+mn-ea"/>
            </a:endParaRPr>
          </a:p>
          <a:p>
            <a:r>
              <a:rPr lang="ja-JP" altLang="en-US" dirty="0">
                <a:latin typeface="+mn-ea"/>
                <a:ea typeface="+mn-ea"/>
              </a:rPr>
              <a:t>・（現状）それに対して現状では、「河川砂防技術基準」にも示されているとおり、</a:t>
            </a:r>
            <a:r>
              <a:rPr lang="ja-JP" altLang="en-US" b="1" dirty="0">
                <a:latin typeface="+mn-ea"/>
                <a:ea typeface="+mn-ea"/>
              </a:rPr>
              <a:t>河道の維持管理においては、河川改修等により確保された流下能力の維持が必要</a:t>
            </a:r>
            <a:r>
              <a:rPr lang="ja-JP" altLang="en-US" dirty="0">
                <a:latin typeface="+mn-ea"/>
                <a:ea typeface="+mn-ea"/>
              </a:rPr>
              <a:t>となる。</a:t>
            </a:r>
            <a:endParaRPr lang="en-US" altLang="ja-JP" dirty="0">
              <a:latin typeface="+mn-ea"/>
              <a:ea typeface="+mn-ea"/>
            </a:endParaRPr>
          </a:p>
          <a:p>
            <a:r>
              <a:rPr lang="ja-JP" altLang="en-US" dirty="0">
                <a:latin typeface="+mn-ea"/>
                <a:ea typeface="+mn-ea"/>
              </a:rPr>
              <a:t>・（現状）堤防では「点検・評価要領」にて具体的な点検方法が示されており、</a:t>
            </a:r>
            <a:r>
              <a:rPr lang="ja-JP" altLang="en-US" b="1" dirty="0">
                <a:latin typeface="+mn-ea"/>
                <a:ea typeface="+mn-ea"/>
              </a:rPr>
              <a:t>河川法で定められている「年に１回以上」の頻度で点検を実施している</a:t>
            </a:r>
            <a:r>
              <a:rPr lang="ja-JP" altLang="en-US" b="0" dirty="0">
                <a:latin typeface="+mn-ea"/>
                <a:ea typeface="+mn-ea"/>
              </a:rPr>
              <a:t>ことに対し、一方で、</a:t>
            </a:r>
            <a:r>
              <a:rPr lang="ja-JP" altLang="en-US" dirty="0">
                <a:latin typeface="+mn-ea"/>
                <a:ea typeface="+mn-ea"/>
              </a:rPr>
              <a:t>河道の点検では、具体的な点検方法は示されていない。</a:t>
            </a:r>
            <a:endParaRPr lang="en-US" altLang="ja-JP" b="0" dirty="0">
              <a:latin typeface="+mn-ea"/>
              <a:ea typeface="+mn-ea"/>
            </a:endParaRPr>
          </a:p>
          <a:p>
            <a:pPr defTabSz="954172"/>
            <a:r>
              <a:rPr lang="ja-JP" altLang="en-US" dirty="0">
                <a:latin typeface="+mn-ea"/>
                <a:ea typeface="+mn-ea"/>
              </a:rPr>
              <a:t>・（問題点）これらより、</a:t>
            </a:r>
            <a:r>
              <a:rPr lang="ja-JP" altLang="en-US" b="1" dirty="0">
                <a:latin typeface="+mn-ea"/>
                <a:ea typeface="+mn-ea"/>
              </a:rPr>
              <a:t>河川砂防技術基準に明記されている河道の流下能力を維持するための具体的な方法（どこを・どのように）が定められていない</a:t>
            </a:r>
            <a:r>
              <a:rPr lang="ja-JP" altLang="en-US" dirty="0">
                <a:latin typeface="+mn-ea"/>
                <a:ea typeface="+mn-ea"/>
              </a:rPr>
              <a:t>ことが問題であることが考えられる。</a:t>
            </a:r>
            <a:endParaRPr lang="en-US" altLang="ja-JP" dirty="0">
              <a:latin typeface="+mn-ea"/>
              <a:ea typeface="+mn-ea"/>
            </a:endParaRPr>
          </a:p>
        </p:txBody>
      </p:sp>
    </p:spTree>
    <p:extLst>
      <p:ext uri="{BB962C8B-B14F-4D97-AF65-F5344CB8AC3E}">
        <p14:creationId xmlns:p14="http://schemas.microsoft.com/office/powerpoint/2010/main" val="1456408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a:latin typeface="+mn-ea"/>
                <a:ea typeface="+mn-ea"/>
              </a:rPr>
              <a:t>・まず、本検討の背景から説明します。</a:t>
            </a:r>
            <a:endParaRPr kumimoji="1" lang="en-US" altLang="ja-JP" dirty="0">
              <a:latin typeface="+mn-ea"/>
              <a:ea typeface="+mn-ea"/>
            </a:endParaRPr>
          </a:p>
          <a:p>
            <a:r>
              <a:rPr lang="ja-JP" altLang="en-US" dirty="0">
                <a:latin typeface="+mn-ea"/>
                <a:ea typeface="+mn-ea"/>
              </a:rPr>
              <a:t>・（背景）</a:t>
            </a:r>
            <a:r>
              <a:rPr lang="ja-JP" altLang="en-US" b="1" dirty="0">
                <a:solidFill>
                  <a:schemeClr val="tx1"/>
                </a:solidFill>
                <a:latin typeface="+mn-ea"/>
                <a:ea typeface="+mn-ea"/>
              </a:rPr>
              <a:t>河道は河川改修後も河床変動や樹木繁茂によって状態が変化し、特に近年においては樹林化が進行してる河川が多くみられる。さらに近年において破堤災害が頻発化している</a:t>
            </a:r>
            <a:r>
              <a:rPr lang="ja-JP" altLang="en-US" dirty="0">
                <a:latin typeface="+mn-ea"/>
                <a:ea typeface="+mn-ea"/>
              </a:rPr>
              <a:t>といった背景から、河道の維持管理がより一層重要となる。</a:t>
            </a:r>
            <a:endParaRPr lang="en-US" altLang="ja-JP" dirty="0">
              <a:latin typeface="+mn-ea"/>
              <a:ea typeface="+mn-ea"/>
            </a:endParaRPr>
          </a:p>
          <a:p>
            <a:r>
              <a:rPr lang="ja-JP" altLang="en-US" dirty="0">
                <a:latin typeface="+mn-ea"/>
                <a:ea typeface="+mn-ea"/>
              </a:rPr>
              <a:t>・（現状）それに対して現状では、「河川砂防技術基準」にも示されているとおり、</a:t>
            </a:r>
            <a:r>
              <a:rPr lang="ja-JP" altLang="en-US" b="1" dirty="0">
                <a:latin typeface="+mn-ea"/>
                <a:ea typeface="+mn-ea"/>
              </a:rPr>
              <a:t>河道の維持管理においては、河川改修等により確保された流下能力の維持が必要</a:t>
            </a:r>
            <a:r>
              <a:rPr lang="ja-JP" altLang="en-US" dirty="0">
                <a:latin typeface="+mn-ea"/>
                <a:ea typeface="+mn-ea"/>
              </a:rPr>
              <a:t>となる。</a:t>
            </a:r>
            <a:endParaRPr lang="en-US" altLang="ja-JP" dirty="0">
              <a:latin typeface="+mn-ea"/>
              <a:ea typeface="+mn-ea"/>
            </a:endParaRPr>
          </a:p>
          <a:p>
            <a:r>
              <a:rPr lang="ja-JP" altLang="en-US" dirty="0">
                <a:latin typeface="+mn-ea"/>
                <a:ea typeface="+mn-ea"/>
              </a:rPr>
              <a:t>・（現状）堤防では「点検・評価要領」にて具体的な点検方法が示されており、</a:t>
            </a:r>
            <a:r>
              <a:rPr lang="ja-JP" altLang="en-US" b="1" dirty="0">
                <a:latin typeface="+mn-ea"/>
                <a:ea typeface="+mn-ea"/>
              </a:rPr>
              <a:t>河川法で定められている「年に１回以上」の頻度で点検を実施している</a:t>
            </a:r>
            <a:r>
              <a:rPr lang="ja-JP" altLang="en-US" b="0" dirty="0">
                <a:latin typeface="+mn-ea"/>
                <a:ea typeface="+mn-ea"/>
              </a:rPr>
              <a:t>ことに対し、一方で、</a:t>
            </a:r>
            <a:r>
              <a:rPr lang="ja-JP" altLang="en-US" dirty="0">
                <a:latin typeface="+mn-ea"/>
                <a:ea typeface="+mn-ea"/>
              </a:rPr>
              <a:t>河道の点検では、具体的な点検方法は示されていない。</a:t>
            </a:r>
            <a:endParaRPr lang="en-US" altLang="ja-JP" b="0" dirty="0">
              <a:latin typeface="+mn-ea"/>
              <a:ea typeface="+mn-ea"/>
            </a:endParaRPr>
          </a:p>
          <a:p>
            <a:pPr defTabSz="954172"/>
            <a:r>
              <a:rPr lang="ja-JP" altLang="en-US" dirty="0">
                <a:latin typeface="+mn-ea"/>
                <a:ea typeface="+mn-ea"/>
              </a:rPr>
              <a:t>・（問題点）これらより、</a:t>
            </a:r>
            <a:r>
              <a:rPr lang="ja-JP" altLang="en-US" b="1" dirty="0">
                <a:latin typeface="+mn-ea"/>
                <a:ea typeface="+mn-ea"/>
              </a:rPr>
              <a:t>河川砂防技術基準に明記されている河道の流下能力を維持するための具体的な方法（どこを・どのように）が定められていない</a:t>
            </a:r>
            <a:r>
              <a:rPr lang="ja-JP" altLang="en-US" dirty="0">
                <a:latin typeface="+mn-ea"/>
                <a:ea typeface="+mn-ea"/>
              </a:rPr>
              <a:t>ことが問題であることが考えられる。</a:t>
            </a:r>
            <a:endParaRPr lang="en-US" altLang="ja-JP" dirty="0">
              <a:latin typeface="+mn-ea"/>
              <a:ea typeface="+mn-ea"/>
            </a:endParaRPr>
          </a:p>
        </p:txBody>
      </p:sp>
    </p:spTree>
    <p:extLst>
      <p:ext uri="{BB962C8B-B14F-4D97-AF65-F5344CB8AC3E}">
        <p14:creationId xmlns:p14="http://schemas.microsoft.com/office/powerpoint/2010/main" val="952100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a:latin typeface="+mn-ea"/>
                <a:ea typeface="+mn-ea"/>
              </a:rPr>
              <a:t>・まず、本検討の背景から説明します。</a:t>
            </a:r>
            <a:endParaRPr kumimoji="1" lang="en-US" altLang="ja-JP" dirty="0">
              <a:latin typeface="+mn-ea"/>
              <a:ea typeface="+mn-ea"/>
            </a:endParaRPr>
          </a:p>
          <a:p>
            <a:r>
              <a:rPr lang="ja-JP" altLang="en-US" dirty="0">
                <a:latin typeface="+mn-ea"/>
                <a:ea typeface="+mn-ea"/>
              </a:rPr>
              <a:t>・（背景）</a:t>
            </a:r>
            <a:r>
              <a:rPr lang="ja-JP" altLang="en-US" b="1" dirty="0">
                <a:solidFill>
                  <a:schemeClr val="tx1"/>
                </a:solidFill>
                <a:latin typeface="+mn-ea"/>
                <a:ea typeface="+mn-ea"/>
              </a:rPr>
              <a:t>河道は河川改修後も河床変動や樹木繁茂によって状態が変化し、特に近年においては樹林化が進行してる河川が多くみられる。さらに近年において破堤災害が頻発化している</a:t>
            </a:r>
            <a:r>
              <a:rPr lang="ja-JP" altLang="en-US" dirty="0">
                <a:latin typeface="+mn-ea"/>
                <a:ea typeface="+mn-ea"/>
              </a:rPr>
              <a:t>といった背景から、河道の維持管理がより一層重要となる。</a:t>
            </a:r>
            <a:endParaRPr lang="en-US" altLang="ja-JP" dirty="0">
              <a:latin typeface="+mn-ea"/>
              <a:ea typeface="+mn-ea"/>
            </a:endParaRPr>
          </a:p>
          <a:p>
            <a:r>
              <a:rPr lang="ja-JP" altLang="en-US" dirty="0">
                <a:latin typeface="+mn-ea"/>
                <a:ea typeface="+mn-ea"/>
              </a:rPr>
              <a:t>・（現状）それに対して現状では、「河川砂防技術基準」にも示されているとおり、</a:t>
            </a:r>
            <a:r>
              <a:rPr lang="ja-JP" altLang="en-US" b="1" dirty="0">
                <a:latin typeface="+mn-ea"/>
                <a:ea typeface="+mn-ea"/>
              </a:rPr>
              <a:t>河道の維持管理においては、河川改修等により確保された流下能力の維持が必要</a:t>
            </a:r>
            <a:r>
              <a:rPr lang="ja-JP" altLang="en-US" dirty="0">
                <a:latin typeface="+mn-ea"/>
                <a:ea typeface="+mn-ea"/>
              </a:rPr>
              <a:t>となる。</a:t>
            </a:r>
            <a:endParaRPr lang="en-US" altLang="ja-JP" dirty="0">
              <a:latin typeface="+mn-ea"/>
              <a:ea typeface="+mn-ea"/>
            </a:endParaRPr>
          </a:p>
          <a:p>
            <a:r>
              <a:rPr lang="ja-JP" altLang="en-US" dirty="0">
                <a:latin typeface="+mn-ea"/>
                <a:ea typeface="+mn-ea"/>
              </a:rPr>
              <a:t>・（現状）堤防では「点検・評価要領」にて具体的な点検方法が示されており、</a:t>
            </a:r>
            <a:r>
              <a:rPr lang="ja-JP" altLang="en-US" b="1" dirty="0">
                <a:latin typeface="+mn-ea"/>
                <a:ea typeface="+mn-ea"/>
              </a:rPr>
              <a:t>河川法で定められている「年に１回以上」の頻度で点検を実施している</a:t>
            </a:r>
            <a:r>
              <a:rPr lang="ja-JP" altLang="en-US" b="0" dirty="0">
                <a:latin typeface="+mn-ea"/>
                <a:ea typeface="+mn-ea"/>
              </a:rPr>
              <a:t>ことに対し、一方で、</a:t>
            </a:r>
            <a:r>
              <a:rPr lang="ja-JP" altLang="en-US" dirty="0">
                <a:latin typeface="+mn-ea"/>
                <a:ea typeface="+mn-ea"/>
              </a:rPr>
              <a:t>河道の点検では、具体的な点検方法は示されていない。</a:t>
            </a:r>
            <a:endParaRPr lang="en-US" altLang="ja-JP" b="0" dirty="0">
              <a:latin typeface="+mn-ea"/>
              <a:ea typeface="+mn-ea"/>
            </a:endParaRPr>
          </a:p>
          <a:p>
            <a:pPr defTabSz="954172"/>
            <a:r>
              <a:rPr lang="ja-JP" altLang="en-US" dirty="0">
                <a:latin typeface="+mn-ea"/>
                <a:ea typeface="+mn-ea"/>
              </a:rPr>
              <a:t>・（問題点）これらより、</a:t>
            </a:r>
            <a:r>
              <a:rPr lang="ja-JP" altLang="en-US" b="1" dirty="0">
                <a:latin typeface="+mn-ea"/>
                <a:ea typeface="+mn-ea"/>
              </a:rPr>
              <a:t>河川砂防技術基準に明記されている河道の流下能力を維持するための具体的な方法（どこを・どのように）が定められていない</a:t>
            </a:r>
            <a:r>
              <a:rPr lang="ja-JP" altLang="en-US" dirty="0">
                <a:latin typeface="+mn-ea"/>
                <a:ea typeface="+mn-ea"/>
              </a:rPr>
              <a:t>ことが問題であることが考えられる。</a:t>
            </a:r>
            <a:endParaRPr lang="en-US" altLang="ja-JP" dirty="0">
              <a:latin typeface="+mn-ea"/>
              <a:ea typeface="+mn-ea"/>
            </a:endParaRPr>
          </a:p>
        </p:txBody>
      </p:sp>
    </p:spTree>
    <p:extLst>
      <p:ext uri="{BB962C8B-B14F-4D97-AF65-F5344CB8AC3E}">
        <p14:creationId xmlns:p14="http://schemas.microsoft.com/office/powerpoint/2010/main" val="1355746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a:latin typeface="+mn-ea"/>
                <a:ea typeface="+mn-ea"/>
              </a:rPr>
              <a:t>・まず、本検討の背景から説明します。</a:t>
            </a:r>
            <a:endParaRPr kumimoji="1" lang="en-US" altLang="ja-JP" dirty="0">
              <a:latin typeface="+mn-ea"/>
              <a:ea typeface="+mn-ea"/>
            </a:endParaRPr>
          </a:p>
          <a:p>
            <a:r>
              <a:rPr lang="ja-JP" altLang="en-US" dirty="0">
                <a:latin typeface="+mn-ea"/>
                <a:ea typeface="+mn-ea"/>
              </a:rPr>
              <a:t>・（背景）</a:t>
            </a:r>
            <a:r>
              <a:rPr lang="ja-JP" altLang="en-US" b="1" dirty="0">
                <a:solidFill>
                  <a:schemeClr val="tx1"/>
                </a:solidFill>
                <a:latin typeface="+mn-ea"/>
                <a:ea typeface="+mn-ea"/>
              </a:rPr>
              <a:t>河道は河川改修後も河床変動や樹木繁茂によって状態が変化し、特に近年においては樹林化が進行してる河川が多くみられる。さらに近年において破堤災害が頻発化している</a:t>
            </a:r>
            <a:r>
              <a:rPr lang="ja-JP" altLang="en-US" dirty="0">
                <a:latin typeface="+mn-ea"/>
                <a:ea typeface="+mn-ea"/>
              </a:rPr>
              <a:t>といった背景から、河道の維持管理がより一層重要となる。</a:t>
            </a:r>
            <a:endParaRPr lang="en-US" altLang="ja-JP" dirty="0">
              <a:latin typeface="+mn-ea"/>
              <a:ea typeface="+mn-ea"/>
            </a:endParaRPr>
          </a:p>
          <a:p>
            <a:r>
              <a:rPr lang="ja-JP" altLang="en-US" dirty="0">
                <a:latin typeface="+mn-ea"/>
                <a:ea typeface="+mn-ea"/>
              </a:rPr>
              <a:t>・（現状）それに対して現状では、「河川砂防技術基準」にも示されているとおり、</a:t>
            </a:r>
            <a:r>
              <a:rPr lang="ja-JP" altLang="en-US" b="1" dirty="0">
                <a:latin typeface="+mn-ea"/>
                <a:ea typeface="+mn-ea"/>
              </a:rPr>
              <a:t>河道の維持管理においては、河川改修等により確保された流下能力の維持が必要</a:t>
            </a:r>
            <a:r>
              <a:rPr lang="ja-JP" altLang="en-US" dirty="0">
                <a:latin typeface="+mn-ea"/>
                <a:ea typeface="+mn-ea"/>
              </a:rPr>
              <a:t>となる。</a:t>
            </a:r>
            <a:endParaRPr lang="en-US" altLang="ja-JP" dirty="0">
              <a:latin typeface="+mn-ea"/>
              <a:ea typeface="+mn-ea"/>
            </a:endParaRPr>
          </a:p>
          <a:p>
            <a:r>
              <a:rPr lang="ja-JP" altLang="en-US" dirty="0">
                <a:latin typeface="+mn-ea"/>
                <a:ea typeface="+mn-ea"/>
              </a:rPr>
              <a:t>・（現状）堤防では「点検・評価要領」にて具体的な点検方法が示されており、</a:t>
            </a:r>
            <a:r>
              <a:rPr lang="ja-JP" altLang="en-US" b="1" dirty="0">
                <a:latin typeface="+mn-ea"/>
                <a:ea typeface="+mn-ea"/>
              </a:rPr>
              <a:t>河川法で定められている「年に１回以上」の頻度で点検を実施している</a:t>
            </a:r>
            <a:r>
              <a:rPr lang="ja-JP" altLang="en-US" b="0" dirty="0">
                <a:latin typeface="+mn-ea"/>
                <a:ea typeface="+mn-ea"/>
              </a:rPr>
              <a:t>ことに対し、一方で、</a:t>
            </a:r>
            <a:r>
              <a:rPr lang="ja-JP" altLang="en-US" dirty="0">
                <a:latin typeface="+mn-ea"/>
                <a:ea typeface="+mn-ea"/>
              </a:rPr>
              <a:t>河道の点検では、具体的な点検方法は示されていない。</a:t>
            </a:r>
            <a:endParaRPr lang="en-US" altLang="ja-JP" b="0" dirty="0">
              <a:latin typeface="+mn-ea"/>
              <a:ea typeface="+mn-ea"/>
            </a:endParaRPr>
          </a:p>
          <a:p>
            <a:pPr defTabSz="954172"/>
            <a:r>
              <a:rPr lang="ja-JP" altLang="en-US" dirty="0">
                <a:latin typeface="+mn-ea"/>
                <a:ea typeface="+mn-ea"/>
              </a:rPr>
              <a:t>・（問題点）これらより、</a:t>
            </a:r>
            <a:r>
              <a:rPr lang="ja-JP" altLang="en-US" b="1" dirty="0">
                <a:latin typeface="+mn-ea"/>
                <a:ea typeface="+mn-ea"/>
              </a:rPr>
              <a:t>河川砂防技術基準に明記されている河道の流下能力を維持するための具体的な方法（どこを・どのように）が定められていない</a:t>
            </a:r>
            <a:r>
              <a:rPr lang="ja-JP" altLang="en-US" dirty="0">
                <a:latin typeface="+mn-ea"/>
                <a:ea typeface="+mn-ea"/>
              </a:rPr>
              <a:t>ことが問題であることが考えられる。</a:t>
            </a:r>
            <a:endParaRPr lang="en-US" altLang="ja-JP" dirty="0">
              <a:latin typeface="+mn-ea"/>
              <a:ea typeface="+mn-ea"/>
            </a:endParaRPr>
          </a:p>
        </p:txBody>
      </p:sp>
    </p:spTree>
    <p:extLst>
      <p:ext uri="{BB962C8B-B14F-4D97-AF65-F5344CB8AC3E}">
        <p14:creationId xmlns:p14="http://schemas.microsoft.com/office/powerpoint/2010/main" val="3860724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a:latin typeface="+mn-ea"/>
                <a:ea typeface="+mn-ea"/>
              </a:rPr>
              <a:t>・まず、本検討の背景から説明します。</a:t>
            </a:r>
            <a:endParaRPr kumimoji="1" lang="en-US" altLang="ja-JP" dirty="0">
              <a:latin typeface="+mn-ea"/>
              <a:ea typeface="+mn-ea"/>
            </a:endParaRPr>
          </a:p>
          <a:p>
            <a:r>
              <a:rPr lang="ja-JP" altLang="en-US" dirty="0">
                <a:latin typeface="+mn-ea"/>
                <a:ea typeface="+mn-ea"/>
              </a:rPr>
              <a:t>・（背景）</a:t>
            </a:r>
            <a:r>
              <a:rPr lang="ja-JP" altLang="en-US" b="1" dirty="0">
                <a:solidFill>
                  <a:schemeClr val="tx1"/>
                </a:solidFill>
                <a:latin typeface="+mn-ea"/>
                <a:ea typeface="+mn-ea"/>
              </a:rPr>
              <a:t>河道は河川改修後も河床変動や樹木繁茂によって状態が変化し、特に近年においては樹林化が進行してる河川が多くみられる。さらに近年において破堤災害が頻発化している</a:t>
            </a:r>
            <a:r>
              <a:rPr lang="ja-JP" altLang="en-US" dirty="0">
                <a:latin typeface="+mn-ea"/>
                <a:ea typeface="+mn-ea"/>
              </a:rPr>
              <a:t>といった背景から、河道の維持管理がより一層重要となる。</a:t>
            </a:r>
            <a:endParaRPr lang="en-US" altLang="ja-JP" dirty="0">
              <a:latin typeface="+mn-ea"/>
              <a:ea typeface="+mn-ea"/>
            </a:endParaRPr>
          </a:p>
          <a:p>
            <a:r>
              <a:rPr lang="ja-JP" altLang="en-US" dirty="0">
                <a:latin typeface="+mn-ea"/>
                <a:ea typeface="+mn-ea"/>
              </a:rPr>
              <a:t>・（現状）それに対して現状では、「河川砂防技術基準」にも示されているとおり、</a:t>
            </a:r>
            <a:r>
              <a:rPr lang="ja-JP" altLang="en-US" b="1" dirty="0">
                <a:latin typeface="+mn-ea"/>
                <a:ea typeface="+mn-ea"/>
              </a:rPr>
              <a:t>河道の維持管理においては、河川改修等により確保された流下能力の維持が必要</a:t>
            </a:r>
            <a:r>
              <a:rPr lang="ja-JP" altLang="en-US" dirty="0">
                <a:latin typeface="+mn-ea"/>
                <a:ea typeface="+mn-ea"/>
              </a:rPr>
              <a:t>となる。</a:t>
            </a:r>
            <a:endParaRPr lang="en-US" altLang="ja-JP" dirty="0">
              <a:latin typeface="+mn-ea"/>
              <a:ea typeface="+mn-ea"/>
            </a:endParaRPr>
          </a:p>
          <a:p>
            <a:r>
              <a:rPr lang="ja-JP" altLang="en-US" dirty="0">
                <a:latin typeface="+mn-ea"/>
                <a:ea typeface="+mn-ea"/>
              </a:rPr>
              <a:t>・（現状）堤防では「点検・評価要領」にて具体的な点検方法が示されており、</a:t>
            </a:r>
            <a:r>
              <a:rPr lang="ja-JP" altLang="en-US" b="1" dirty="0">
                <a:latin typeface="+mn-ea"/>
                <a:ea typeface="+mn-ea"/>
              </a:rPr>
              <a:t>河川法で定められている「年に１回以上」の頻度で点検を実施している</a:t>
            </a:r>
            <a:r>
              <a:rPr lang="ja-JP" altLang="en-US" b="0" dirty="0">
                <a:latin typeface="+mn-ea"/>
                <a:ea typeface="+mn-ea"/>
              </a:rPr>
              <a:t>ことに対し、一方で、</a:t>
            </a:r>
            <a:r>
              <a:rPr lang="ja-JP" altLang="en-US" dirty="0">
                <a:latin typeface="+mn-ea"/>
                <a:ea typeface="+mn-ea"/>
              </a:rPr>
              <a:t>河道の点検では、具体的な点検方法は示されていない。</a:t>
            </a:r>
            <a:endParaRPr lang="en-US" altLang="ja-JP" b="0" dirty="0">
              <a:latin typeface="+mn-ea"/>
              <a:ea typeface="+mn-ea"/>
            </a:endParaRPr>
          </a:p>
          <a:p>
            <a:pPr defTabSz="954172"/>
            <a:r>
              <a:rPr lang="ja-JP" altLang="en-US" dirty="0">
                <a:latin typeface="+mn-ea"/>
                <a:ea typeface="+mn-ea"/>
              </a:rPr>
              <a:t>・（問題点）これらより、</a:t>
            </a:r>
            <a:r>
              <a:rPr lang="ja-JP" altLang="en-US" b="1" dirty="0">
                <a:latin typeface="+mn-ea"/>
                <a:ea typeface="+mn-ea"/>
              </a:rPr>
              <a:t>河川砂防技術基準に明記されている河道の流下能力を維持するための具体的な方法（どこを・どのように）が定められていない</a:t>
            </a:r>
            <a:r>
              <a:rPr lang="ja-JP" altLang="en-US" dirty="0">
                <a:latin typeface="+mn-ea"/>
                <a:ea typeface="+mn-ea"/>
              </a:rPr>
              <a:t>ことが問題であることが考えられる。</a:t>
            </a:r>
            <a:endParaRPr lang="en-US" altLang="ja-JP" dirty="0">
              <a:latin typeface="+mn-ea"/>
              <a:ea typeface="+mn-ea"/>
            </a:endParaRPr>
          </a:p>
        </p:txBody>
      </p:sp>
    </p:spTree>
    <p:extLst>
      <p:ext uri="{BB962C8B-B14F-4D97-AF65-F5344CB8AC3E}">
        <p14:creationId xmlns:p14="http://schemas.microsoft.com/office/powerpoint/2010/main" val="287103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a:latin typeface="+mn-ea"/>
                <a:ea typeface="+mn-ea"/>
              </a:rPr>
              <a:t>・まず、本検討の背景から説明します。</a:t>
            </a:r>
            <a:endParaRPr kumimoji="1" lang="en-US" altLang="ja-JP" dirty="0">
              <a:latin typeface="+mn-ea"/>
              <a:ea typeface="+mn-ea"/>
            </a:endParaRPr>
          </a:p>
          <a:p>
            <a:r>
              <a:rPr lang="ja-JP" altLang="en-US" dirty="0">
                <a:latin typeface="+mn-ea"/>
                <a:ea typeface="+mn-ea"/>
              </a:rPr>
              <a:t>・（背景）</a:t>
            </a:r>
            <a:r>
              <a:rPr lang="ja-JP" altLang="en-US" b="1" dirty="0">
                <a:solidFill>
                  <a:schemeClr val="tx1"/>
                </a:solidFill>
                <a:latin typeface="+mn-ea"/>
                <a:ea typeface="+mn-ea"/>
              </a:rPr>
              <a:t>河道は河川改修後も河床変動や樹木繁茂によって状態が変化し、特に近年においては樹林化が進行してる河川が多くみられる。さらに近年において破堤災害が頻発化している</a:t>
            </a:r>
            <a:r>
              <a:rPr lang="ja-JP" altLang="en-US" dirty="0">
                <a:latin typeface="+mn-ea"/>
                <a:ea typeface="+mn-ea"/>
              </a:rPr>
              <a:t>といった背景から、河道の維持管理がより一層重要となる。</a:t>
            </a:r>
            <a:endParaRPr lang="en-US" altLang="ja-JP" dirty="0">
              <a:latin typeface="+mn-ea"/>
              <a:ea typeface="+mn-ea"/>
            </a:endParaRPr>
          </a:p>
          <a:p>
            <a:r>
              <a:rPr lang="ja-JP" altLang="en-US" dirty="0">
                <a:latin typeface="+mn-ea"/>
                <a:ea typeface="+mn-ea"/>
              </a:rPr>
              <a:t>・（現状）それに対して現状では、「河川砂防技術基準」にも示されているとおり、</a:t>
            </a:r>
            <a:r>
              <a:rPr lang="ja-JP" altLang="en-US" b="1" dirty="0">
                <a:latin typeface="+mn-ea"/>
                <a:ea typeface="+mn-ea"/>
              </a:rPr>
              <a:t>河道の維持管理においては、河川改修等により確保された流下能力の維持が必要</a:t>
            </a:r>
            <a:r>
              <a:rPr lang="ja-JP" altLang="en-US" dirty="0">
                <a:latin typeface="+mn-ea"/>
                <a:ea typeface="+mn-ea"/>
              </a:rPr>
              <a:t>となる。</a:t>
            </a:r>
            <a:endParaRPr lang="en-US" altLang="ja-JP" dirty="0">
              <a:latin typeface="+mn-ea"/>
              <a:ea typeface="+mn-ea"/>
            </a:endParaRPr>
          </a:p>
          <a:p>
            <a:r>
              <a:rPr lang="ja-JP" altLang="en-US" dirty="0">
                <a:latin typeface="+mn-ea"/>
                <a:ea typeface="+mn-ea"/>
              </a:rPr>
              <a:t>・（現状）堤防では「点検・評価要領」にて具体的な点検方法が示されており、</a:t>
            </a:r>
            <a:r>
              <a:rPr lang="ja-JP" altLang="en-US" b="1" dirty="0">
                <a:latin typeface="+mn-ea"/>
                <a:ea typeface="+mn-ea"/>
              </a:rPr>
              <a:t>河川法で定められている「年に１回以上」の頻度で点検を実施している</a:t>
            </a:r>
            <a:r>
              <a:rPr lang="ja-JP" altLang="en-US" b="0" dirty="0">
                <a:latin typeface="+mn-ea"/>
                <a:ea typeface="+mn-ea"/>
              </a:rPr>
              <a:t>ことに対し、一方で、</a:t>
            </a:r>
            <a:r>
              <a:rPr lang="ja-JP" altLang="en-US" dirty="0">
                <a:latin typeface="+mn-ea"/>
                <a:ea typeface="+mn-ea"/>
              </a:rPr>
              <a:t>河道の点検では、具体的な点検方法は示されていない。</a:t>
            </a:r>
            <a:endParaRPr lang="en-US" altLang="ja-JP" b="0" dirty="0">
              <a:latin typeface="+mn-ea"/>
              <a:ea typeface="+mn-ea"/>
            </a:endParaRPr>
          </a:p>
          <a:p>
            <a:pPr defTabSz="954172"/>
            <a:r>
              <a:rPr lang="ja-JP" altLang="en-US" dirty="0">
                <a:latin typeface="+mn-ea"/>
                <a:ea typeface="+mn-ea"/>
              </a:rPr>
              <a:t>・（問題点）これらより、</a:t>
            </a:r>
            <a:r>
              <a:rPr lang="ja-JP" altLang="en-US" b="1" dirty="0">
                <a:latin typeface="+mn-ea"/>
                <a:ea typeface="+mn-ea"/>
              </a:rPr>
              <a:t>河川砂防技術基準に明記されている河道の流下能力を維持するための具体的な方法（どこを・どのように）が定められていない</a:t>
            </a:r>
            <a:r>
              <a:rPr lang="ja-JP" altLang="en-US" dirty="0">
                <a:latin typeface="+mn-ea"/>
                <a:ea typeface="+mn-ea"/>
              </a:rPr>
              <a:t>ことが問題であることが考えられる。</a:t>
            </a:r>
            <a:endParaRPr lang="en-US" altLang="ja-JP" dirty="0">
              <a:latin typeface="+mn-ea"/>
              <a:ea typeface="+mn-ea"/>
            </a:endParaRPr>
          </a:p>
        </p:txBody>
      </p:sp>
    </p:spTree>
    <p:extLst>
      <p:ext uri="{BB962C8B-B14F-4D97-AF65-F5344CB8AC3E}">
        <p14:creationId xmlns:p14="http://schemas.microsoft.com/office/powerpoint/2010/main" val="30292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a:latin typeface="+mn-ea"/>
                <a:ea typeface="+mn-ea"/>
              </a:rPr>
              <a:t>・まず、本検討の背景から説明します。</a:t>
            </a:r>
            <a:endParaRPr kumimoji="1" lang="en-US" altLang="ja-JP" dirty="0">
              <a:latin typeface="+mn-ea"/>
              <a:ea typeface="+mn-ea"/>
            </a:endParaRPr>
          </a:p>
          <a:p>
            <a:r>
              <a:rPr lang="ja-JP" altLang="en-US" dirty="0">
                <a:latin typeface="+mn-ea"/>
                <a:ea typeface="+mn-ea"/>
              </a:rPr>
              <a:t>・（背景）</a:t>
            </a:r>
            <a:r>
              <a:rPr lang="ja-JP" altLang="en-US" b="1" dirty="0">
                <a:solidFill>
                  <a:schemeClr val="tx1"/>
                </a:solidFill>
                <a:latin typeface="+mn-ea"/>
                <a:ea typeface="+mn-ea"/>
              </a:rPr>
              <a:t>河道は河川改修後も河床変動や樹木繁茂によって状態が変化し、特に近年においては樹林化が進行してる河川が多くみられる。さらに近年において破堤災害が頻発化している</a:t>
            </a:r>
            <a:r>
              <a:rPr lang="ja-JP" altLang="en-US" dirty="0">
                <a:latin typeface="+mn-ea"/>
                <a:ea typeface="+mn-ea"/>
              </a:rPr>
              <a:t>といった背景から、河道の維持管理がより一層重要となる。</a:t>
            </a:r>
            <a:endParaRPr lang="en-US" altLang="ja-JP" dirty="0">
              <a:latin typeface="+mn-ea"/>
              <a:ea typeface="+mn-ea"/>
            </a:endParaRPr>
          </a:p>
          <a:p>
            <a:r>
              <a:rPr lang="ja-JP" altLang="en-US" dirty="0">
                <a:latin typeface="+mn-ea"/>
                <a:ea typeface="+mn-ea"/>
              </a:rPr>
              <a:t>・（現状）それに対して現状では、「河川砂防技術基準」にも示されているとおり、</a:t>
            </a:r>
            <a:r>
              <a:rPr lang="ja-JP" altLang="en-US" b="1" dirty="0">
                <a:latin typeface="+mn-ea"/>
                <a:ea typeface="+mn-ea"/>
              </a:rPr>
              <a:t>河道の維持管理においては、河川改修等により確保された流下能力の維持が必要</a:t>
            </a:r>
            <a:r>
              <a:rPr lang="ja-JP" altLang="en-US" dirty="0">
                <a:latin typeface="+mn-ea"/>
                <a:ea typeface="+mn-ea"/>
              </a:rPr>
              <a:t>となる。</a:t>
            </a:r>
            <a:endParaRPr lang="en-US" altLang="ja-JP" dirty="0">
              <a:latin typeface="+mn-ea"/>
              <a:ea typeface="+mn-ea"/>
            </a:endParaRPr>
          </a:p>
          <a:p>
            <a:r>
              <a:rPr lang="ja-JP" altLang="en-US" dirty="0">
                <a:latin typeface="+mn-ea"/>
                <a:ea typeface="+mn-ea"/>
              </a:rPr>
              <a:t>・（現状）堤防では「点検・評価要領」にて具体的な点検方法が示されており、</a:t>
            </a:r>
            <a:r>
              <a:rPr lang="ja-JP" altLang="en-US" b="1" dirty="0">
                <a:latin typeface="+mn-ea"/>
                <a:ea typeface="+mn-ea"/>
              </a:rPr>
              <a:t>河川法で定められている「年に１回以上」の頻度で点検を実施している</a:t>
            </a:r>
            <a:r>
              <a:rPr lang="ja-JP" altLang="en-US" b="0" dirty="0">
                <a:latin typeface="+mn-ea"/>
                <a:ea typeface="+mn-ea"/>
              </a:rPr>
              <a:t>ことに対し、一方で、</a:t>
            </a:r>
            <a:r>
              <a:rPr lang="ja-JP" altLang="en-US" dirty="0">
                <a:latin typeface="+mn-ea"/>
                <a:ea typeface="+mn-ea"/>
              </a:rPr>
              <a:t>河道の点検では、具体的な点検方法は示されていない。</a:t>
            </a:r>
            <a:endParaRPr lang="en-US" altLang="ja-JP" b="0" dirty="0">
              <a:latin typeface="+mn-ea"/>
              <a:ea typeface="+mn-ea"/>
            </a:endParaRPr>
          </a:p>
          <a:p>
            <a:pPr defTabSz="954172"/>
            <a:r>
              <a:rPr lang="ja-JP" altLang="en-US" dirty="0">
                <a:latin typeface="+mn-ea"/>
                <a:ea typeface="+mn-ea"/>
              </a:rPr>
              <a:t>・（問題点）これらより、</a:t>
            </a:r>
            <a:r>
              <a:rPr lang="ja-JP" altLang="en-US" b="1" dirty="0">
                <a:latin typeface="+mn-ea"/>
                <a:ea typeface="+mn-ea"/>
              </a:rPr>
              <a:t>河川砂防技術基準に明記されている河道の流下能力を維持するための具体的な方法（どこを・どのように）が定められていない</a:t>
            </a:r>
            <a:r>
              <a:rPr lang="ja-JP" altLang="en-US" dirty="0">
                <a:latin typeface="+mn-ea"/>
                <a:ea typeface="+mn-ea"/>
              </a:rPr>
              <a:t>ことが問題であることが考えられる。</a:t>
            </a:r>
            <a:endParaRPr lang="en-US" altLang="ja-JP" dirty="0">
              <a:latin typeface="+mn-ea"/>
              <a:ea typeface="+mn-ea"/>
            </a:endParaRPr>
          </a:p>
        </p:txBody>
      </p:sp>
    </p:spTree>
    <p:extLst>
      <p:ext uri="{BB962C8B-B14F-4D97-AF65-F5344CB8AC3E}">
        <p14:creationId xmlns:p14="http://schemas.microsoft.com/office/powerpoint/2010/main" val="3654579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a:latin typeface="+mn-ea"/>
                <a:ea typeface="+mn-ea"/>
              </a:rPr>
              <a:t>・まず、本検討の背景から説明します。</a:t>
            </a:r>
            <a:endParaRPr kumimoji="1" lang="en-US" altLang="ja-JP" dirty="0">
              <a:latin typeface="+mn-ea"/>
              <a:ea typeface="+mn-ea"/>
            </a:endParaRPr>
          </a:p>
          <a:p>
            <a:r>
              <a:rPr lang="ja-JP" altLang="en-US" dirty="0">
                <a:latin typeface="+mn-ea"/>
                <a:ea typeface="+mn-ea"/>
              </a:rPr>
              <a:t>・（背景）</a:t>
            </a:r>
            <a:r>
              <a:rPr lang="ja-JP" altLang="en-US" b="1" dirty="0">
                <a:solidFill>
                  <a:schemeClr val="tx1"/>
                </a:solidFill>
                <a:latin typeface="+mn-ea"/>
                <a:ea typeface="+mn-ea"/>
              </a:rPr>
              <a:t>河道は河川改修後も河床変動や樹木繁茂によって状態が変化し、特に近年においては樹林化が進行してる河川が多くみられる。さらに近年において破堤災害が頻発化している</a:t>
            </a:r>
            <a:r>
              <a:rPr lang="ja-JP" altLang="en-US" dirty="0">
                <a:latin typeface="+mn-ea"/>
                <a:ea typeface="+mn-ea"/>
              </a:rPr>
              <a:t>といった背景から、河道の維持管理がより一層重要となる。</a:t>
            </a:r>
            <a:endParaRPr lang="en-US" altLang="ja-JP" dirty="0">
              <a:latin typeface="+mn-ea"/>
              <a:ea typeface="+mn-ea"/>
            </a:endParaRPr>
          </a:p>
          <a:p>
            <a:r>
              <a:rPr lang="ja-JP" altLang="en-US" dirty="0">
                <a:latin typeface="+mn-ea"/>
                <a:ea typeface="+mn-ea"/>
              </a:rPr>
              <a:t>・（現状）それに対して現状では、「河川砂防技術基準」にも示されているとおり、</a:t>
            </a:r>
            <a:r>
              <a:rPr lang="ja-JP" altLang="en-US" b="1" dirty="0">
                <a:latin typeface="+mn-ea"/>
                <a:ea typeface="+mn-ea"/>
              </a:rPr>
              <a:t>河道の維持管理においては、河川改修等により確保された流下能力の維持が必要</a:t>
            </a:r>
            <a:r>
              <a:rPr lang="ja-JP" altLang="en-US" dirty="0">
                <a:latin typeface="+mn-ea"/>
                <a:ea typeface="+mn-ea"/>
              </a:rPr>
              <a:t>となる。</a:t>
            </a:r>
            <a:endParaRPr lang="en-US" altLang="ja-JP" dirty="0">
              <a:latin typeface="+mn-ea"/>
              <a:ea typeface="+mn-ea"/>
            </a:endParaRPr>
          </a:p>
          <a:p>
            <a:r>
              <a:rPr lang="ja-JP" altLang="en-US" dirty="0">
                <a:latin typeface="+mn-ea"/>
                <a:ea typeface="+mn-ea"/>
              </a:rPr>
              <a:t>・（現状）堤防では「点検・評価要領」にて具体的な点検方法が示されており、</a:t>
            </a:r>
            <a:r>
              <a:rPr lang="ja-JP" altLang="en-US" b="1" dirty="0">
                <a:latin typeface="+mn-ea"/>
                <a:ea typeface="+mn-ea"/>
              </a:rPr>
              <a:t>河川法で定められている「年に１回以上」の頻度で点検を実施している</a:t>
            </a:r>
            <a:r>
              <a:rPr lang="ja-JP" altLang="en-US" b="0" dirty="0">
                <a:latin typeface="+mn-ea"/>
                <a:ea typeface="+mn-ea"/>
              </a:rPr>
              <a:t>ことに対し、一方で、</a:t>
            </a:r>
            <a:r>
              <a:rPr lang="ja-JP" altLang="en-US" dirty="0">
                <a:latin typeface="+mn-ea"/>
                <a:ea typeface="+mn-ea"/>
              </a:rPr>
              <a:t>河道の点検では、具体的な点検方法は示されていない。</a:t>
            </a:r>
            <a:endParaRPr lang="en-US" altLang="ja-JP" b="0" dirty="0">
              <a:latin typeface="+mn-ea"/>
              <a:ea typeface="+mn-ea"/>
            </a:endParaRPr>
          </a:p>
          <a:p>
            <a:pPr defTabSz="954172"/>
            <a:r>
              <a:rPr lang="ja-JP" altLang="en-US" dirty="0">
                <a:latin typeface="+mn-ea"/>
                <a:ea typeface="+mn-ea"/>
              </a:rPr>
              <a:t>・（問題点）これらより、</a:t>
            </a:r>
            <a:r>
              <a:rPr lang="ja-JP" altLang="en-US" b="1" dirty="0">
                <a:latin typeface="+mn-ea"/>
                <a:ea typeface="+mn-ea"/>
              </a:rPr>
              <a:t>河川砂防技術基準に明記されている河道の流下能力を維持するための具体的な方法（どこを・どのように）が定められていない</a:t>
            </a:r>
            <a:r>
              <a:rPr lang="ja-JP" altLang="en-US" dirty="0">
                <a:latin typeface="+mn-ea"/>
                <a:ea typeface="+mn-ea"/>
              </a:rPr>
              <a:t>ことが問題であることが考えられる。</a:t>
            </a:r>
            <a:endParaRPr lang="en-US" altLang="ja-JP" dirty="0">
              <a:latin typeface="+mn-ea"/>
              <a:ea typeface="+mn-ea"/>
            </a:endParaRPr>
          </a:p>
        </p:txBody>
      </p:sp>
    </p:spTree>
    <p:extLst>
      <p:ext uri="{BB962C8B-B14F-4D97-AF65-F5344CB8AC3E}">
        <p14:creationId xmlns:p14="http://schemas.microsoft.com/office/powerpoint/2010/main" val="120784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a:latin typeface="+mn-ea"/>
                <a:ea typeface="+mn-ea"/>
              </a:rPr>
              <a:t>・まず、本検討の背景から説明します。</a:t>
            </a:r>
            <a:endParaRPr kumimoji="1" lang="en-US" altLang="ja-JP" dirty="0">
              <a:latin typeface="+mn-ea"/>
              <a:ea typeface="+mn-ea"/>
            </a:endParaRPr>
          </a:p>
          <a:p>
            <a:r>
              <a:rPr lang="ja-JP" altLang="en-US" dirty="0">
                <a:latin typeface="+mn-ea"/>
                <a:ea typeface="+mn-ea"/>
              </a:rPr>
              <a:t>・（背景）</a:t>
            </a:r>
            <a:r>
              <a:rPr lang="ja-JP" altLang="en-US" b="1" dirty="0">
                <a:solidFill>
                  <a:schemeClr val="tx1"/>
                </a:solidFill>
                <a:latin typeface="+mn-ea"/>
                <a:ea typeface="+mn-ea"/>
              </a:rPr>
              <a:t>河道は河川改修後も河床変動や樹木繁茂によって状態が変化し、特に近年においては樹林化が進行してる河川が多くみられる。さらに近年において破堤災害が頻発化している</a:t>
            </a:r>
            <a:r>
              <a:rPr lang="ja-JP" altLang="en-US" dirty="0">
                <a:latin typeface="+mn-ea"/>
                <a:ea typeface="+mn-ea"/>
              </a:rPr>
              <a:t>といった背景から、河道の維持管理がより一層重要となる。</a:t>
            </a:r>
            <a:endParaRPr lang="en-US" altLang="ja-JP" dirty="0">
              <a:latin typeface="+mn-ea"/>
              <a:ea typeface="+mn-ea"/>
            </a:endParaRPr>
          </a:p>
          <a:p>
            <a:r>
              <a:rPr lang="ja-JP" altLang="en-US" dirty="0">
                <a:latin typeface="+mn-ea"/>
                <a:ea typeface="+mn-ea"/>
              </a:rPr>
              <a:t>・（現状）それに対して現状では、「河川砂防技術基準」にも示されているとおり、</a:t>
            </a:r>
            <a:r>
              <a:rPr lang="ja-JP" altLang="en-US" b="1" dirty="0">
                <a:latin typeface="+mn-ea"/>
                <a:ea typeface="+mn-ea"/>
              </a:rPr>
              <a:t>河道の維持管理においては、河川改修等により確保された流下能力の維持が必要</a:t>
            </a:r>
            <a:r>
              <a:rPr lang="ja-JP" altLang="en-US" dirty="0">
                <a:latin typeface="+mn-ea"/>
                <a:ea typeface="+mn-ea"/>
              </a:rPr>
              <a:t>となる。</a:t>
            </a:r>
            <a:endParaRPr lang="en-US" altLang="ja-JP" dirty="0">
              <a:latin typeface="+mn-ea"/>
              <a:ea typeface="+mn-ea"/>
            </a:endParaRPr>
          </a:p>
          <a:p>
            <a:r>
              <a:rPr lang="ja-JP" altLang="en-US" dirty="0">
                <a:latin typeface="+mn-ea"/>
                <a:ea typeface="+mn-ea"/>
              </a:rPr>
              <a:t>・（現状）堤防では「点検・評価要領」にて具体的な点検方法が示されており、</a:t>
            </a:r>
            <a:r>
              <a:rPr lang="ja-JP" altLang="en-US" b="1" dirty="0">
                <a:latin typeface="+mn-ea"/>
                <a:ea typeface="+mn-ea"/>
              </a:rPr>
              <a:t>河川法で定められている「年に１回以上」の頻度で点検を実施している</a:t>
            </a:r>
            <a:r>
              <a:rPr lang="ja-JP" altLang="en-US" b="0" dirty="0">
                <a:latin typeface="+mn-ea"/>
                <a:ea typeface="+mn-ea"/>
              </a:rPr>
              <a:t>ことに対し、一方で、</a:t>
            </a:r>
            <a:r>
              <a:rPr lang="ja-JP" altLang="en-US" dirty="0">
                <a:latin typeface="+mn-ea"/>
                <a:ea typeface="+mn-ea"/>
              </a:rPr>
              <a:t>河道の点検では、具体的な点検方法は示されていない。</a:t>
            </a:r>
            <a:endParaRPr lang="en-US" altLang="ja-JP" b="0" dirty="0">
              <a:latin typeface="+mn-ea"/>
              <a:ea typeface="+mn-ea"/>
            </a:endParaRPr>
          </a:p>
          <a:p>
            <a:pPr defTabSz="954172"/>
            <a:r>
              <a:rPr lang="ja-JP" altLang="en-US" dirty="0">
                <a:latin typeface="+mn-ea"/>
                <a:ea typeface="+mn-ea"/>
              </a:rPr>
              <a:t>・（問題点）これらより、</a:t>
            </a:r>
            <a:r>
              <a:rPr lang="ja-JP" altLang="en-US" b="1" dirty="0">
                <a:latin typeface="+mn-ea"/>
                <a:ea typeface="+mn-ea"/>
              </a:rPr>
              <a:t>河川砂防技術基準に明記されている河道の流下能力を維持するための具体的な方法（どこを・どのように）が定められていない</a:t>
            </a:r>
            <a:r>
              <a:rPr lang="ja-JP" altLang="en-US" dirty="0">
                <a:latin typeface="+mn-ea"/>
                <a:ea typeface="+mn-ea"/>
              </a:rPr>
              <a:t>ことが問題であることが考えられる。</a:t>
            </a:r>
            <a:endParaRPr lang="en-US" altLang="ja-JP" dirty="0">
              <a:latin typeface="+mn-ea"/>
              <a:ea typeface="+mn-ea"/>
            </a:endParaRPr>
          </a:p>
        </p:txBody>
      </p:sp>
    </p:spTree>
    <p:extLst>
      <p:ext uri="{BB962C8B-B14F-4D97-AF65-F5344CB8AC3E}">
        <p14:creationId xmlns:p14="http://schemas.microsoft.com/office/powerpoint/2010/main" val="1847046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a:latin typeface="+mn-ea"/>
                <a:ea typeface="+mn-ea"/>
              </a:rPr>
              <a:t>・まず、本検討の背景から説明します。</a:t>
            </a:r>
            <a:endParaRPr kumimoji="1" lang="en-US" altLang="ja-JP" dirty="0">
              <a:latin typeface="+mn-ea"/>
              <a:ea typeface="+mn-ea"/>
            </a:endParaRPr>
          </a:p>
          <a:p>
            <a:r>
              <a:rPr lang="ja-JP" altLang="en-US" dirty="0">
                <a:latin typeface="+mn-ea"/>
                <a:ea typeface="+mn-ea"/>
              </a:rPr>
              <a:t>・（背景）</a:t>
            </a:r>
            <a:r>
              <a:rPr lang="ja-JP" altLang="en-US" b="1" dirty="0">
                <a:solidFill>
                  <a:schemeClr val="tx1"/>
                </a:solidFill>
                <a:latin typeface="+mn-ea"/>
                <a:ea typeface="+mn-ea"/>
              </a:rPr>
              <a:t>河道は河川改修後も河床変動や樹木繁茂によって状態が変化し、特に近年においては樹林化が進行してる河川が多くみられる。さらに近年において破堤災害が頻発化している</a:t>
            </a:r>
            <a:r>
              <a:rPr lang="ja-JP" altLang="en-US" dirty="0">
                <a:latin typeface="+mn-ea"/>
                <a:ea typeface="+mn-ea"/>
              </a:rPr>
              <a:t>といった背景から、河道の維持管理がより一層重要となる。</a:t>
            </a:r>
            <a:endParaRPr lang="en-US" altLang="ja-JP" dirty="0">
              <a:latin typeface="+mn-ea"/>
              <a:ea typeface="+mn-ea"/>
            </a:endParaRPr>
          </a:p>
          <a:p>
            <a:r>
              <a:rPr lang="ja-JP" altLang="en-US" dirty="0">
                <a:latin typeface="+mn-ea"/>
                <a:ea typeface="+mn-ea"/>
              </a:rPr>
              <a:t>・（現状）それに対して現状では、「河川砂防技術基準」にも示されているとおり、</a:t>
            </a:r>
            <a:r>
              <a:rPr lang="ja-JP" altLang="en-US" b="1" dirty="0">
                <a:latin typeface="+mn-ea"/>
                <a:ea typeface="+mn-ea"/>
              </a:rPr>
              <a:t>河道の維持管理においては、河川改修等により確保された流下能力の維持が必要</a:t>
            </a:r>
            <a:r>
              <a:rPr lang="ja-JP" altLang="en-US" dirty="0">
                <a:latin typeface="+mn-ea"/>
                <a:ea typeface="+mn-ea"/>
              </a:rPr>
              <a:t>となる。</a:t>
            </a:r>
            <a:endParaRPr lang="en-US" altLang="ja-JP" dirty="0">
              <a:latin typeface="+mn-ea"/>
              <a:ea typeface="+mn-ea"/>
            </a:endParaRPr>
          </a:p>
          <a:p>
            <a:r>
              <a:rPr lang="ja-JP" altLang="en-US" dirty="0">
                <a:latin typeface="+mn-ea"/>
                <a:ea typeface="+mn-ea"/>
              </a:rPr>
              <a:t>・（現状）堤防では「点検・評価要領」にて具体的な点検方法が示されており、</a:t>
            </a:r>
            <a:r>
              <a:rPr lang="ja-JP" altLang="en-US" b="1" dirty="0">
                <a:latin typeface="+mn-ea"/>
                <a:ea typeface="+mn-ea"/>
              </a:rPr>
              <a:t>河川法で定められている「年に１回以上」の頻度で点検を実施している</a:t>
            </a:r>
            <a:r>
              <a:rPr lang="ja-JP" altLang="en-US" b="0" dirty="0">
                <a:latin typeface="+mn-ea"/>
                <a:ea typeface="+mn-ea"/>
              </a:rPr>
              <a:t>ことに対し、一方で、</a:t>
            </a:r>
            <a:r>
              <a:rPr lang="ja-JP" altLang="en-US" dirty="0">
                <a:latin typeface="+mn-ea"/>
                <a:ea typeface="+mn-ea"/>
              </a:rPr>
              <a:t>河道の点検では、具体的な点検方法は示されていない。</a:t>
            </a:r>
            <a:endParaRPr lang="en-US" altLang="ja-JP" b="0" dirty="0">
              <a:latin typeface="+mn-ea"/>
              <a:ea typeface="+mn-ea"/>
            </a:endParaRPr>
          </a:p>
          <a:p>
            <a:pPr defTabSz="954172"/>
            <a:r>
              <a:rPr lang="ja-JP" altLang="en-US" dirty="0">
                <a:latin typeface="+mn-ea"/>
                <a:ea typeface="+mn-ea"/>
              </a:rPr>
              <a:t>・（問題点）これらより、</a:t>
            </a:r>
            <a:r>
              <a:rPr lang="ja-JP" altLang="en-US" b="1" dirty="0">
                <a:latin typeface="+mn-ea"/>
                <a:ea typeface="+mn-ea"/>
              </a:rPr>
              <a:t>河川砂防技術基準に明記されている河道の流下能力を維持するための具体的な方法（どこを・どのように）が定められていない</a:t>
            </a:r>
            <a:r>
              <a:rPr lang="ja-JP" altLang="en-US" dirty="0">
                <a:latin typeface="+mn-ea"/>
                <a:ea typeface="+mn-ea"/>
              </a:rPr>
              <a:t>ことが問題であることが考えられる。</a:t>
            </a:r>
            <a:endParaRPr lang="en-US" altLang="ja-JP" dirty="0">
              <a:latin typeface="+mn-ea"/>
              <a:ea typeface="+mn-ea"/>
            </a:endParaRPr>
          </a:p>
        </p:txBody>
      </p:sp>
    </p:spTree>
    <p:extLst>
      <p:ext uri="{BB962C8B-B14F-4D97-AF65-F5344CB8AC3E}">
        <p14:creationId xmlns:p14="http://schemas.microsoft.com/office/powerpoint/2010/main" val="907234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a:latin typeface="+mn-ea"/>
                <a:ea typeface="+mn-ea"/>
              </a:rPr>
              <a:t>・まず、本検討の背景から説明します。</a:t>
            </a:r>
            <a:endParaRPr kumimoji="1" lang="en-US" altLang="ja-JP" dirty="0">
              <a:latin typeface="+mn-ea"/>
              <a:ea typeface="+mn-ea"/>
            </a:endParaRPr>
          </a:p>
          <a:p>
            <a:r>
              <a:rPr lang="ja-JP" altLang="en-US" dirty="0">
                <a:latin typeface="+mn-ea"/>
                <a:ea typeface="+mn-ea"/>
              </a:rPr>
              <a:t>・（背景）</a:t>
            </a:r>
            <a:r>
              <a:rPr lang="ja-JP" altLang="en-US" b="1" dirty="0">
                <a:solidFill>
                  <a:schemeClr val="tx1"/>
                </a:solidFill>
                <a:latin typeface="+mn-ea"/>
                <a:ea typeface="+mn-ea"/>
              </a:rPr>
              <a:t>河道は河川改修後も河床変動や樹木繁茂によって状態が変化し、特に近年においては樹林化が進行してる河川が多くみられる。さらに近年において破堤災害が頻発化している</a:t>
            </a:r>
            <a:r>
              <a:rPr lang="ja-JP" altLang="en-US" dirty="0">
                <a:latin typeface="+mn-ea"/>
                <a:ea typeface="+mn-ea"/>
              </a:rPr>
              <a:t>といった背景から、河道の維持管理がより一層重要となる。</a:t>
            </a:r>
            <a:endParaRPr lang="en-US" altLang="ja-JP" dirty="0">
              <a:latin typeface="+mn-ea"/>
              <a:ea typeface="+mn-ea"/>
            </a:endParaRPr>
          </a:p>
          <a:p>
            <a:r>
              <a:rPr lang="ja-JP" altLang="en-US" dirty="0">
                <a:latin typeface="+mn-ea"/>
                <a:ea typeface="+mn-ea"/>
              </a:rPr>
              <a:t>・（現状）それに対して現状では、「河川砂防技術基準」にも示されているとおり、</a:t>
            </a:r>
            <a:r>
              <a:rPr lang="ja-JP" altLang="en-US" b="1" dirty="0">
                <a:latin typeface="+mn-ea"/>
                <a:ea typeface="+mn-ea"/>
              </a:rPr>
              <a:t>河道の維持管理においては、河川改修等により確保された流下能力の維持が必要</a:t>
            </a:r>
            <a:r>
              <a:rPr lang="ja-JP" altLang="en-US" dirty="0">
                <a:latin typeface="+mn-ea"/>
                <a:ea typeface="+mn-ea"/>
              </a:rPr>
              <a:t>となる。</a:t>
            </a:r>
            <a:endParaRPr lang="en-US" altLang="ja-JP" dirty="0">
              <a:latin typeface="+mn-ea"/>
              <a:ea typeface="+mn-ea"/>
            </a:endParaRPr>
          </a:p>
          <a:p>
            <a:r>
              <a:rPr lang="ja-JP" altLang="en-US" dirty="0">
                <a:latin typeface="+mn-ea"/>
                <a:ea typeface="+mn-ea"/>
              </a:rPr>
              <a:t>・（現状）堤防では「点検・評価要領」にて具体的な点検方法が示されており、</a:t>
            </a:r>
            <a:r>
              <a:rPr lang="ja-JP" altLang="en-US" b="1" dirty="0">
                <a:latin typeface="+mn-ea"/>
                <a:ea typeface="+mn-ea"/>
              </a:rPr>
              <a:t>河川法で定められている「年に１回以上」の頻度で点検を実施している</a:t>
            </a:r>
            <a:r>
              <a:rPr lang="ja-JP" altLang="en-US" b="0" dirty="0">
                <a:latin typeface="+mn-ea"/>
                <a:ea typeface="+mn-ea"/>
              </a:rPr>
              <a:t>ことに対し、一方で、</a:t>
            </a:r>
            <a:r>
              <a:rPr lang="ja-JP" altLang="en-US" dirty="0">
                <a:latin typeface="+mn-ea"/>
                <a:ea typeface="+mn-ea"/>
              </a:rPr>
              <a:t>河道の点検では、具体的な点検方法は示されていない。</a:t>
            </a:r>
            <a:endParaRPr lang="en-US" altLang="ja-JP" b="0" dirty="0">
              <a:latin typeface="+mn-ea"/>
              <a:ea typeface="+mn-ea"/>
            </a:endParaRPr>
          </a:p>
          <a:p>
            <a:pPr defTabSz="954172"/>
            <a:r>
              <a:rPr lang="ja-JP" altLang="en-US" dirty="0">
                <a:latin typeface="+mn-ea"/>
                <a:ea typeface="+mn-ea"/>
              </a:rPr>
              <a:t>・（問題点）これらより、</a:t>
            </a:r>
            <a:r>
              <a:rPr lang="ja-JP" altLang="en-US" b="1" dirty="0">
                <a:latin typeface="+mn-ea"/>
                <a:ea typeface="+mn-ea"/>
              </a:rPr>
              <a:t>河川砂防技術基準に明記されている河道の流下能力を維持するための具体的な方法（どこを・どのように）が定められていない</a:t>
            </a:r>
            <a:r>
              <a:rPr lang="ja-JP" altLang="en-US" dirty="0">
                <a:latin typeface="+mn-ea"/>
                <a:ea typeface="+mn-ea"/>
              </a:rPr>
              <a:t>ことが問題であることが考えられる。</a:t>
            </a:r>
            <a:endParaRPr lang="en-US" altLang="ja-JP" dirty="0">
              <a:latin typeface="+mn-ea"/>
              <a:ea typeface="+mn-ea"/>
            </a:endParaRPr>
          </a:p>
        </p:txBody>
      </p:sp>
    </p:spTree>
    <p:extLst>
      <p:ext uri="{BB962C8B-B14F-4D97-AF65-F5344CB8AC3E}">
        <p14:creationId xmlns:p14="http://schemas.microsoft.com/office/powerpoint/2010/main" val="1219230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a:latin typeface="+mn-ea"/>
                <a:ea typeface="+mn-ea"/>
              </a:rPr>
              <a:t>・まず、本検討の背景から説明します。</a:t>
            </a:r>
            <a:endParaRPr kumimoji="1" lang="en-US" altLang="ja-JP" dirty="0">
              <a:latin typeface="+mn-ea"/>
              <a:ea typeface="+mn-ea"/>
            </a:endParaRPr>
          </a:p>
          <a:p>
            <a:r>
              <a:rPr lang="ja-JP" altLang="en-US" dirty="0">
                <a:latin typeface="+mn-ea"/>
                <a:ea typeface="+mn-ea"/>
              </a:rPr>
              <a:t>・（背景）</a:t>
            </a:r>
            <a:r>
              <a:rPr lang="ja-JP" altLang="en-US" b="1" dirty="0">
                <a:solidFill>
                  <a:schemeClr val="tx1"/>
                </a:solidFill>
                <a:latin typeface="+mn-ea"/>
                <a:ea typeface="+mn-ea"/>
              </a:rPr>
              <a:t>河道は河川改修後も河床変動や樹木繁茂によって状態が変化し、特に近年においては樹林化が進行してる河川が多くみられる。さらに近年において破堤災害が頻発化している</a:t>
            </a:r>
            <a:r>
              <a:rPr lang="ja-JP" altLang="en-US" dirty="0">
                <a:latin typeface="+mn-ea"/>
                <a:ea typeface="+mn-ea"/>
              </a:rPr>
              <a:t>といった背景から、河道の維持管理がより一層重要となる。</a:t>
            </a:r>
            <a:endParaRPr lang="en-US" altLang="ja-JP" dirty="0">
              <a:latin typeface="+mn-ea"/>
              <a:ea typeface="+mn-ea"/>
            </a:endParaRPr>
          </a:p>
          <a:p>
            <a:r>
              <a:rPr lang="ja-JP" altLang="en-US" dirty="0">
                <a:latin typeface="+mn-ea"/>
                <a:ea typeface="+mn-ea"/>
              </a:rPr>
              <a:t>・（現状）それに対して現状では、「河川砂防技術基準」にも示されているとおり、</a:t>
            </a:r>
            <a:r>
              <a:rPr lang="ja-JP" altLang="en-US" b="1" dirty="0">
                <a:latin typeface="+mn-ea"/>
                <a:ea typeface="+mn-ea"/>
              </a:rPr>
              <a:t>河道の維持管理においては、河川改修等により確保された流下能力の維持が必要</a:t>
            </a:r>
            <a:r>
              <a:rPr lang="ja-JP" altLang="en-US" dirty="0">
                <a:latin typeface="+mn-ea"/>
                <a:ea typeface="+mn-ea"/>
              </a:rPr>
              <a:t>となる。</a:t>
            </a:r>
            <a:endParaRPr lang="en-US" altLang="ja-JP" dirty="0">
              <a:latin typeface="+mn-ea"/>
              <a:ea typeface="+mn-ea"/>
            </a:endParaRPr>
          </a:p>
          <a:p>
            <a:r>
              <a:rPr lang="ja-JP" altLang="en-US" dirty="0">
                <a:latin typeface="+mn-ea"/>
                <a:ea typeface="+mn-ea"/>
              </a:rPr>
              <a:t>・（現状）堤防では「点検・評価要領」にて具体的な点検方法が示されており、</a:t>
            </a:r>
            <a:r>
              <a:rPr lang="ja-JP" altLang="en-US" b="1" dirty="0">
                <a:latin typeface="+mn-ea"/>
                <a:ea typeface="+mn-ea"/>
              </a:rPr>
              <a:t>河川法で定められている「年に１回以上」の頻度で点検を実施している</a:t>
            </a:r>
            <a:r>
              <a:rPr lang="ja-JP" altLang="en-US" b="0" dirty="0">
                <a:latin typeface="+mn-ea"/>
                <a:ea typeface="+mn-ea"/>
              </a:rPr>
              <a:t>ことに対し、一方で、</a:t>
            </a:r>
            <a:r>
              <a:rPr lang="ja-JP" altLang="en-US" dirty="0">
                <a:latin typeface="+mn-ea"/>
                <a:ea typeface="+mn-ea"/>
              </a:rPr>
              <a:t>河道の点検では、具体的な点検方法は示されていない。</a:t>
            </a:r>
            <a:endParaRPr lang="en-US" altLang="ja-JP" b="0" dirty="0">
              <a:latin typeface="+mn-ea"/>
              <a:ea typeface="+mn-ea"/>
            </a:endParaRPr>
          </a:p>
          <a:p>
            <a:pPr defTabSz="954172"/>
            <a:r>
              <a:rPr lang="ja-JP" altLang="en-US" dirty="0">
                <a:latin typeface="+mn-ea"/>
                <a:ea typeface="+mn-ea"/>
              </a:rPr>
              <a:t>・（問題点）これらより、</a:t>
            </a:r>
            <a:r>
              <a:rPr lang="ja-JP" altLang="en-US" b="1" dirty="0">
                <a:latin typeface="+mn-ea"/>
                <a:ea typeface="+mn-ea"/>
              </a:rPr>
              <a:t>河川砂防技術基準に明記されている河道の流下能力を維持するための具体的な方法（どこを・どのように）が定められていない</a:t>
            </a:r>
            <a:r>
              <a:rPr lang="ja-JP" altLang="en-US" dirty="0">
                <a:latin typeface="+mn-ea"/>
                <a:ea typeface="+mn-ea"/>
              </a:rPr>
              <a:t>ことが問題であることが考えられる。</a:t>
            </a:r>
            <a:endParaRPr lang="en-US" altLang="ja-JP" dirty="0">
              <a:latin typeface="+mn-ea"/>
              <a:ea typeface="+mn-ea"/>
            </a:endParaRPr>
          </a:p>
        </p:txBody>
      </p:sp>
    </p:spTree>
    <p:extLst>
      <p:ext uri="{BB962C8B-B14F-4D97-AF65-F5344CB8AC3E}">
        <p14:creationId xmlns:p14="http://schemas.microsoft.com/office/powerpoint/2010/main" val="3485785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37275" cy="3452813"/>
          </a:xfrm>
        </p:spPr>
      </p:sp>
      <p:sp>
        <p:nvSpPr>
          <p:cNvPr id="3" name="ノート プレースホルダー 2"/>
          <p:cNvSpPr>
            <a:spLocks noGrp="1"/>
          </p:cNvSpPr>
          <p:nvPr>
            <p:ph type="body" idx="1"/>
          </p:nvPr>
        </p:nvSpPr>
        <p:spPr/>
        <p:txBody>
          <a:bodyPr/>
          <a:lstStyle/>
          <a:p>
            <a:r>
              <a:rPr kumimoji="1" lang="ja-JP" altLang="en-US" dirty="0">
                <a:latin typeface="+mn-ea"/>
                <a:ea typeface="+mn-ea"/>
              </a:rPr>
              <a:t>・まず、本検討の背景から説明します。</a:t>
            </a:r>
            <a:endParaRPr kumimoji="1" lang="en-US" altLang="ja-JP" dirty="0">
              <a:latin typeface="+mn-ea"/>
              <a:ea typeface="+mn-ea"/>
            </a:endParaRPr>
          </a:p>
          <a:p>
            <a:r>
              <a:rPr lang="ja-JP" altLang="en-US" dirty="0">
                <a:latin typeface="+mn-ea"/>
                <a:ea typeface="+mn-ea"/>
              </a:rPr>
              <a:t>・（背景）</a:t>
            </a:r>
            <a:r>
              <a:rPr lang="ja-JP" altLang="en-US" b="1" dirty="0">
                <a:solidFill>
                  <a:schemeClr val="tx1"/>
                </a:solidFill>
                <a:latin typeface="+mn-ea"/>
                <a:ea typeface="+mn-ea"/>
              </a:rPr>
              <a:t>河道は河川改修後も河床変動や樹木繁茂によって状態が変化し、特に近年においては樹林化が進行してる河川が多くみられる。さらに近年において破堤災害が頻発化している</a:t>
            </a:r>
            <a:r>
              <a:rPr lang="ja-JP" altLang="en-US" dirty="0">
                <a:latin typeface="+mn-ea"/>
                <a:ea typeface="+mn-ea"/>
              </a:rPr>
              <a:t>といった背景から、河道の維持管理がより一層重要となる。</a:t>
            </a:r>
            <a:endParaRPr lang="en-US" altLang="ja-JP" dirty="0">
              <a:latin typeface="+mn-ea"/>
              <a:ea typeface="+mn-ea"/>
            </a:endParaRPr>
          </a:p>
          <a:p>
            <a:r>
              <a:rPr lang="ja-JP" altLang="en-US" dirty="0">
                <a:latin typeface="+mn-ea"/>
                <a:ea typeface="+mn-ea"/>
              </a:rPr>
              <a:t>・（現状）それに対して現状では、「河川砂防技術基準」にも示されているとおり、</a:t>
            </a:r>
            <a:r>
              <a:rPr lang="ja-JP" altLang="en-US" b="1" dirty="0">
                <a:latin typeface="+mn-ea"/>
                <a:ea typeface="+mn-ea"/>
              </a:rPr>
              <a:t>河道の維持管理においては、河川改修等により確保された流下能力の維持が必要</a:t>
            </a:r>
            <a:r>
              <a:rPr lang="ja-JP" altLang="en-US" dirty="0">
                <a:latin typeface="+mn-ea"/>
                <a:ea typeface="+mn-ea"/>
              </a:rPr>
              <a:t>となる。</a:t>
            </a:r>
            <a:endParaRPr lang="en-US" altLang="ja-JP" dirty="0">
              <a:latin typeface="+mn-ea"/>
              <a:ea typeface="+mn-ea"/>
            </a:endParaRPr>
          </a:p>
          <a:p>
            <a:r>
              <a:rPr lang="ja-JP" altLang="en-US" dirty="0">
                <a:latin typeface="+mn-ea"/>
                <a:ea typeface="+mn-ea"/>
              </a:rPr>
              <a:t>・（現状）堤防では「点検・評価要領」にて具体的な点検方法が示されており、</a:t>
            </a:r>
            <a:r>
              <a:rPr lang="ja-JP" altLang="en-US" b="1" dirty="0">
                <a:latin typeface="+mn-ea"/>
                <a:ea typeface="+mn-ea"/>
              </a:rPr>
              <a:t>河川法で定められている「年に１回以上」の頻度で点検を実施している</a:t>
            </a:r>
            <a:r>
              <a:rPr lang="ja-JP" altLang="en-US" b="0" dirty="0">
                <a:latin typeface="+mn-ea"/>
                <a:ea typeface="+mn-ea"/>
              </a:rPr>
              <a:t>ことに対し、一方で、</a:t>
            </a:r>
            <a:r>
              <a:rPr lang="ja-JP" altLang="en-US" dirty="0">
                <a:latin typeface="+mn-ea"/>
                <a:ea typeface="+mn-ea"/>
              </a:rPr>
              <a:t>河道の点検では、具体的な点検方法は示されていない。</a:t>
            </a:r>
            <a:endParaRPr lang="en-US" altLang="ja-JP" b="0" dirty="0">
              <a:latin typeface="+mn-ea"/>
              <a:ea typeface="+mn-ea"/>
            </a:endParaRPr>
          </a:p>
          <a:p>
            <a:pPr defTabSz="954172"/>
            <a:r>
              <a:rPr lang="ja-JP" altLang="en-US" dirty="0">
                <a:latin typeface="+mn-ea"/>
                <a:ea typeface="+mn-ea"/>
              </a:rPr>
              <a:t>・（問題点）これらより、</a:t>
            </a:r>
            <a:r>
              <a:rPr lang="ja-JP" altLang="en-US" b="1" dirty="0">
                <a:latin typeface="+mn-ea"/>
                <a:ea typeface="+mn-ea"/>
              </a:rPr>
              <a:t>河川砂防技術基準に明記されている河道の流下能力を維持するための具体的な方法（どこを・どのように）が定められていない</a:t>
            </a:r>
            <a:r>
              <a:rPr lang="ja-JP" altLang="en-US" dirty="0">
                <a:latin typeface="+mn-ea"/>
                <a:ea typeface="+mn-ea"/>
              </a:rPr>
              <a:t>ことが問題であることが考えられる。</a:t>
            </a:r>
            <a:endParaRPr lang="en-US" altLang="ja-JP" dirty="0">
              <a:latin typeface="+mn-ea"/>
              <a:ea typeface="+mn-ea"/>
            </a:endParaRPr>
          </a:p>
        </p:txBody>
      </p:sp>
    </p:spTree>
    <p:extLst>
      <p:ext uri="{BB962C8B-B14F-4D97-AF65-F5344CB8AC3E}">
        <p14:creationId xmlns:p14="http://schemas.microsoft.com/office/powerpoint/2010/main" val="2095435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CD99CB6-84AE-47D7-B3CD-BE4437852461}" type="datetime1">
              <a:rPr kumimoji="1" lang="ja-JP" altLang="en-US" smtClean="0"/>
              <a:t>2023/6/7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43A20-B675-4EEE-AB5C-D14EF97CD973}" type="slidenum">
              <a:rPr kumimoji="1" lang="ja-JP" altLang="en-US" smtClean="0"/>
              <a:t>‹#›</a:t>
            </a:fld>
            <a:endParaRPr kumimoji="1" lang="ja-JP" altLang="en-US"/>
          </a:p>
        </p:txBody>
      </p:sp>
    </p:spTree>
    <p:extLst>
      <p:ext uri="{BB962C8B-B14F-4D97-AF65-F5344CB8AC3E}">
        <p14:creationId xmlns:p14="http://schemas.microsoft.com/office/powerpoint/2010/main" val="120993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506EC62-D1AC-4DE4-B7AA-0D52D6958845}" type="datetime1">
              <a:rPr kumimoji="1" lang="ja-JP" altLang="en-US" smtClean="0"/>
              <a:t>2023/6/7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43A20-B675-4EEE-AB5C-D14EF97CD973}" type="slidenum">
              <a:rPr kumimoji="1" lang="ja-JP" altLang="en-US" smtClean="0"/>
              <a:t>‹#›</a:t>
            </a:fld>
            <a:endParaRPr kumimoji="1" lang="ja-JP" altLang="en-US"/>
          </a:p>
        </p:txBody>
      </p:sp>
    </p:spTree>
    <p:extLst>
      <p:ext uri="{BB962C8B-B14F-4D97-AF65-F5344CB8AC3E}">
        <p14:creationId xmlns:p14="http://schemas.microsoft.com/office/powerpoint/2010/main" val="1255734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7A589E7-11DA-4DB4-B851-A7F42EB43682}" type="datetime1">
              <a:rPr kumimoji="1" lang="ja-JP" altLang="en-US" smtClean="0"/>
              <a:t>2023/6/7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43A20-B675-4EEE-AB5C-D14EF97CD973}" type="slidenum">
              <a:rPr kumimoji="1" lang="ja-JP" altLang="en-US" smtClean="0"/>
              <a:t>‹#›</a:t>
            </a:fld>
            <a:endParaRPr kumimoji="1" lang="ja-JP" altLang="en-US"/>
          </a:p>
        </p:txBody>
      </p:sp>
    </p:spTree>
    <p:extLst>
      <p:ext uri="{BB962C8B-B14F-4D97-AF65-F5344CB8AC3E}">
        <p14:creationId xmlns:p14="http://schemas.microsoft.com/office/powerpoint/2010/main" val="251567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F3F9B0-D6B5-47F9-B2E5-00BBA414051B}" type="datetime1">
              <a:rPr kumimoji="1" lang="ja-JP" altLang="en-US" smtClean="0"/>
              <a:t>2023/6/7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313333" y="6356350"/>
            <a:ext cx="2743200" cy="365125"/>
          </a:xfrm>
        </p:spPr>
        <p:txBody>
          <a:bodyPr/>
          <a:lstStyle/>
          <a:p>
            <a:fld id="{47243A20-B675-4EEE-AB5C-D14EF97CD973}"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84085853-7456-4D2F-56C4-027F1FB4CDAE}"/>
              </a:ext>
            </a:extLst>
          </p:cNvPr>
          <p:cNvCxnSpPr>
            <a:cxnSpLocks/>
          </p:cNvCxnSpPr>
          <p:nvPr userDrawn="1"/>
        </p:nvCxnSpPr>
        <p:spPr>
          <a:xfrm>
            <a:off x="0" y="672298"/>
            <a:ext cx="12192000" cy="0"/>
          </a:xfrm>
          <a:prstGeom prst="line">
            <a:avLst/>
          </a:prstGeom>
          <a:ln cmpd="dbl">
            <a:solidFill>
              <a:srgbClr val="2F82C4"/>
            </a:solidFill>
          </a:ln>
        </p:spPr>
        <p:style>
          <a:lnRef idx="1">
            <a:schemeClr val="accent1"/>
          </a:lnRef>
          <a:fillRef idx="0">
            <a:schemeClr val="accent1"/>
          </a:fillRef>
          <a:effectRef idx="0">
            <a:schemeClr val="accent1"/>
          </a:effectRef>
          <a:fontRef idx="minor">
            <a:schemeClr val="tx1"/>
          </a:fontRef>
        </p:style>
      </p:cxnSp>
      <p:grpSp>
        <p:nvGrpSpPr>
          <p:cNvPr id="8" name="グループ化 21">
            <a:extLst>
              <a:ext uri="{FF2B5EF4-FFF2-40B4-BE49-F238E27FC236}">
                <a16:creationId xmlns:a16="http://schemas.microsoft.com/office/drawing/2014/main" id="{1C8D6296-5491-9785-21EE-1CBD2A7C0163}"/>
              </a:ext>
            </a:extLst>
          </p:cNvPr>
          <p:cNvGrpSpPr>
            <a:grpSpLocks/>
          </p:cNvGrpSpPr>
          <p:nvPr userDrawn="1"/>
        </p:nvGrpSpPr>
        <p:grpSpPr bwMode="auto">
          <a:xfrm>
            <a:off x="11691121" y="79397"/>
            <a:ext cx="392822" cy="502971"/>
            <a:chOff x="8430964" y="116632"/>
            <a:chExt cx="533524" cy="681355"/>
          </a:xfrm>
        </p:grpSpPr>
        <p:pic>
          <p:nvPicPr>
            <p:cNvPr id="9" name="図 8">
              <a:extLst>
                <a:ext uri="{FF2B5EF4-FFF2-40B4-BE49-F238E27FC236}">
                  <a16:creationId xmlns:a16="http://schemas.microsoft.com/office/drawing/2014/main" id="{D7B26E84-4D2C-CEB2-E28D-6D74EBFA58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9297" y="678389"/>
              <a:ext cx="515191" cy="11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20">
              <a:extLst>
                <a:ext uri="{FF2B5EF4-FFF2-40B4-BE49-F238E27FC236}">
                  <a16:creationId xmlns:a16="http://schemas.microsoft.com/office/drawing/2014/main" id="{F9055C9D-8C15-9AD2-04D9-BD086A7953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964" y="116632"/>
              <a:ext cx="533524" cy="53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3697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0BBE29B-2DBC-4EC8-A7B3-254A7F6490A6}" type="datetime1">
              <a:rPr kumimoji="1" lang="ja-JP" altLang="en-US" smtClean="0"/>
              <a:t>2023/6/7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43A20-B675-4EEE-AB5C-D14EF97CD973}" type="slidenum">
              <a:rPr kumimoji="1" lang="ja-JP" altLang="en-US" smtClean="0"/>
              <a:t>‹#›</a:t>
            </a:fld>
            <a:endParaRPr kumimoji="1" lang="ja-JP" altLang="en-US"/>
          </a:p>
        </p:txBody>
      </p:sp>
    </p:spTree>
    <p:extLst>
      <p:ext uri="{BB962C8B-B14F-4D97-AF65-F5344CB8AC3E}">
        <p14:creationId xmlns:p14="http://schemas.microsoft.com/office/powerpoint/2010/main" val="334553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2C9395B-2A28-4203-B856-6AC6AEF9A136}" type="datetime1">
              <a:rPr kumimoji="1" lang="ja-JP" altLang="en-US" smtClean="0"/>
              <a:t>2023/6/7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243A20-B675-4EEE-AB5C-D14EF97CD973}" type="slidenum">
              <a:rPr kumimoji="1" lang="ja-JP" altLang="en-US" smtClean="0"/>
              <a:t>‹#›</a:t>
            </a:fld>
            <a:endParaRPr kumimoji="1" lang="ja-JP" altLang="en-US"/>
          </a:p>
        </p:txBody>
      </p:sp>
    </p:spTree>
    <p:extLst>
      <p:ext uri="{BB962C8B-B14F-4D97-AF65-F5344CB8AC3E}">
        <p14:creationId xmlns:p14="http://schemas.microsoft.com/office/powerpoint/2010/main" val="208846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E93EEE2-9B32-46E8-83ED-670D31E80F8D}" type="datetime1">
              <a:rPr kumimoji="1" lang="ja-JP" altLang="en-US" smtClean="0"/>
              <a:t>2023/6/7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7243A20-B675-4EEE-AB5C-D14EF97CD973}" type="slidenum">
              <a:rPr kumimoji="1" lang="ja-JP" altLang="en-US" smtClean="0"/>
              <a:t>‹#›</a:t>
            </a:fld>
            <a:endParaRPr kumimoji="1" lang="ja-JP" altLang="en-US"/>
          </a:p>
        </p:txBody>
      </p:sp>
    </p:spTree>
    <p:extLst>
      <p:ext uri="{BB962C8B-B14F-4D97-AF65-F5344CB8AC3E}">
        <p14:creationId xmlns:p14="http://schemas.microsoft.com/office/powerpoint/2010/main" val="365115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AFCFA1-BB7E-4A15-B53B-1797E2A749BE}" type="datetime1">
              <a:rPr kumimoji="1" lang="ja-JP" altLang="en-US" smtClean="0"/>
              <a:t>2023/6/7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7243A20-B675-4EEE-AB5C-D14EF97CD973}" type="slidenum">
              <a:rPr kumimoji="1" lang="ja-JP" altLang="en-US" smtClean="0"/>
              <a:t>‹#›</a:t>
            </a:fld>
            <a:endParaRPr kumimoji="1" lang="ja-JP" altLang="en-US"/>
          </a:p>
        </p:txBody>
      </p:sp>
    </p:spTree>
    <p:extLst>
      <p:ext uri="{BB962C8B-B14F-4D97-AF65-F5344CB8AC3E}">
        <p14:creationId xmlns:p14="http://schemas.microsoft.com/office/powerpoint/2010/main" val="137002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9BAF7-B3DF-4302-8278-FAE61CAC9AB0}" type="datetime1">
              <a:rPr kumimoji="1" lang="ja-JP" altLang="en-US" smtClean="0"/>
              <a:t>2023/6/7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7243A20-B675-4EEE-AB5C-D14EF97CD973}" type="slidenum">
              <a:rPr kumimoji="1" lang="ja-JP" altLang="en-US" smtClean="0"/>
              <a:t>‹#›</a:t>
            </a:fld>
            <a:endParaRPr kumimoji="1" lang="ja-JP" altLang="en-US"/>
          </a:p>
        </p:txBody>
      </p:sp>
    </p:spTree>
    <p:extLst>
      <p:ext uri="{BB962C8B-B14F-4D97-AF65-F5344CB8AC3E}">
        <p14:creationId xmlns:p14="http://schemas.microsoft.com/office/powerpoint/2010/main" val="19940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D06631-0C7C-4682-8FCE-FDF345B89D4C}" type="datetime1">
              <a:rPr kumimoji="1" lang="ja-JP" altLang="en-US" smtClean="0"/>
              <a:t>2023/6/7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243A20-B675-4EEE-AB5C-D14EF97CD973}" type="slidenum">
              <a:rPr kumimoji="1" lang="ja-JP" altLang="en-US" smtClean="0"/>
              <a:t>‹#›</a:t>
            </a:fld>
            <a:endParaRPr kumimoji="1" lang="ja-JP" altLang="en-US"/>
          </a:p>
        </p:txBody>
      </p:sp>
    </p:spTree>
    <p:extLst>
      <p:ext uri="{BB962C8B-B14F-4D97-AF65-F5344CB8AC3E}">
        <p14:creationId xmlns:p14="http://schemas.microsoft.com/office/powerpoint/2010/main" val="779061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ED20136-E178-4138-A9EF-C301CA5C9E04}" type="datetime1">
              <a:rPr kumimoji="1" lang="ja-JP" altLang="en-US" smtClean="0"/>
              <a:t>2023/6/7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243A20-B675-4EEE-AB5C-D14EF97CD973}" type="slidenum">
              <a:rPr kumimoji="1" lang="ja-JP" altLang="en-US" smtClean="0"/>
              <a:t>‹#›</a:t>
            </a:fld>
            <a:endParaRPr kumimoji="1" lang="ja-JP" altLang="en-US"/>
          </a:p>
        </p:txBody>
      </p:sp>
    </p:spTree>
    <p:extLst>
      <p:ext uri="{BB962C8B-B14F-4D97-AF65-F5344CB8AC3E}">
        <p14:creationId xmlns:p14="http://schemas.microsoft.com/office/powerpoint/2010/main" val="444658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A57CD-692F-48E8-82DD-8F7B72DD01C9}" type="datetime1">
              <a:rPr kumimoji="1" lang="ja-JP" altLang="en-US" smtClean="0"/>
              <a:t>2023/6/7</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448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43A20-B675-4EEE-AB5C-D14EF97CD973}" type="slidenum">
              <a:rPr kumimoji="1" lang="ja-JP" altLang="en-US" smtClean="0"/>
              <a:t>‹#›</a:t>
            </a:fld>
            <a:endParaRPr kumimoji="1" lang="ja-JP" altLang="en-US" dirty="0"/>
          </a:p>
        </p:txBody>
      </p:sp>
    </p:spTree>
    <p:extLst>
      <p:ext uri="{BB962C8B-B14F-4D97-AF65-F5344CB8AC3E}">
        <p14:creationId xmlns:p14="http://schemas.microsoft.com/office/powerpoint/2010/main" val="36550621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3">
            <a:extLst>
              <a:ext uri="{FF2B5EF4-FFF2-40B4-BE49-F238E27FC236}">
                <a16:creationId xmlns:a16="http://schemas.microsoft.com/office/drawing/2014/main" id="{BB5CD6F6-7E66-80C1-7BA7-429069B18D81}"/>
              </a:ext>
            </a:extLst>
          </p:cNvPr>
          <p:cNvSpPr txBox="1">
            <a:spLocks noChangeArrowheads="1"/>
          </p:cNvSpPr>
          <p:nvPr/>
        </p:nvSpPr>
        <p:spPr bwMode="auto">
          <a:xfrm>
            <a:off x="7059133" y="3749093"/>
            <a:ext cx="5238801" cy="14003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spcAft>
                <a:spcPts val="600"/>
              </a:spcAft>
            </a:pPr>
            <a:r>
              <a:rPr lang="ja-JP" altLang="en-US" sz="2000" dirty="0">
                <a:latin typeface="HGP創英角ｺﾞｼｯｸUB" panose="020B0900000000000000" pitchFamily="50" charset="-128"/>
                <a:ea typeface="HGP創英角ｺﾞｼｯｸUB" panose="020B0900000000000000" pitchFamily="50" charset="-128"/>
              </a:rPr>
              <a:t>水口大輔</a:t>
            </a:r>
            <a:r>
              <a:rPr lang="en-US" altLang="ja-JP" sz="2000" baseline="30000" dirty="0">
                <a:latin typeface="HGP創英角ｺﾞｼｯｸUB" panose="020B0900000000000000" pitchFamily="50" charset="-128"/>
                <a:ea typeface="HGP創英角ｺﾞｼｯｸUB" panose="020B0900000000000000" pitchFamily="50" charset="-128"/>
              </a:rPr>
              <a:t>1</a:t>
            </a:r>
            <a:r>
              <a:rPr lang="ja-JP" altLang="en-US" sz="2000" dirty="0">
                <a:latin typeface="HGP創英角ｺﾞｼｯｸUB" panose="020B0900000000000000" pitchFamily="50" charset="-128"/>
                <a:ea typeface="HGP創英角ｺﾞｼｯｸUB" panose="020B0900000000000000" pitchFamily="50" charset="-128"/>
              </a:rPr>
              <a:t>・鈴木克尚</a:t>
            </a:r>
            <a:r>
              <a:rPr lang="en-US" altLang="ja-JP" sz="2000" baseline="30000" dirty="0">
                <a:latin typeface="HGP創英角ｺﾞｼｯｸUB" panose="020B0900000000000000" pitchFamily="50" charset="-128"/>
                <a:ea typeface="HGP創英角ｺﾞｼｯｸUB" panose="020B0900000000000000" pitchFamily="50" charset="-128"/>
              </a:rPr>
              <a:t>2</a:t>
            </a:r>
            <a:r>
              <a:rPr lang="ja-JP" altLang="en-US" sz="2000" dirty="0">
                <a:latin typeface="HGP創英角ｺﾞｼｯｸUB" panose="020B0900000000000000" pitchFamily="50" charset="-128"/>
                <a:ea typeface="HGP創英角ｺﾞｼｯｸUB" panose="020B0900000000000000" pitchFamily="50" charset="-128"/>
              </a:rPr>
              <a:t>・磯部良太</a:t>
            </a:r>
            <a:r>
              <a:rPr lang="en-US" altLang="ja-JP" sz="2000" baseline="30000" dirty="0">
                <a:latin typeface="HGP創英角ｺﾞｼｯｸUB" panose="020B0900000000000000" pitchFamily="50" charset="-128"/>
                <a:ea typeface="HGP創英角ｺﾞｼｯｸUB" panose="020B0900000000000000" pitchFamily="50" charset="-128"/>
              </a:rPr>
              <a:t>3</a:t>
            </a:r>
            <a:r>
              <a:rPr lang="ja-JP" altLang="en-US" sz="2000" dirty="0">
                <a:latin typeface="HGP創英角ｺﾞｼｯｸUB" panose="020B0900000000000000" pitchFamily="50" charset="-128"/>
                <a:ea typeface="HGP創英角ｺﾞｼｯｸUB" panose="020B0900000000000000" pitchFamily="50" charset="-128"/>
              </a:rPr>
              <a:t>・天野邦彦</a:t>
            </a:r>
            <a:r>
              <a:rPr lang="en-US" altLang="ja-JP" sz="2000" baseline="30000" dirty="0">
                <a:latin typeface="HGP創英角ｺﾞｼｯｸUB" panose="020B0900000000000000" pitchFamily="50" charset="-128"/>
                <a:ea typeface="HGP創英角ｺﾞｼｯｸUB" panose="020B0900000000000000" pitchFamily="50" charset="-128"/>
              </a:rPr>
              <a:t>2</a:t>
            </a:r>
          </a:p>
          <a:p>
            <a:pPr eaLnBrk="1" hangingPunct="1">
              <a:buFont typeface="Arial" charset="0"/>
              <a:buNone/>
            </a:pPr>
            <a:r>
              <a:rPr lang="ja-JP" altLang="en-US" sz="1200" dirty="0">
                <a:latin typeface="HGP創英角ｺﾞｼｯｸUB" panose="020B0900000000000000" pitchFamily="50" charset="-128"/>
                <a:ea typeface="HGP創英角ｺﾞｼｯｸUB" panose="020B0900000000000000" pitchFamily="50" charset="-128"/>
              </a:rPr>
              <a:t>　　</a:t>
            </a:r>
            <a:r>
              <a:rPr lang="en-US" altLang="ja-JP" sz="1200">
                <a:latin typeface="HGP創英角ｺﾞｼｯｸUB" panose="020B0900000000000000" pitchFamily="50" charset="-128"/>
                <a:ea typeface="HGP創英角ｺﾞｼｯｸUB" panose="020B0900000000000000" pitchFamily="50" charset="-128"/>
              </a:rPr>
              <a:t>1 </a:t>
            </a:r>
            <a:r>
              <a:rPr lang="ja-JP" altLang="en-US" sz="1200">
                <a:latin typeface="HGP創英角ｺﾞｼｯｸUB" panose="020B0900000000000000" pitchFamily="50" charset="-128"/>
                <a:ea typeface="HGP創英角ｺﾞｼｯｸUB" panose="020B0900000000000000" pitchFamily="50" charset="-128"/>
              </a:rPr>
              <a:t>公益</a:t>
            </a:r>
            <a:r>
              <a:rPr lang="ja-JP" altLang="en-US" sz="1200" dirty="0">
                <a:latin typeface="HGP創英角ｺﾞｼｯｸUB" panose="020B0900000000000000" pitchFamily="50" charset="-128"/>
                <a:ea typeface="HGP創英角ｺﾞｼｯｸUB" panose="020B0900000000000000" pitchFamily="50" charset="-128"/>
              </a:rPr>
              <a:t>財団法人　河川財団　河川総合研究所</a:t>
            </a:r>
            <a:endParaRPr lang="en-US" altLang="ja-JP" sz="1200" dirty="0">
              <a:latin typeface="HGP創英角ｺﾞｼｯｸUB" panose="020B0900000000000000" pitchFamily="50" charset="-128"/>
              <a:ea typeface="HGP創英角ｺﾞｼｯｸUB" panose="020B0900000000000000" pitchFamily="50" charset="-128"/>
            </a:endParaRPr>
          </a:p>
          <a:p>
            <a:pPr eaLnBrk="1" hangingPunct="1">
              <a:buFont typeface="Arial" charset="0"/>
              <a:buNone/>
            </a:pPr>
            <a:r>
              <a:rPr lang="ja-JP" altLang="en-US" sz="1200" dirty="0">
                <a:latin typeface="HGP創英角ｺﾞｼｯｸUB" panose="020B0900000000000000" pitchFamily="50" charset="-128"/>
                <a:ea typeface="HGP創英角ｺﾞｼｯｸUB" panose="020B0900000000000000" pitchFamily="50" charset="-128"/>
              </a:rPr>
              <a:t>　　　　（現：日本工営株式会社　水工インフラマネジメント部）</a:t>
            </a:r>
          </a:p>
          <a:p>
            <a:pPr eaLnBrk="1" hangingPunct="1">
              <a:buFont typeface="Arial" charset="0"/>
              <a:buNone/>
            </a:pPr>
            <a:r>
              <a:rPr lang="ja-JP" altLang="en-US" sz="1200" dirty="0">
                <a:latin typeface="HGP創英角ｺﾞｼｯｸUB" panose="020B0900000000000000" pitchFamily="50" charset="-128"/>
                <a:ea typeface="HGP創英角ｺﾞｼｯｸUB" panose="020B0900000000000000" pitchFamily="50" charset="-128"/>
              </a:rPr>
              <a:t>　　</a:t>
            </a:r>
            <a:r>
              <a:rPr lang="en-US" altLang="ja-JP" sz="1200" dirty="0">
                <a:latin typeface="HGP創英角ｺﾞｼｯｸUB" panose="020B0900000000000000" pitchFamily="50" charset="-128"/>
                <a:ea typeface="HGP創英角ｺﾞｼｯｸUB" panose="020B0900000000000000" pitchFamily="50" charset="-128"/>
              </a:rPr>
              <a:t>2 </a:t>
            </a:r>
            <a:r>
              <a:rPr lang="ja-JP" altLang="en-US" sz="1200" dirty="0">
                <a:latin typeface="HGP創英角ｺﾞｼｯｸUB" panose="020B0900000000000000" pitchFamily="50" charset="-128"/>
                <a:ea typeface="HGP創英角ｺﾞｼｯｸUB" panose="020B0900000000000000" pitchFamily="50" charset="-128"/>
              </a:rPr>
              <a:t>公益財団法人　河川財団　河川総合研究所</a:t>
            </a:r>
            <a:endParaRPr lang="en-US" altLang="ja-JP" sz="1200" dirty="0">
              <a:latin typeface="HGP創英角ｺﾞｼｯｸUB" panose="020B0900000000000000" pitchFamily="50" charset="-128"/>
              <a:ea typeface="HGP創英角ｺﾞｼｯｸUB" panose="020B0900000000000000" pitchFamily="50" charset="-128"/>
            </a:endParaRPr>
          </a:p>
          <a:p>
            <a:pPr eaLnBrk="1" hangingPunct="1">
              <a:buFont typeface="Arial" charset="0"/>
              <a:buNone/>
            </a:pPr>
            <a:r>
              <a:rPr lang="ja-JP" altLang="en-US" sz="1200" dirty="0">
                <a:latin typeface="HGP創英角ｺﾞｼｯｸUB" panose="020B0900000000000000" pitchFamily="50" charset="-128"/>
                <a:ea typeface="HGP創英角ｺﾞｼｯｸUB" panose="020B0900000000000000" pitchFamily="50" charset="-128"/>
              </a:rPr>
              <a:t>　　</a:t>
            </a:r>
            <a:r>
              <a:rPr lang="en-US" altLang="ja-JP" sz="1200" dirty="0">
                <a:latin typeface="HGP創英角ｺﾞｼｯｸUB" panose="020B0900000000000000" pitchFamily="50" charset="-128"/>
                <a:ea typeface="HGP創英角ｺﾞｼｯｸUB" panose="020B0900000000000000" pitchFamily="50" charset="-128"/>
              </a:rPr>
              <a:t>3</a:t>
            </a:r>
            <a:r>
              <a:rPr lang="ja-JP" altLang="en-US" sz="1200" dirty="0">
                <a:latin typeface="HGP創英角ｺﾞｼｯｸUB" panose="020B0900000000000000" pitchFamily="50" charset="-128"/>
                <a:ea typeface="HGP創英角ｺﾞｼｯｸUB" panose="020B0900000000000000" pitchFamily="50" charset="-128"/>
              </a:rPr>
              <a:t> 公益財団法人　河川財団　河川総合研究所</a:t>
            </a:r>
            <a:endParaRPr lang="en-US" altLang="ja-JP" sz="1200" dirty="0">
              <a:latin typeface="HGP創英角ｺﾞｼｯｸUB" panose="020B0900000000000000" pitchFamily="50" charset="-128"/>
              <a:ea typeface="HGP創英角ｺﾞｼｯｸUB" panose="020B0900000000000000" pitchFamily="50" charset="-128"/>
            </a:endParaRPr>
          </a:p>
          <a:p>
            <a:pPr eaLnBrk="1" hangingPunct="1">
              <a:buFont typeface="Arial" charset="0"/>
              <a:buNone/>
            </a:pPr>
            <a:r>
              <a:rPr lang="ja-JP" altLang="en-US" sz="1200" dirty="0">
                <a:latin typeface="HGP創英角ｺﾞｼｯｸUB" panose="020B0900000000000000" pitchFamily="50" charset="-128"/>
                <a:ea typeface="HGP創英角ｺﾞｼｯｸUB" panose="020B0900000000000000" pitchFamily="50" charset="-128"/>
              </a:rPr>
              <a:t>　　　　（現：国土交通省　水管理・国土保全局　治水課）</a:t>
            </a:r>
            <a:endParaRPr lang="en-US" altLang="ja-JP" sz="1200" dirty="0">
              <a:latin typeface="HGP創英角ｺﾞｼｯｸUB" panose="020B0900000000000000" pitchFamily="50" charset="-128"/>
              <a:ea typeface="HGP創英角ｺﾞｼｯｸUB" panose="020B0900000000000000" pitchFamily="50" charset="-128"/>
            </a:endParaRPr>
          </a:p>
        </p:txBody>
      </p:sp>
      <p:grpSp>
        <p:nvGrpSpPr>
          <p:cNvPr id="10" name="グループ化 7">
            <a:extLst>
              <a:ext uri="{FF2B5EF4-FFF2-40B4-BE49-F238E27FC236}">
                <a16:creationId xmlns:a16="http://schemas.microsoft.com/office/drawing/2014/main" id="{84ABD8BE-76DC-5EFA-DE69-BFD3F5A13377}"/>
              </a:ext>
            </a:extLst>
          </p:cNvPr>
          <p:cNvGrpSpPr>
            <a:grpSpLocks/>
          </p:cNvGrpSpPr>
          <p:nvPr/>
        </p:nvGrpSpPr>
        <p:grpSpPr bwMode="auto">
          <a:xfrm>
            <a:off x="8910319" y="6207872"/>
            <a:ext cx="1591368" cy="572690"/>
            <a:chOff x="4427538" y="3863976"/>
            <a:chExt cx="1993106" cy="717549"/>
          </a:xfrm>
        </p:grpSpPr>
        <p:pic>
          <p:nvPicPr>
            <p:cNvPr id="11" name="図 6">
              <a:extLst>
                <a:ext uri="{FF2B5EF4-FFF2-40B4-BE49-F238E27FC236}">
                  <a16:creationId xmlns:a16="http://schemas.microsoft.com/office/drawing/2014/main" id="{2E2CE271-B4ED-E5F7-CAC5-A7E0160BEC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4005064"/>
              <a:ext cx="1200944" cy="418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6">
              <a:extLst>
                <a:ext uri="{FF2B5EF4-FFF2-40B4-BE49-F238E27FC236}">
                  <a16:creationId xmlns:a16="http://schemas.microsoft.com/office/drawing/2014/main" id="{54D6B8B0-CED5-40DD-9D4E-6203B6FFE4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3863976"/>
              <a:ext cx="719634" cy="71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テキスト ボックス 3">
            <a:extLst>
              <a:ext uri="{FF2B5EF4-FFF2-40B4-BE49-F238E27FC236}">
                <a16:creationId xmlns:a16="http://schemas.microsoft.com/office/drawing/2014/main" id="{31A9101C-8693-FEEC-CC75-5BF4EA073318}"/>
              </a:ext>
            </a:extLst>
          </p:cNvPr>
          <p:cNvSpPr txBox="1">
            <a:spLocks noChangeArrowheads="1"/>
          </p:cNvSpPr>
          <p:nvPr/>
        </p:nvSpPr>
        <p:spPr bwMode="auto">
          <a:xfrm>
            <a:off x="111607" y="1731666"/>
            <a:ext cx="4487607"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buFont typeface="Arial" charset="0"/>
              <a:buNone/>
            </a:pPr>
            <a:r>
              <a:rPr lang="en-US" altLang="ja-JP" dirty="0">
                <a:latin typeface="HGP創英角ｺﾞｼｯｸUB" panose="020B0900000000000000" pitchFamily="50" charset="-128"/>
                <a:ea typeface="HGP創英角ｺﾞｼｯｸUB" panose="020B0900000000000000" pitchFamily="50" charset="-128"/>
              </a:rPr>
              <a:t>2023</a:t>
            </a:r>
            <a:r>
              <a:rPr lang="ja-JP" altLang="en-US" dirty="0">
                <a:latin typeface="HGP創英角ｺﾞｼｯｸUB" panose="020B0900000000000000" pitchFamily="50" charset="-128"/>
                <a:ea typeface="HGP創英角ｺﾞｼｯｸUB" panose="020B0900000000000000" pitchFamily="50" charset="-128"/>
              </a:rPr>
              <a:t>年度河川技術に関するシンポジウム</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2" name="タイトル 1">
            <a:extLst>
              <a:ext uri="{FF2B5EF4-FFF2-40B4-BE49-F238E27FC236}">
                <a16:creationId xmlns:a16="http://schemas.microsoft.com/office/drawing/2014/main" id="{075EEE19-861A-F6EF-3E2A-9D225977D000}"/>
              </a:ext>
            </a:extLst>
          </p:cNvPr>
          <p:cNvSpPr>
            <a:spLocks noGrp="1"/>
          </p:cNvSpPr>
          <p:nvPr>
            <p:ph type="ctrTitle"/>
          </p:nvPr>
        </p:nvSpPr>
        <p:spPr>
          <a:xfrm>
            <a:off x="1521307" y="2751921"/>
            <a:ext cx="9138246" cy="954108"/>
          </a:xfrm>
        </p:spPr>
        <p:txBody>
          <a:bodyPr>
            <a:noAutofit/>
          </a:bodyPr>
          <a:lstStyle/>
          <a:p>
            <a:pPr>
              <a:lnSpc>
                <a:spcPct val="100000"/>
              </a:lnSpc>
            </a:pPr>
            <a:r>
              <a:rPr lang="ja-JP" altLang="en-US" sz="4000" dirty="0">
                <a:latin typeface="HGP創英角ｺﾞｼｯｸUB" panose="020B0900000000000000" pitchFamily="50" charset="-128"/>
                <a:ea typeface="HGP創英角ｺﾞｼｯｸUB" panose="020B0900000000000000" pitchFamily="50" charset="-128"/>
              </a:rPr>
              <a:t>河道管理における流下能力維持のための</a:t>
            </a:r>
            <a:br>
              <a:rPr lang="en-US" altLang="ja-JP" sz="4000" dirty="0">
                <a:latin typeface="HGP創英角ｺﾞｼｯｸUB" panose="020B0900000000000000" pitchFamily="50" charset="-128"/>
                <a:ea typeface="HGP創英角ｺﾞｼｯｸUB" panose="020B0900000000000000" pitchFamily="50" charset="-128"/>
              </a:rPr>
            </a:br>
            <a:r>
              <a:rPr lang="ja-JP" altLang="en-US" sz="4000" dirty="0">
                <a:latin typeface="HGP創英角ｺﾞｼｯｸUB" panose="020B0900000000000000" pitchFamily="50" charset="-128"/>
                <a:ea typeface="HGP創英角ｺﾞｼｯｸUB" panose="020B0900000000000000" pitchFamily="50" charset="-128"/>
              </a:rPr>
              <a:t>新たな技術マネジメント手法の提案</a:t>
            </a:r>
            <a:endParaRPr lang="ja-JP" altLang="en-US" sz="4000" dirty="0"/>
          </a:p>
        </p:txBody>
      </p:sp>
      <p:pic>
        <p:nvPicPr>
          <p:cNvPr id="9" name="図 8" descr="山と湖の風景&#10;&#10;自動的に生成された説明">
            <a:extLst>
              <a:ext uri="{FF2B5EF4-FFF2-40B4-BE49-F238E27FC236}">
                <a16:creationId xmlns:a16="http://schemas.microsoft.com/office/drawing/2014/main" id="{B942FED8-BBDE-EE3F-8912-E419A42D090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1682" b="14291"/>
          <a:stretch/>
        </p:blipFill>
        <p:spPr>
          <a:xfrm>
            <a:off x="1060" y="5218211"/>
            <a:ext cx="12190940" cy="1639789"/>
          </a:xfrm>
          <a:prstGeom prst="rect">
            <a:avLst/>
          </a:prstGeom>
        </p:spPr>
      </p:pic>
      <p:pic>
        <p:nvPicPr>
          <p:cNvPr id="13" name="図 12" descr="山と湖の風景&#10;&#10;自動的に生成された説明">
            <a:extLst>
              <a:ext uri="{FF2B5EF4-FFF2-40B4-BE49-F238E27FC236}">
                <a16:creationId xmlns:a16="http://schemas.microsoft.com/office/drawing/2014/main" id="{8C4759A7-3E80-9372-5AB6-9039F350D90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8874" b="36544"/>
          <a:stretch/>
        </p:blipFill>
        <p:spPr>
          <a:xfrm>
            <a:off x="-5570" y="0"/>
            <a:ext cx="12192000" cy="1677747"/>
          </a:xfrm>
          <a:prstGeom prst="rect">
            <a:avLst/>
          </a:prstGeom>
        </p:spPr>
      </p:pic>
    </p:spTree>
    <p:extLst>
      <p:ext uri="{BB962C8B-B14F-4D97-AF65-F5344CB8AC3E}">
        <p14:creationId xmlns:p14="http://schemas.microsoft.com/office/powerpoint/2010/main" val="2508671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98F1B4-EED5-40EE-9253-BF589DD9670C}"/>
              </a:ext>
            </a:extLst>
          </p:cNvPr>
          <p:cNvSpPr>
            <a:spLocks noGrp="1"/>
          </p:cNvSpPr>
          <p:nvPr>
            <p:ph type="title"/>
          </p:nvPr>
        </p:nvSpPr>
        <p:spPr>
          <a:xfrm>
            <a:off x="0" y="-9419"/>
            <a:ext cx="12191999" cy="690455"/>
          </a:xfrm>
          <a:noFill/>
        </p:spPr>
        <p:txBody>
          <a:bodyPr>
            <a:normAutofit/>
          </a:bodyPr>
          <a:lstStyle/>
          <a:p>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３</a:t>
            </a:r>
            <a:r>
              <a:rPr lang="en-US" altLang="ja-JP" sz="2800" dirty="0">
                <a:solidFill>
                  <a:srgbClr val="2F82C4"/>
                </a:solidFill>
                <a:latin typeface="HGP創英角ｺﾞｼｯｸUB" panose="020B0900000000000000" pitchFamily="50" charset="-128"/>
                <a:ea typeface="HGP創英角ｺﾞｼｯｸUB" panose="020B0900000000000000" pitchFamily="50" charset="-128"/>
              </a:rPr>
              <a:t>.</a:t>
            </a:r>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検討結果</a:t>
            </a:r>
            <a:endParaRPr lang="ja-JP" altLang="en-US" sz="2800" dirty="0">
              <a:solidFill>
                <a:srgbClr val="2F82C4"/>
              </a:solidFill>
            </a:endParaRPr>
          </a:p>
        </p:txBody>
      </p:sp>
      <p:sp>
        <p:nvSpPr>
          <p:cNvPr id="4" name="スライド番号プレースホルダー 3">
            <a:extLst>
              <a:ext uri="{FF2B5EF4-FFF2-40B4-BE49-F238E27FC236}">
                <a16:creationId xmlns:a16="http://schemas.microsoft.com/office/drawing/2014/main" id="{8F72FFED-A1B0-10BD-45D0-FFFC8317640E}"/>
              </a:ext>
            </a:extLst>
          </p:cNvPr>
          <p:cNvSpPr>
            <a:spLocks noGrp="1"/>
          </p:cNvSpPr>
          <p:nvPr>
            <p:ph type="sldNum" sz="quarter" idx="12"/>
          </p:nvPr>
        </p:nvSpPr>
        <p:spPr/>
        <p:txBody>
          <a:bodyPr/>
          <a:lstStyle/>
          <a:p>
            <a:fld id="{47243A20-B675-4EEE-AB5C-D14EF97CD973}" type="slidenum">
              <a:rPr kumimoji="1" lang="ja-JP" altLang="en-US" smtClean="0"/>
              <a:t>9</a:t>
            </a:fld>
            <a:endParaRPr kumimoji="1" lang="ja-JP" altLang="en-US" dirty="0"/>
          </a:p>
        </p:txBody>
      </p:sp>
      <p:sp>
        <p:nvSpPr>
          <p:cNvPr id="7" name="テキスト ボックス 6">
            <a:extLst>
              <a:ext uri="{FF2B5EF4-FFF2-40B4-BE49-F238E27FC236}">
                <a16:creationId xmlns:a16="http://schemas.microsoft.com/office/drawing/2014/main" id="{1B072754-177F-11EA-1A7A-EF23DA3A8B9D}"/>
              </a:ext>
            </a:extLst>
          </p:cNvPr>
          <p:cNvSpPr txBox="1"/>
          <p:nvPr/>
        </p:nvSpPr>
        <p:spPr>
          <a:xfrm>
            <a:off x="0" y="735741"/>
            <a:ext cx="6828730" cy="400110"/>
          </a:xfrm>
          <a:prstGeom prst="rect">
            <a:avLst/>
          </a:prstGeom>
          <a:noFill/>
        </p:spPr>
        <p:txBody>
          <a:bodyPr wrap="square" rtlCol="0">
            <a:spAutoFit/>
          </a:bodyPr>
          <a:lstStyle/>
          <a:p>
            <a:r>
              <a:rPr lang="en-US" altLang="ja-JP" sz="2000" b="1" dirty="0">
                <a:latin typeface="メイリオ" panose="020B0604030504040204" pitchFamily="50" charset="-128"/>
                <a:ea typeface="メイリオ" panose="020B0604030504040204" pitchFamily="50" charset="-128"/>
              </a:rPr>
              <a:t>STEP</a:t>
            </a:r>
            <a:r>
              <a:rPr lang="ja-JP" altLang="en-US" sz="2000" b="1" dirty="0">
                <a:latin typeface="メイリオ" panose="020B0604030504040204" pitchFamily="50" charset="-128"/>
                <a:ea typeface="メイリオ" panose="020B0604030504040204" pitchFamily="50" charset="-128"/>
              </a:rPr>
              <a:t>３：要着目箇所の絞り込み</a:t>
            </a:r>
            <a:endParaRPr lang="en-US" altLang="ja-JP" sz="2000" b="1"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12100748-617B-AFA2-387C-AAA7A3114B7F}"/>
              </a:ext>
            </a:extLst>
          </p:cNvPr>
          <p:cNvSpPr txBox="1"/>
          <p:nvPr/>
        </p:nvSpPr>
        <p:spPr>
          <a:xfrm>
            <a:off x="130749" y="1135851"/>
            <a:ext cx="7561822" cy="646331"/>
          </a:xfrm>
          <a:prstGeom prst="rect">
            <a:avLst/>
          </a:prstGeom>
          <a:noFill/>
        </p:spPr>
        <p:txBody>
          <a:bodyPr wrap="square" rtlCol="0">
            <a:spAutoFit/>
          </a:bodyPr>
          <a:lstStyle/>
          <a:p>
            <a:pPr marL="285750" indent="-285750">
              <a:buFont typeface="Wingdings" panose="05000000000000000000" pitchFamily="2" charset="2"/>
              <a:buChar char="n"/>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毎年の点検が過大とならないようにするため、要着目箇所をさらに絞り込みを行う。</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98A444F9-57CE-A80E-0DDE-C3213D5F5A46}"/>
              </a:ext>
            </a:extLst>
          </p:cNvPr>
          <p:cNvSpPr/>
          <p:nvPr/>
        </p:nvSpPr>
        <p:spPr>
          <a:xfrm>
            <a:off x="5523353" y="2556596"/>
            <a:ext cx="2819313" cy="276999"/>
          </a:xfrm>
          <a:prstGeom prst="rect">
            <a:avLst/>
          </a:prstGeom>
        </p:spPr>
        <p:txBody>
          <a:bodyPr wrap="square">
            <a:spAutoFit/>
          </a:bodyPr>
          <a:lstStyle/>
          <a:p>
            <a:pPr algn="just"/>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各ケースの横断形状</a:t>
            </a:r>
            <a:endPar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pic>
        <p:nvPicPr>
          <p:cNvPr id="15" name="図 14">
            <a:extLst>
              <a:ext uri="{FF2B5EF4-FFF2-40B4-BE49-F238E27FC236}">
                <a16:creationId xmlns:a16="http://schemas.microsoft.com/office/drawing/2014/main" id="{A4EED9E4-C04E-5E6D-6A53-58799ECC0D2F}"/>
              </a:ext>
            </a:extLst>
          </p:cNvPr>
          <p:cNvPicPr>
            <a:picLocks noChangeAspect="1"/>
          </p:cNvPicPr>
          <p:nvPr/>
        </p:nvPicPr>
        <p:blipFill>
          <a:blip r:embed="rId3"/>
          <a:stretch>
            <a:fillRect/>
          </a:stretch>
        </p:blipFill>
        <p:spPr>
          <a:xfrm>
            <a:off x="0" y="4482273"/>
            <a:ext cx="12192000" cy="1891573"/>
          </a:xfrm>
          <a:prstGeom prst="rect">
            <a:avLst/>
          </a:prstGeom>
        </p:spPr>
      </p:pic>
      <p:pic>
        <p:nvPicPr>
          <p:cNvPr id="17" name="図 16">
            <a:extLst>
              <a:ext uri="{FF2B5EF4-FFF2-40B4-BE49-F238E27FC236}">
                <a16:creationId xmlns:a16="http://schemas.microsoft.com/office/drawing/2014/main" id="{A1D8747E-929B-B84B-554E-E1F7B0611D3A}"/>
              </a:ext>
            </a:extLst>
          </p:cNvPr>
          <p:cNvPicPr>
            <a:picLocks noChangeAspect="1"/>
          </p:cNvPicPr>
          <p:nvPr/>
        </p:nvPicPr>
        <p:blipFill>
          <a:blip r:embed="rId4"/>
          <a:stretch>
            <a:fillRect/>
          </a:stretch>
        </p:blipFill>
        <p:spPr>
          <a:xfrm>
            <a:off x="5189343" y="2785892"/>
            <a:ext cx="6673720" cy="1703741"/>
          </a:xfrm>
          <a:prstGeom prst="rect">
            <a:avLst/>
          </a:prstGeom>
        </p:spPr>
      </p:pic>
      <p:cxnSp>
        <p:nvCxnSpPr>
          <p:cNvPr id="5" name="直線コネクタ 4">
            <a:extLst>
              <a:ext uri="{FF2B5EF4-FFF2-40B4-BE49-F238E27FC236}">
                <a16:creationId xmlns:a16="http://schemas.microsoft.com/office/drawing/2014/main" id="{D890CC63-9145-F66C-54B4-1AA3666A3AAD}"/>
              </a:ext>
            </a:extLst>
          </p:cNvPr>
          <p:cNvCxnSpPr>
            <a:cxnSpLocks/>
          </p:cNvCxnSpPr>
          <p:nvPr/>
        </p:nvCxnSpPr>
        <p:spPr>
          <a:xfrm flipV="1">
            <a:off x="3070947" y="4590221"/>
            <a:ext cx="0" cy="135671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吹き出し: 四角形 8">
            <a:extLst>
              <a:ext uri="{FF2B5EF4-FFF2-40B4-BE49-F238E27FC236}">
                <a16:creationId xmlns:a16="http://schemas.microsoft.com/office/drawing/2014/main" id="{C02D3ED5-DDEF-B00F-13A5-B4FDF0FCC247}"/>
              </a:ext>
            </a:extLst>
          </p:cNvPr>
          <p:cNvSpPr/>
          <p:nvPr/>
        </p:nvSpPr>
        <p:spPr>
          <a:xfrm>
            <a:off x="1119318" y="2156919"/>
            <a:ext cx="4000481" cy="2243654"/>
          </a:xfrm>
          <a:prstGeom prst="wedgeRectCallout">
            <a:avLst>
              <a:gd name="adj1" fmla="val -4960"/>
              <a:gd name="adj2" fmla="val 540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5B71959-AA6F-385F-2C59-993277087AC9}"/>
              </a:ext>
            </a:extLst>
          </p:cNvPr>
          <p:cNvSpPr/>
          <p:nvPr/>
        </p:nvSpPr>
        <p:spPr>
          <a:xfrm>
            <a:off x="1203539" y="2181994"/>
            <a:ext cx="2819313" cy="276999"/>
          </a:xfrm>
          <a:prstGeom prst="rect">
            <a:avLst/>
          </a:prstGeom>
        </p:spPr>
        <p:txBody>
          <a:bodyPr wrap="square">
            <a:spAutoFit/>
          </a:bodyPr>
          <a:lstStyle/>
          <a:p>
            <a:pPr algn="just"/>
            <a:r>
              <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5.2k</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の堆積厚に対応した水位</a:t>
            </a:r>
            <a:endPar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pic>
        <p:nvPicPr>
          <p:cNvPr id="16" name="図 15">
            <a:extLst>
              <a:ext uri="{FF2B5EF4-FFF2-40B4-BE49-F238E27FC236}">
                <a16:creationId xmlns:a16="http://schemas.microsoft.com/office/drawing/2014/main" id="{20AC40CC-625C-5886-0F92-7A7F45B19EF7}"/>
              </a:ext>
            </a:extLst>
          </p:cNvPr>
          <p:cNvPicPr>
            <a:picLocks noChangeAspect="1"/>
          </p:cNvPicPr>
          <p:nvPr/>
        </p:nvPicPr>
        <p:blipFill>
          <a:blip r:embed="rId5"/>
          <a:stretch>
            <a:fillRect/>
          </a:stretch>
        </p:blipFill>
        <p:spPr>
          <a:xfrm>
            <a:off x="1279379" y="2416093"/>
            <a:ext cx="3762406" cy="1961408"/>
          </a:xfrm>
          <a:prstGeom prst="rect">
            <a:avLst/>
          </a:prstGeom>
        </p:spPr>
      </p:pic>
      <p:grpSp>
        <p:nvGrpSpPr>
          <p:cNvPr id="20" name="グループ化 19">
            <a:extLst>
              <a:ext uri="{FF2B5EF4-FFF2-40B4-BE49-F238E27FC236}">
                <a16:creationId xmlns:a16="http://schemas.microsoft.com/office/drawing/2014/main" id="{5AEC1D41-1B72-9BCB-C514-487E787CB9E3}"/>
              </a:ext>
            </a:extLst>
          </p:cNvPr>
          <p:cNvGrpSpPr/>
          <p:nvPr/>
        </p:nvGrpSpPr>
        <p:grpSpPr>
          <a:xfrm>
            <a:off x="7776792" y="238048"/>
            <a:ext cx="4039743" cy="2133882"/>
            <a:chOff x="7823320" y="172138"/>
            <a:chExt cx="4039743" cy="2133882"/>
          </a:xfrm>
        </p:grpSpPr>
        <p:sp>
          <p:nvSpPr>
            <p:cNvPr id="19" name="正方形/長方形 18">
              <a:extLst>
                <a:ext uri="{FF2B5EF4-FFF2-40B4-BE49-F238E27FC236}">
                  <a16:creationId xmlns:a16="http://schemas.microsoft.com/office/drawing/2014/main" id="{070954E1-58D8-FF78-5CAE-C924AFEC5DD6}"/>
                </a:ext>
              </a:extLst>
            </p:cNvPr>
            <p:cNvSpPr/>
            <p:nvPr/>
          </p:nvSpPr>
          <p:spPr>
            <a:xfrm>
              <a:off x="7823320" y="556202"/>
              <a:ext cx="3781778" cy="20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F84D925F-D705-19A1-35FE-3ED693C83A59}"/>
                </a:ext>
              </a:extLst>
            </p:cNvPr>
            <p:cNvPicPr>
              <a:picLocks noChangeAspect="1"/>
            </p:cNvPicPr>
            <p:nvPr/>
          </p:nvPicPr>
          <p:blipFill>
            <a:blip r:embed="rId6"/>
            <a:stretch>
              <a:fillRect/>
            </a:stretch>
          </p:blipFill>
          <p:spPr>
            <a:xfrm>
              <a:off x="7862582" y="172138"/>
              <a:ext cx="4000481" cy="2133882"/>
            </a:xfrm>
            <a:prstGeom prst="rect">
              <a:avLst/>
            </a:prstGeom>
          </p:spPr>
        </p:pic>
      </p:grpSp>
      <p:grpSp>
        <p:nvGrpSpPr>
          <p:cNvPr id="6" name="グループ化 5">
            <a:extLst>
              <a:ext uri="{FF2B5EF4-FFF2-40B4-BE49-F238E27FC236}">
                <a16:creationId xmlns:a16="http://schemas.microsoft.com/office/drawing/2014/main" id="{6DCF7BEB-83E2-59CB-7E56-1F0468FE0336}"/>
              </a:ext>
            </a:extLst>
          </p:cNvPr>
          <p:cNvGrpSpPr/>
          <p:nvPr/>
        </p:nvGrpSpPr>
        <p:grpSpPr>
          <a:xfrm>
            <a:off x="4144377" y="1753906"/>
            <a:ext cx="2020388" cy="1278229"/>
            <a:chOff x="3267075" y="2924529"/>
            <a:chExt cx="2020388" cy="1278229"/>
          </a:xfrm>
        </p:grpSpPr>
        <p:cxnSp>
          <p:nvCxnSpPr>
            <p:cNvPr id="14" name="直線矢印コネクタ 13">
              <a:extLst>
                <a:ext uri="{FF2B5EF4-FFF2-40B4-BE49-F238E27FC236}">
                  <a16:creationId xmlns:a16="http://schemas.microsoft.com/office/drawing/2014/main" id="{2D17A6AD-B28D-4293-B381-3D1DB262449C}"/>
                </a:ext>
              </a:extLst>
            </p:cNvPr>
            <p:cNvCxnSpPr>
              <a:cxnSpLocks/>
            </p:cNvCxnSpPr>
            <p:nvPr/>
          </p:nvCxnSpPr>
          <p:spPr>
            <a:xfrm flipH="1">
              <a:off x="3267075" y="3551429"/>
              <a:ext cx="593727" cy="6513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F037F07D-6C3A-7F8D-C3B0-2E8193755CA7}"/>
                </a:ext>
              </a:extLst>
            </p:cNvPr>
            <p:cNvSpPr txBox="1"/>
            <p:nvPr/>
          </p:nvSpPr>
          <p:spPr>
            <a:xfrm>
              <a:off x="3267075" y="2924529"/>
              <a:ext cx="2020388" cy="646331"/>
            </a:xfrm>
            <a:prstGeom prst="rect">
              <a:avLst/>
            </a:prstGeom>
            <a:solidFill>
              <a:schemeClr val="bg1"/>
            </a:solidFill>
            <a:ln>
              <a:solidFill>
                <a:schemeClr val="tx1"/>
              </a:solidFill>
            </a:ln>
          </p:spPr>
          <p:txBody>
            <a:bodyPr wrap="square" rtlCol="0">
              <a:spAutoFit/>
            </a:bodyPr>
            <a:lstStyle/>
            <a:p>
              <a:pPr algn="just"/>
              <a:r>
                <a:rPr kumimoji="1" lang="en-US" altLang="ja-JP" sz="1200" dirty="0">
                  <a:latin typeface="メイリオ" panose="020B0604030504040204" pitchFamily="50" charset="-128"/>
                  <a:ea typeface="メイリオ" panose="020B0604030504040204" pitchFamily="50" charset="-128"/>
                </a:rPr>
                <a:t>4.8k-5.2k</a:t>
              </a:r>
              <a:r>
                <a:rPr kumimoji="1" lang="ja-JP" altLang="en-US" sz="1200" dirty="0">
                  <a:latin typeface="メイリオ" panose="020B0604030504040204" pitchFamily="50" charset="-128"/>
                  <a:ea typeface="メイリオ" panose="020B0604030504040204" pitchFamily="50" charset="-128"/>
                </a:rPr>
                <a:t>区間で</a:t>
              </a:r>
              <a:r>
                <a:rPr kumimoji="1" lang="en-US" altLang="ja-JP" sz="1200" dirty="0">
                  <a:latin typeface="メイリオ" panose="020B0604030504040204" pitchFamily="50" charset="-128"/>
                  <a:ea typeface="メイリオ" panose="020B0604030504040204" pitchFamily="50" charset="-128"/>
                </a:rPr>
                <a:t>3m</a:t>
              </a:r>
              <a:r>
                <a:rPr kumimoji="1" lang="ja-JP" altLang="en-US" sz="1200" dirty="0">
                  <a:latin typeface="メイリオ" panose="020B0604030504040204" pitchFamily="50" charset="-128"/>
                  <a:ea typeface="メイリオ" panose="020B0604030504040204" pitchFamily="50" charset="-128"/>
                </a:rPr>
                <a:t>堆積した場合に、</a:t>
              </a:r>
              <a:r>
                <a:rPr kumimoji="1" lang="en-US" altLang="ja-JP" sz="1200" dirty="0">
                  <a:latin typeface="メイリオ" panose="020B0604030504040204" pitchFamily="50" charset="-128"/>
                  <a:ea typeface="メイリオ" panose="020B0604030504040204" pitchFamily="50" charset="-128"/>
                </a:rPr>
                <a:t>5.2k</a:t>
              </a:r>
              <a:r>
                <a:rPr kumimoji="1" lang="ja-JP" altLang="en-US" sz="1200" dirty="0">
                  <a:latin typeface="メイリオ" panose="020B0604030504040204" pitchFamily="50" charset="-128"/>
                  <a:ea typeface="メイリオ" panose="020B0604030504040204" pitchFamily="50" charset="-128"/>
                </a:rPr>
                <a:t>の断面において</a:t>
              </a:r>
              <a:r>
                <a:rPr kumimoji="1" lang="en-US" altLang="ja-JP" sz="1200" dirty="0">
                  <a:latin typeface="メイリオ" panose="020B0604030504040204" pitchFamily="50" charset="-128"/>
                  <a:ea typeface="メイリオ" panose="020B0604030504040204" pitchFamily="50" charset="-128"/>
                </a:rPr>
                <a:t>HWL</a:t>
              </a:r>
              <a:r>
                <a:rPr kumimoji="1" lang="ja-JP" altLang="en-US" sz="1200" dirty="0">
                  <a:latin typeface="メイリオ" panose="020B0604030504040204" pitchFamily="50" charset="-128"/>
                  <a:ea typeface="メイリオ" panose="020B0604030504040204" pitchFamily="50" charset="-128"/>
                </a:rPr>
                <a:t>を超過する。</a:t>
              </a:r>
            </a:p>
          </p:txBody>
        </p:sp>
      </p:grpSp>
    </p:spTree>
    <p:extLst>
      <p:ext uri="{BB962C8B-B14F-4D97-AF65-F5344CB8AC3E}">
        <p14:creationId xmlns:p14="http://schemas.microsoft.com/office/powerpoint/2010/main" val="621899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98F1B4-EED5-40EE-9253-BF589DD9670C}"/>
              </a:ext>
            </a:extLst>
          </p:cNvPr>
          <p:cNvSpPr>
            <a:spLocks noGrp="1"/>
          </p:cNvSpPr>
          <p:nvPr>
            <p:ph type="title"/>
          </p:nvPr>
        </p:nvSpPr>
        <p:spPr>
          <a:xfrm>
            <a:off x="0" y="-9419"/>
            <a:ext cx="12191999" cy="690455"/>
          </a:xfrm>
          <a:noFill/>
        </p:spPr>
        <p:txBody>
          <a:bodyPr>
            <a:normAutofit/>
          </a:bodyPr>
          <a:lstStyle/>
          <a:p>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３</a:t>
            </a:r>
            <a:r>
              <a:rPr lang="en-US" altLang="ja-JP" sz="2800" dirty="0">
                <a:solidFill>
                  <a:srgbClr val="2F82C4"/>
                </a:solidFill>
                <a:latin typeface="HGP創英角ｺﾞｼｯｸUB" panose="020B0900000000000000" pitchFamily="50" charset="-128"/>
                <a:ea typeface="HGP創英角ｺﾞｼｯｸUB" panose="020B0900000000000000" pitchFamily="50" charset="-128"/>
              </a:rPr>
              <a:t>.</a:t>
            </a:r>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検討結果</a:t>
            </a:r>
            <a:endParaRPr lang="ja-JP" altLang="en-US" sz="2800" dirty="0">
              <a:solidFill>
                <a:srgbClr val="2F82C4"/>
              </a:solidFill>
            </a:endParaRPr>
          </a:p>
        </p:txBody>
      </p:sp>
      <p:sp>
        <p:nvSpPr>
          <p:cNvPr id="4" name="スライド番号プレースホルダー 3">
            <a:extLst>
              <a:ext uri="{FF2B5EF4-FFF2-40B4-BE49-F238E27FC236}">
                <a16:creationId xmlns:a16="http://schemas.microsoft.com/office/drawing/2014/main" id="{8F72FFED-A1B0-10BD-45D0-FFFC8317640E}"/>
              </a:ext>
            </a:extLst>
          </p:cNvPr>
          <p:cNvSpPr>
            <a:spLocks noGrp="1"/>
          </p:cNvSpPr>
          <p:nvPr>
            <p:ph type="sldNum" sz="quarter" idx="12"/>
          </p:nvPr>
        </p:nvSpPr>
        <p:spPr/>
        <p:txBody>
          <a:bodyPr/>
          <a:lstStyle/>
          <a:p>
            <a:fld id="{47243A20-B675-4EEE-AB5C-D14EF97CD973}" type="slidenum">
              <a:rPr kumimoji="1" lang="ja-JP" altLang="en-US" smtClean="0"/>
              <a:t>10</a:t>
            </a:fld>
            <a:endParaRPr kumimoji="1" lang="ja-JP" altLang="en-US" dirty="0"/>
          </a:p>
        </p:txBody>
      </p:sp>
      <p:pic>
        <p:nvPicPr>
          <p:cNvPr id="5" name="図 4">
            <a:extLst>
              <a:ext uri="{FF2B5EF4-FFF2-40B4-BE49-F238E27FC236}">
                <a16:creationId xmlns:a16="http://schemas.microsoft.com/office/drawing/2014/main" id="{EA41D574-97FD-E68D-43E5-4BE5F0CC76F0}"/>
              </a:ext>
            </a:extLst>
          </p:cNvPr>
          <p:cNvPicPr>
            <a:picLocks noChangeAspect="1"/>
          </p:cNvPicPr>
          <p:nvPr/>
        </p:nvPicPr>
        <p:blipFill>
          <a:blip r:embed="rId3"/>
          <a:stretch>
            <a:fillRect/>
          </a:stretch>
        </p:blipFill>
        <p:spPr>
          <a:xfrm>
            <a:off x="369194" y="2096092"/>
            <a:ext cx="6631681" cy="2337090"/>
          </a:xfrm>
          <a:prstGeom prst="rect">
            <a:avLst/>
          </a:prstGeom>
        </p:spPr>
      </p:pic>
      <p:pic>
        <p:nvPicPr>
          <p:cNvPr id="23" name="図 22">
            <a:extLst>
              <a:ext uri="{FF2B5EF4-FFF2-40B4-BE49-F238E27FC236}">
                <a16:creationId xmlns:a16="http://schemas.microsoft.com/office/drawing/2014/main" id="{8F806188-F3DA-EF55-6809-622F1551C9CE}"/>
              </a:ext>
            </a:extLst>
          </p:cNvPr>
          <p:cNvPicPr>
            <a:picLocks noChangeAspect="1"/>
          </p:cNvPicPr>
          <p:nvPr/>
        </p:nvPicPr>
        <p:blipFill>
          <a:blip r:embed="rId4"/>
          <a:stretch>
            <a:fillRect/>
          </a:stretch>
        </p:blipFill>
        <p:spPr>
          <a:xfrm>
            <a:off x="5086969" y="3918125"/>
            <a:ext cx="7132108" cy="2940500"/>
          </a:xfrm>
          <a:prstGeom prst="rect">
            <a:avLst/>
          </a:prstGeom>
        </p:spPr>
      </p:pic>
      <p:sp>
        <p:nvSpPr>
          <p:cNvPr id="6" name="テキスト ボックス 5">
            <a:extLst>
              <a:ext uri="{FF2B5EF4-FFF2-40B4-BE49-F238E27FC236}">
                <a16:creationId xmlns:a16="http://schemas.microsoft.com/office/drawing/2014/main" id="{3545DAE1-1375-0759-B203-9614BD6DFBA4}"/>
              </a:ext>
            </a:extLst>
          </p:cNvPr>
          <p:cNvSpPr txBox="1"/>
          <p:nvPr/>
        </p:nvSpPr>
        <p:spPr>
          <a:xfrm>
            <a:off x="0" y="735741"/>
            <a:ext cx="6828730" cy="400110"/>
          </a:xfrm>
          <a:prstGeom prst="rect">
            <a:avLst/>
          </a:prstGeom>
          <a:noFill/>
        </p:spPr>
        <p:txBody>
          <a:bodyPr wrap="square" rtlCol="0">
            <a:spAutoFit/>
          </a:bodyPr>
          <a:lstStyle/>
          <a:p>
            <a:r>
              <a:rPr lang="en-US" altLang="ja-JP" sz="2000" b="1" dirty="0">
                <a:latin typeface="メイリオ" panose="020B0604030504040204" pitchFamily="50" charset="-128"/>
                <a:ea typeface="メイリオ" panose="020B0604030504040204" pitchFamily="50" charset="-128"/>
              </a:rPr>
              <a:t>STEP</a:t>
            </a:r>
            <a:r>
              <a:rPr lang="ja-JP" altLang="en-US" sz="2000" b="1" dirty="0">
                <a:latin typeface="メイリオ" panose="020B0604030504040204" pitchFamily="50" charset="-128"/>
                <a:ea typeface="メイリオ" panose="020B0604030504040204" pitchFamily="50" charset="-128"/>
              </a:rPr>
              <a:t>４：要着目箇所の点検方法</a:t>
            </a:r>
            <a:endParaRPr lang="en-US" altLang="ja-JP" sz="2000" b="1"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826D89E-17C7-D3AD-9D88-3E0309C79651}"/>
              </a:ext>
            </a:extLst>
          </p:cNvPr>
          <p:cNvSpPr txBox="1"/>
          <p:nvPr/>
        </p:nvSpPr>
        <p:spPr>
          <a:xfrm>
            <a:off x="130749" y="1135851"/>
            <a:ext cx="11732315" cy="646331"/>
          </a:xfrm>
          <a:prstGeom prst="rect">
            <a:avLst/>
          </a:prstGeom>
          <a:noFill/>
        </p:spPr>
        <p:txBody>
          <a:bodyPr wrap="square" rtlCol="0">
            <a:spAutoFit/>
          </a:bodyPr>
          <a:lstStyle/>
          <a:p>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年１回（出水期前）を目途に、計画高水位に近接または超過するような状態変化が生じていないかという観点で点検を実施する。</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nvGrpSpPr>
          <p:cNvPr id="8" name="グループ化 7">
            <a:extLst>
              <a:ext uri="{FF2B5EF4-FFF2-40B4-BE49-F238E27FC236}">
                <a16:creationId xmlns:a16="http://schemas.microsoft.com/office/drawing/2014/main" id="{4189F150-12B6-22AF-B91D-D964D1825C4A}"/>
              </a:ext>
            </a:extLst>
          </p:cNvPr>
          <p:cNvGrpSpPr/>
          <p:nvPr/>
        </p:nvGrpSpPr>
        <p:grpSpPr>
          <a:xfrm>
            <a:off x="369194" y="4488589"/>
            <a:ext cx="4618947" cy="369332"/>
            <a:chOff x="-130033" y="5033905"/>
            <a:chExt cx="4618947" cy="369332"/>
          </a:xfrm>
        </p:grpSpPr>
        <p:sp>
          <p:nvSpPr>
            <p:cNvPr id="24" name="テキスト ボックス 23">
              <a:extLst>
                <a:ext uri="{FF2B5EF4-FFF2-40B4-BE49-F238E27FC236}">
                  <a16:creationId xmlns:a16="http://schemas.microsoft.com/office/drawing/2014/main" id="{6968BD1F-987F-D2AD-F22C-E1B2A0EB5663}"/>
                </a:ext>
              </a:extLst>
            </p:cNvPr>
            <p:cNvSpPr txBox="1"/>
            <p:nvPr/>
          </p:nvSpPr>
          <p:spPr>
            <a:xfrm>
              <a:off x="105425" y="5033905"/>
              <a:ext cx="4383489" cy="369332"/>
            </a:xfrm>
            <a:prstGeom prst="rect">
              <a:avLst/>
            </a:prstGeom>
            <a:noFill/>
          </p:spPr>
          <p:txBody>
            <a:bodyPr wrap="square" rtlCol="0">
              <a:spAutoFit/>
            </a:bodyPr>
            <a:lstStyle/>
            <a:p>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ポール・スタッフ等を用いた簡易測量</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3" name="二等辺三角形 2">
              <a:extLst>
                <a:ext uri="{FF2B5EF4-FFF2-40B4-BE49-F238E27FC236}">
                  <a16:creationId xmlns:a16="http://schemas.microsoft.com/office/drawing/2014/main" id="{527AD69F-0EE9-EB7F-48D0-5C60F0D66E90}"/>
                </a:ext>
              </a:extLst>
            </p:cNvPr>
            <p:cNvSpPr/>
            <p:nvPr/>
          </p:nvSpPr>
          <p:spPr>
            <a:xfrm>
              <a:off x="-130033" y="5056201"/>
              <a:ext cx="260782" cy="237657"/>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D16D4DF1-8891-A77B-88C1-1F9396F4061F}"/>
              </a:ext>
            </a:extLst>
          </p:cNvPr>
          <p:cNvGrpSpPr/>
          <p:nvPr/>
        </p:nvGrpSpPr>
        <p:grpSpPr>
          <a:xfrm>
            <a:off x="319780" y="4875230"/>
            <a:ext cx="4668361" cy="369332"/>
            <a:chOff x="7622468" y="3737822"/>
            <a:chExt cx="4668361" cy="369332"/>
          </a:xfrm>
        </p:grpSpPr>
        <p:sp>
          <p:nvSpPr>
            <p:cNvPr id="25" name="テキスト ボックス 24">
              <a:extLst>
                <a:ext uri="{FF2B5EF4-FFF2-40B4-BE49-F238E27FC236}">
                  <a16:creationId xmlns:a16="http://schemas.microsoft.com/office/drawing/2014/main" id="{D2A93B89-5383-0759-39B4-82F79300553A}"/>
                </a:ext>
              </a:extLst>
            </p:cNvPr>
            <p:cNvSpPr txBox="1"/>
            <p:nvPr/>
          </p:nvSpPr>
          <p:spPr>
            <a:xfrm>
              <a:off x="7622468" y="3737822"/>
              <a:ext cx="4618947" cy="369332"/>
            </a:xfrm>
            <a:prstGeom prst="rect">
              <a:avLst/>
            </a:prstGeom>
            <a:noFill/>
          </p:spPr>
          <p:txBody>
            <a:bodyPr wrap="square" rtlCol="0">
              <a:spAutoFit/>
            </a:bodyPr>
            <a:lstStyle/>
            <a:p>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UAV</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による写真測量、地上レーザー測量</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9" name="二等辺三角形 8">
              <a:extLst>
                <a:ext uri="{FF2B5EF4-FFF2-40B4-BE49-F238E27FC236}">
                  <a16:creationId xmlns:a16="http://schemas.microsoft.com/office/drawing/2014/main" id="{C999944C-05C5-5BB8-82D0-46E1FD6E2F4B}"/>
                </a:ext>
              </a:extLst>
            </p:cNvPr>
            <p:cNvSpPr/>
            <p:nvPr/>
          </p:nvSpPr>
          <p:spPr>
            <a:xfrm rot="5400000">
              <a:off x="12041610" y="3778413"/>
              <a:ext cx="260782" cy="237657"/>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2B5B55A5-4483-3DDE-6985-1E808C4FC0E6}"/>
              </a:ext>
            </a:extLst>
          </p:cNvPr>
          <p:cNvGrpSpPr/>
          <p:nvPr/>
        </p:nvGrpSpPr>
        <p:grpSpPr>
          <a:xfrm>
            <a:off x="7228576" y="2285949"/>
            <a:ext cx="4382854" cy="1133883"/>
            <a:chOff x="7228576" y="1921239"/>
            <a:chExt cx="4382854" cy="923931"/>
          </a:xfrm>
        </p:grpSpPr>
        <p:sp>
          <p:nvSpPr>
            <p:cNvPr id="11" name="吹き出し: 四角形 10">
              <a:extLst>
                <a:ext uri="{FF2B5EF4-FFF2-40B4-BE49-F238E27FC236}">
                  <a16:creationId xmlns:a16="http://schemas.microsoft.com/office/drawing/2014/main" id="{C6313C83-7198-8108-89FB-3993836B2A29}"/>
                </a:ext>
              </a:extLst>
            </p:cNvPr>
            <p:cNvSpPr/>
            <p:nvPr/>
          </p:nvSpPr>
          <p:spPr>
            <a:xfrm>
              <a:off x="7228576" y="1921239"/>
              <a:ext cx="4382854" cy="821479"/>
            </a:xfrm>
            <a:prstGeom prst="wedgeRectCallout">
              <a:avLst>
                <a:gd name="adj1" fmla="val -58778"/>
                <a:gd name="adj2" fmla="val 4170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6B96AD83-2792-E238-B948-35900300627B}"/>
                </a:ext>
              </a:extLst>
            </p:cNvPr>
            <p:cNvSpPr txBox="1"/>
            <p:nvPr/>
          </p:nvSpPr>
          <p:spPr>
            <a:xfrm>
              <a:off x="7228576" y="2014173"/>
              <a:ext cx="4382854" cy="830997"/>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高水敷の切り下げや低水路拡幅を行った場所を対象に、高水敷上（水面よりも上部）での再堆積がないかを確認する場合に適用可能</a:t>
              </a:r>
              <a:endParaRPr lang="en-US" altLang="ja-JP" sz="1600" dirty="0">
                <a:latin typeface="メイリオ" panose="020B0604030504040204" pitchFamily="50" charset="-128"/>
                <a:ea typeface="メイリオ" panose="020B0604030504040204" pitchFamily="50" charset="-128"/>
              </a:endParaRPr>
            </a:p>
          </p:txBody>
        </p:sp>
      </p:grpSp>
      <p:sp>
        <p:nvSpPr>
          <p:cNvPr id="13" name="正方形/長方形 12">
            <a:extLst>
              <a:ext uri="{FF2B5EF4-FFF2-40B4-BE49-F238E27FC236}">
                <a16:creationId xmlns:a16="http://schemas.microsoft.com/office/drawing/2014/main" id="{4694083F-5D49-76DD-31EB-2F627E7398CA}"/>
              </a:ext>
            </a:extLst>
          </p:cNvPr>
          <p:cNvSpPr/>
          <p:nvPr/>
        </p:nvSpPr>
        <p:spPr>
          <a:xfrm>
            <a:off x="213749" y="1794574"/>
            <a:ext cx="6942569" cy="369332"/>
          </a:xfrm>
          <a:prstGeom prst="rect">
            <a:avLst/>
          </a:prstGeom>
        </p:spPr>
        <p:txBody>
          <a:bodyPr wrap="square">
            <a:spAutoFit/>
          </a:bodyPr>
          <a:lstStyle/>
          <a:p>
            <a:pPr marL="66672" lvl="1" eaLnBrk="1" hangingPunct="1">
              <a:defRPr/>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cs typeface="Arial" panose="020B0604020202020204" pitchFamily="34" charset="0"/>
              </a:rPr>
              <a:t>例）土砂堆積箇所の場合</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202081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98F1B4-EED5-40EE-9253-BF589DD9670C}"/>
              </a:ext>
            </a:extLst>
          </p:cNvPr>
          <p:cNvSpPr>
            <a:spLocks noGrp="1"/>
          </p:cNvSpPr>
          <p:nvPr>
            <p:ph type="title"/>
          </p:nvPr>
        </p:nvSpPr>
        <p:spPr>
          <a:xfrm>
            <a:off x="0" y="-9419"/>
            <a:ext cx="12191999" cy="690455"/>
          </a:xfrm>
          <a:noFill/>
        </p:spPr>
        <p:txBody>
          <a:bodyPr>
            <a:normAutofit/>
          </a:bodyPr>
          <a:lstStyle/>
          <a:p>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３</a:t>
            </a:r>
            <a:r>
              <a:rPr lang="en-US" altLang="ja-JP" sz="2800" dirty="0">
                <a:solidFill>
                  <a:srgbClr val="2F82C4"/>
                </a:solidFill>
                <a:latin typeface="HGP創英角ｺﾞｼｯｸUB" panose="020B0900000000000000" pitchFamily="50" charset="-128"/>
                <a:ea typeface="HGP創英角ｺﾞｼｯｸUB" panose="020B0900000000000000" pitchFamily="50" charset="-128"/>
              </a:rPr>
              <a:t>.</a:t>
            </a:r>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検討結果</a:t>
            </a:r>
            <a:endParaRPr lang="ja-JP" altLang="en-US" sz="2800" dirty="0">
              <a:solidFill>
                <a:srgbClr val="2F82C4"/>
              </a:solidFill>
            </a:endParaRPr>
          </a:p>
        </p:txBody>
      </p:sp>
      <p:sp>
        <p:nvSpPr>
          <p:cNvPr id="4" name="スライド番号プレースホルダー 3">
            <a:extLst>
              <a:ext uri="{FF2B5EF4-FFF2-40B4-BE49-F238E27FC236}">
                <a16:creationId xmlns:a16="http://schemas.microsoft.com/office/drawing/2014/main" id="{8F72FFED-A1B0-10BD-45D0-FFFC8317640E}"/>
              </a:ext>
            </a:extLst>
          </p:cNvPr>
          <p:cNvSpPr>
            <a:spLocks noGrp="1"/>
          </p:cNvSpPr>
          <p:nvPr>
            <p:ph type="sldNum" sz="quarter" idx="12"/>
          </p:nvPr>
        </p:nvSpPr>
        <p:spPr/>
        <p:txBody>
          <a:bodyPr/>
          <a:lstStyle/>
          <a:p>
            <a:fld id="{47243A20-B675-4EEE-AB5C-D14EF97CD973}" type="slidenum">
              <a:rPr kumimoji="1" lang="ja-JP" altLang="en-US" smtClean="0"/>
              <a:t>11</a:t>
            </a:fld>
            <a:endParaRPr kumimoji="1" lang="ja-JP" altLang="en-US" dirty="0"/>
          </a:p>
        </p:txBody>
      </p:sp>
      <p:grpSp>
        <p:nvGrpSpPr>
          <p:cNvPr id="6" name="グループ化 5">
            <a:extLst>
              <a:ext uri="{FF2B5EF4-FFF2-40B4-BE49-F238E27FC236}">
                <a16:creationId xmlns:a16="http://schemas.microsoft.com/office/drawing/2014/main" id="{DEC61802-E365-E58C-83B1-1EFED5BCF17B}"/>
              </a:ext>
            </a:extLst>
          </p:cNvPr>
          <p:cNvGrpSpPr/>
          <p:nvPr/>
        </p:nvGrpSpPr>
        <p:grpSpPr>
          <a:xfrm>
            <a:off x="487397" y="2105943"/>
            <a:ext cx="11704602" cy="3238002"/>
            <a:chOff x="487397" y="2105944"/>
            <a:chExt cx="8543644" cy="2363545"/>
          </a:xfrm>
        </p:grpSpPr>
        <p:pic>
          <p:nvPicPr>
            <p:cNvPr id="9" name="図 8" descr="山の中の道路&#10;&#10;中程度の精度で自動的に生成された説明">
              <a:extLst>
                <a:ext uri="{FF2B5EF4-FFF2-40B4-BE49-F238E27FC236}">
                  <a16:creationId xmlns:a16="http://schemas.microsoft.com/office/drawing/2014/main" id="{965E5C08-62BE-764A-EEFF-6D93ACA66B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74" t="48633" r="5357" b="20756"/>
            <a:stretch/>
          </p:blipFill>
          <p:spPr>
            <a:xfrm>
              <a:off x="501585" y="2105944"/>
              <a:ext cx="8159880" cy="2266205"/>
            </a:xfrm>
            <a:prstGeom prst="rect">
              <a:avLst/>
            </a:prstGeom>
          </p:spPr>
        </p:pic>
        <p:sp>
          <p:nvSpPr>
            <p:cNvPr id="10" name="正方形/長方形 9">
              <a:extLst>
                <a:ext uri="{FF2B5EF4-FFF2-40B4-BE49-F238E27FC236}">
                  <a16:creationId xmlns:a16="http://schemas.microsoft.com/office/drawing/2014/main" id="{18CDCC20-0E73-351A-9D73-811E7F802993}"/>
                </a:ext>
              </a:extLst>
            </p:cNvPr>
            <p:cNvSpPr/>
            <p:nvPr/>
          </p:nvSpPr>
          <p:spPr>
            <a:xfrm>
              <a:off x="487397" y="4100157"/>
              <a:ext cx="1728192" cy="369332"/>
            </a:xfrm>
            <a:prstGeom prst="rect">
              <a:avLst/>
            </a:prstGeom>
          </p:spPr>
          <p:txBody>
            <a:bodyPr wrap="square">
              <a:spAutoFit/>
            </a:bodyPr>
            <a:lstStyle/>
            <a:p>
              <a:pPr marL="66672" lvl="1">
                <a:defRPr/>
              </a:pPr>
              <a:r>
                <a:rPr lang="en-US" altLang="ja-JP"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2022</a:t>
              </a:r>
              <a:r>
                <a:rPr lang="ja-JP" altLang="en-US"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年</a:t>
              </a:r>
              <a:r>
                <a:rPr lang="en-US" altLang="ja-JP"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6</a:t>
              </a:r>
              <a:r>
                <a:rPr lang="ja-JP" altLang="en-US"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月</a:t>
              </a:r>
              <a:endParaRPr lang="en-US" altLang="ja-JP" b="1" dirty="0">
                <a:solidFill>
                  <a:schemeClr val="bg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11" name="フリーフォーム: 図形 10">
              <a:extLst>
                <a:ext uri="{FF2B5EF4-FFF2-40B4-BE49-F238E27FC236}">
                  <a16:creationId xmlns:a16="http://schemas.microsoft.com/office/drawing/2014/main" id="{36E226EE-EC11-4711-7F0D-996B88F5BFF9}"/>
                </a:ext>
              </a:extLst>
            </p:cNvPr>
            <p:cNvSpPr/>
            <p:nvPr/>
          </p:nvSpPr>
          <p:spPr>
            <a:xfrm>
              <a:off x="2051721" y="2962971"/>
              <a:ext cx="1314099" cy="803060"/>
            </a:xfrm>
            <a:custGeom>
              <a:avLst/>
              <a:gdLst>
                <a:gd name="connsiteX0" fmla="*/ 0 w 958789"/>
                <a:gd name="connsiteY0" fmla="*/ 550416 h 585927"/>
                <a:gd name="connsiteX1" fmla="*/ 577049 w 958789"/>
                <a:gd name="connsiteY1" fmla="*/ 0 h 585927"/>
                <a:gd name="connsiteX2" fmla="*/ 932156 w 958789"/>
                <a:gd name="connsiteY2" fmla="*/ 17756 h 585927"/>
                <a:gd name="connsiteX3" fmla="*/ 941033 w 958789"/>
                <a:gd name="connsiteY3" fmla="*/ 159799 h 585927"/>
                <a:gd name="connsiteX4" fmla="*/ 958789 w 958789"/>
                <a:gd name="connsiteY4" fmla="*/ 292964 h 585927"/>
                <a:gd name="connsiteX5" fmla="*/ 798990 w 958789"/>
                <a:gd name="connsiteY5" fmla="*/ 585927 h 585927"/>
                <a:gd name="connsiteX6" fmla="*/ 0 w 958789"/>
                <a:gd name="connsiteY6" fmla="*/ 550416 h 585927"/>
                <a:gd name="connsiteX0" fmla="*/ 0 w 958789"/>
                <a:gd name="connsiteY0" fmla="*/ 578991 h 585927"/>
                <a:gd name="connsiteX1" fmla="*/ 577049 w 958789"/>
                <a:gd name="connsiteY1" fmla="*/ 0 h 585927"/>
                <a:gd name="connsiteX2" fmla="*/ 932156 w 958789"/>
                <a:gd name="connsiteY2" fmla="*/ 17756 h 585927"/>
                <a:gd name="connsiteX3" fmla="*/ 941033 w 958789"/>
                <a:gd name="connsiteY3" fmla="*/ 159799 h 585927"/>
                <a:gd name="connsiteX4" fmla="*/ 958789 w 958789"/>
                <a:gd name="connsiteY4" fmla="*/ 292964 h 585927"/>
                <a:gd name="connsiteX5" fmla="*/ 798990 w 958789"/>
                <a:gd name="connsiteY5" fmla="*/ 585927 h 585927"/>
                <a:gd name="connsiteX6" fmla="*/ 0 w 958789"/>
                <a:gd name="connsiteY6" fmla="*/ 578991 h 58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789" h="585927">
                  <a:moveTo>
                    <a:pt x="0" y="578991"/>
                  </a:moveTo>
                  <a:lnTo>
                    <a:pt x="577049" y="0"/>
                  </a:lnTo>
                  <a:lnTo>
                    <a:pt x="932156" y="17756"/>
                  </a:lnTo>
                  <a:lnTo>
                    <a:pt x="941033" y="159799"/>
                  </a:lnTo>
                  <a:lnTo>
                    <a:pt x="958789" y="292964"/>
                  </a:lnTo>
                  <a:lnTo>
                    <a:pt x="798990" y="585927"/>
                  </a:lnTo>
                  <a:lnTo>
                    <a:pt x="0" y="578991"/>
                  </a:lnTo>
                  <a:close/>
                </a:path>
              </a:pathLst>
            </a:cu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002060"/>
                </a:solidFill>
                <a:latin typeface="HG創英角ｺﾞｼｯｸUB" panose="020B0909000000000000" pitchFamily="49" charset="-128"/>
                <a:ea typeface="HG創英角ｺﾞｼｯｸUB" panose="020B0909000000000000" pitchFamily="49" charset="-128"/>
              </a:endParaRPr>
            </a:p>
          </p:txBody>
        </p:sp>
        <p:sp>
          <p:nvSpPr>
            <p:cNvPr id="12" name="フリーフォーム: 図形 11">
              <a:extLst>
                <a:ext uri="{FF2B5EF4-FFF2-40B4-BE49-F238E27FC236}">
                  <a16:creationId xmlns:a16="http://schemas.microsoft.com/office/drawing/2014/main" id="{3C09FB2D-98F5-837A-F629-3C2DB4C6C654}"/>
                </a:ext>
              </a:extLst>
            </p:cNvPr>
            <p:cNvSpPr/>
            <p:nvPr/>
          </p:nvSpPr>
          <p:spPr>
            <a:xfrm>
              <a:off x="3327720" y="2904456"/>
              <a:ext cx="757179" cy="900781"/>
            </a:xfrm>
            <a:custGeom>
              <a:avLst/>
              <a:gdLst>
                <a:gd name="connsiteX0" fmla="*/ 109538 w 552450"/>
                <a:gd name="connsiteY0" fmla="*/ 71438 h 657225"/>
                <a:gd name="connsiteX1" fmla="*/ 419100 w 552450"/>
                <a:gd name="connsiteY1" fmla="*/ 0 h 657225"/>
                <a:gd name="connsiteX2" fmla="*/ 552450 w 552450"/>
                <a:gd name="connsiteY2" fmla="*/ 223838 h 657225"/>
                <a:gd name="connsiteX3" fmla="*/ 376238 w 552450"/>
                <a:gd name="connsiteY3" fmla="*/ 657225 h 657225"/>
                <a:gd name="connsiteX4" fmla="*/ 0 w 552450"/>
                <a:gd name="connsiteY4" fmla="*/ 614363 h 657225"/>
                <a:gd name="connsiteX5" fmla="*/ 119063 w 552450"/>
                <a:gd name="connsiteY5" fmla="*/ 376238 h 657225"/>
                <a:gd name="connsiteX6" fmla="*/ 109538 w 552450"/>
                <a:gd name="connsiteY6" fmla="*/ 7143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657225">
                  <a:moveTo>
                    <a:pt x="109538" y="71438"/>
                  </a:moveTo>
                  <a:lnTo>
                    <a:pt x="419100" y="0"/>
                  </a:lnTo>
                  <a:lnTo>
                    <a:pt x="552450" y="223838"/>
                  </a:lnTo>
                  <a:lnTo>
                    <a:pt x="376238" y="657225"/>
                  </a:lnTo>
                  <a:lnTo>
                    <a:pt x="0" y="614363"/>
                  </a:lnTo>
                  <a:lnTo>
                    <a:pt x="119063" y="376238"/>
                  </a:lnTo>
                  <a:lnTo>
                    <a:pt x="109538" y="71438"/>
                  </a:lnTo>
                  <a:close/>
                </a:path>
              </a:pathLst>
            </a:cu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002060"/>
                </a:solidFill>
                <a:latin typeface="HG創英角ｺﾞｼｯｸUB" panose="020B0909000000000000" pitchFamily="49" charset="-128"/>
                <a:ea typeface="HG創英角ｺﾞｼｯｸUB" panose="020B0909000000000000" pitchFamily="49" charset="-128"/>
              </a:endParaRPr>
            </a:p>
          </p:txBody>
        </p:sp>
        <p:cxnSp>
          <p:nvCxnSpPr>
            <p:cNvPr id="13" name="直線コネクタ 12">
              <a:extLst>
                <a:ext uri="{FF2B5EF4-FFF2-40B4-BE49-F238E27FC236}">
                  <a16:creationId xmlns:a16="http://schemas.microsoft.com/office/drawing/2014/main" id="{51FF81B5-04E5-36CD-D9E5-B5E5D76B402E}"/>
                </a:ext>
              </a:extLst>
            </p:cNvPr>
            <p:cNvCxnSpPr>
              <a:cxnSpLocks/>
            </p:cNvCxnSpPr>
            <p:nvPr/>
          </p:nvCxnSpPr>
          <p:spPr>
            <a:xfrm>
              <a:off x="774690" y="2949163"/>
              <a:ext cx="7861320" cy="616499"/>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4" name="フリーフォーム: 図形 13">
              <a:extLst>
                <a:ext uri="{FF2B5EF4-FFF2-40B4-BE49-F238E27FC236}">
                  <a16:creationId xmlns:a16="http://schemas.microsoft.com/office/drawing/2014/main" id="{A30F1770-93C0-D4E0-2062-08CB0F19F5E3}"/>
                </a:ext>
              </a:extLst>
            </p:cNvPr>
            <p:cNvSpPr/>
            <p:nvPr/>
          </p:nvSpPr>
          <p:spPr>
            <a:xfrm>
              <a:off x="5052073" y="2819579"/>
              <a:ext cx="1733550" cy="1552575"/>
            </a:xfrm>
            <a:custGeom>
              <a:avLst/>
              <a:gdLst>
                <a:gd name="connsiteX0" fmla="*/ 0 w 1733550"/>
                <a:gd name="connsiteY0" fmla="*/ 66675 h 1552575"/>
                <a:gd name="connsiteX1" fmla="*/ 304800 w 1733550"/>
                <a:gd name="connsiteY1" fmla="*/ 0 h 1552575"/>
                <a:gd name="connsiteX2" fmla="*/ 990600 w 1733550"/>
                <a:gd name="connsiteY2" fmla="*/ 428625 h 1552575"/>
                <a:gd name="connsiteX3" fmla="*/ 1733550 w 1733550"/>
                <a:gd name="connsiteY3" fmla="*/ 1552575 h 1552575"/>
                <a:gd name="connsiteX4" fmla="*/ 695325 w 1733550"/>
                <a:gd name="connsiteY4" fmla="*/ 1552575 h 1552575"/>
                <a:gd name="connsiteX5" fmla="*/ 409575 w 1733550"/>
                <a:gd name="connsiteY5" fmla="*/ 514350 h 1552575"/>
                <a:gd name="connsiteX6" fmla="*/ 0 w 1733550"/>
                <a:gd name="connsiteY6" fmla="*/ 6667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3550" h="1552575">
                  <a:moveTo>
                    <a:pt x="0" y="66675"/>
                  </a:moveTo>
                  <a:lnTo>
                    <a:pt x="304800" y="0"/>
                  </a:lnTo>
                  <a:lnTo>
                    <a:pt x="990600" y="428625"/>
                  </a:lnTo>
                  <a:lnTo>
                    <a:pt x="1733550" y="1552575"/>
                  </a:lnTo>
                  <a:lnTo>
                    <a:pt x="695325" y="1552575"/>
                  </a:lnTo>
                  <a:lnTo>
                    <a:pt x="409575" y="514350"/>
                  </a:lnTo>
                  <a:lnTo>
                    <a:pt x="0" y="66675"/>
                  </a:lnTo>
                  <a:close/>
                </a:path>
              </a:pathLst>
            </a:cu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rgbClr val="002060"/>
                </a:solidFill>
                <a:latin typeface="HG創英角ｺﾞｼｯｸUB" panose="020B0909000000000000" pitchFamily="49" charset="-128"/>
                <a:ea typeface="HG創英角ｺﾞｼｯｸUB" panose="020B0909000000000000" pitchFamily="49" charset="-128"/>
              </a:endParaRPr>
            </a:p>
          </p:txBody>
        </p:sp>
        <p:cxnSp>
          <p:nvCxnSpPr>
            <p:cNvPr id="15" name="直線コネクタ 14">
              <a:extLst>
                <a:ext uri="{FF2B5EF4-FFF2-40B4-BE49-F238E27FC236}">
                  <a16:creationId xmlns:a16="http://schemas.microsoft.com/office/drawing/2014/main" id="{BE2664F6-0804-EC36-FB9F-9DBCBD7D25DD}"/>
                </a:ext>
              </a:extLst>
            </p:cNvPr>
            <p:cNvCxnSpPr>
              <a:cxnSpLocks/>
            </p:cNvCxnSpPr>
            <p:nvPr/>
          </p:nvCxnSpPr>
          <p:spPr>
            <a:xfrm>
              <a:off x="2696484" y="3095894"/>
              <a:ext cx="648000" cy="381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3A35F25-1C3A-CEDE-17CF-F0B5E4339451}"/>
                </a:ext>
              </a:extLst>
            </p:cNvPr>
            <p:cNvCxnSpPr>
              <a:cxnSpLocks/>
            </p:cNvCxnSpPr>
            <p:nvPr/>
          </p:nvCxnSpPr>
          <p:spPr>
            <a:xfrm>
              <a:off x="5446472" y="3310377"/>
              <a:ext cx="716111" cy="5619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79DBA493-E9F7-A0FC-18FC-7DCF7B0D3769}"/>
                </a:ext>
              </a:extLst>
            </p:cNvPr>
            <p:cNvCxnSpPr>
              <a:cxnSpLocks/>
            </p:cNvCxnSpPr>
            <p:nvPr/>
          </p:nvCxnSpPr>
          <p:spPr>
            <a:xfrm>
              <a:off x="3467965" y="3152397"/>
              <a:ext cx="618260" cy="513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グループ化 17">
              <a:extLst>
                <a:ext uri="{FF2B5EF4-FFF2-40B4-BE49-F238E27FC236}">
                  <a16:creationId xmlns:a16="http://schemas.microsoft.com/office/drawing/2014/main" id="{5098FF12-3173-66C3-865A-E956C4AADC6F}"/>
                </a:ext>
              </a:extLst>
            </p:cNvPr>
            <p:cNvGrpSpPr/>
            <p:nvPr/>
          </p:nvGrpSpPr>
          <p:grpSpPr>
            <a:xfrm>
              <a:off x="6342264" y="2111962"/>
              <a:ext cx="2688777" cy="307777"/>
              <a:chOff x="6494152" y="7499646"/>
              <a:chExt cx="2688777" cy="307777"/>
            </a:xfrm>
          </p:grpSpPr>
          <p:cxnSp>
            <p:nvCxnSpPr>
              <p:cNvPr id="19" name="直線コネクタ 18">
                <a:extLst>
                  <a:ext uri="{FF2B5EF4-FFF2-40B4-BE49-F238E27FC236}">
                    <a16:creationId xmlns:a16="http://schemas.microsoft.com/office/drawing/2014/main" id="{4B1A05BF-38C6-AB5E-0252-4C507B29816D}"/>
                  </a:ext>
                </a:extLst>
              </p:cNvPr>
              <p:cNvCxnSpPr/>
              <p:nvPr/>
            </p:nvCxnSpPr>
            <p:spPr>
              <a:xfrm>
                <a:off x="6494152" y="7626672"/>
                <a:ext cx="36004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A87F5F88-EDAD-2B42-CBA8-496FB5F3E6EC}"/>
                  </a:ext>
                </a:extLst>
              </p:cNvPr>
              <p:cNvSpPr/>
              <p:nvPr/>
            </p:nvSpPr>
            <p:spPr>
              <a:xfrm>
                <a:off x="6776098" y="7499646"/>
                <a:ext cx="2406831" cy="307777"/>
              </a:xfrm>
              <a:prstGeom prst="rect">
                <a:avLst/>
              </a:prstGeom>
            </p:spPr>
            <p:txBody>
              <a:bodyPr wrap="square">
                <a:spAutoFit/>
              </a:bodyPr>
              <a:lstStyle/>
              <a:p>
                <a:pPr marL="66672" lvl="1">
                  <a:defRPr/>
                </a:pPr>
                <a:r>
                  <a:rPr lang="ja-JP" altLang="en-US" sz="1400" b="1" dirty="0">
                    <a:latin typeface="メイリオ" panose="020B0604030504040204" pitchFamily="50" charset="-128"/>
                    <a:ea typeface="メイリオ" panose="020B0604030504040204" pitchFamily="50" charset="-128"/>
                    <a:cs typeface="Arial" panose="020B0604020202020204" pitchFamily="34" charset="0"/>
                  </a:rPr>
                  <a:t>測線における樹木範囲</a:t>
                </a:r>
                <a:endParaRPr lang="en-US" altLang="ja-JP" sz="1400" b="1" dirty="0">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21" name="矢印: 左 20">
              <a:extLst>
                <a:ext uri="{FF2B5EF4-FFF2-40B4-BE49-F238E27FC236}">
                  <a16:creationId xmlns:a16="http://schemas.microsoft.com/office/drawing/2014/main" id="{19A47464-06ED-7E0A-5F11-30E9EDE81AA9}"/>
                </a:ext>
              </a:extLst>
            </p:cNvPr>
            <p:cNvSpPr/>
            <p:nvPr/>
          </p:nvSpPr>
          <p:spPr>
            <a:xfrm rot="5022421">
              <a:off x="4725077" y="3799884"/>
              <a:ext cx="399884" cy="411013"/>
            </a:xfrm>
            <a:prstGeom prst="leftArrow">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rgbClr val="002060"/>
                </a:solidFill>
                <a:latin typeface="HG創英角ｺﾞｼｯｸUB" panose="020B0909000000000000" pitchFamily="49" charset="-128"/>
                <a:ea typeface="HG創英角ｺﾞｼｯｸUB" panose="020B0909000000000000" pitchFamily="49" charset="-128"/>
              </a:endParaRPr>
            </a:p>
          </p:txBody>
        </p:sp>
      </p:grpSp>
      <p:grpSp>
        <p:nvGrpSpPr>
          <p:cNvPr id="48" name="グループ化 47">
            <a:extLst>
              <a:ext uri="{FF2B5EF4-FFF2-40B4-BE49-F238E27FC236}">
                <a16:creationId xmlns:a16="http://schemas.microsoft.com/office/drawing/2014/main" id="{DB24F1A3-B7C9-99CB-EFBB-48C4B9F130E9}"/>
              </a:ext>
            </a:extLst>
          </p:cNvPr>
          <p:cNvGrpSpPr/>
          <p:nvPr/>
        </p:nvGrpSpPr>
        <p:grpSpPr>
          <a:xfrm>
            <a:off x="5982938" y="5284960"/>
            <a:ext cx="3742764" cy="1487296"/>
            <a:chOff x="6463826" y="4381709"/>
            <a:chExt cx="6024948" cy="2394188"/>
          </a:xfrm>
        </p:grpSpPr>
        <p:sp>
          <p:nvSpPr>
            <p:cNvPr id="8" name="正方形/長方形 7">
              <a:extLst>
                <a:ext uri="{FF2B5EF4-FFF2-40B4-BE49-F238E27FC236}">
                  <a16:creationId xmlns:a16="http://schemas.microsoft.com/office/drawing/2014/main" id="{AA3AF18D-3ABB-0496-7FD9-FEA0972C8F66}"/>
                </a:ext>
              </a:extLst>
            </p:cNvPr>
            <p:cNvSpPr/>
            <p:nvPr/>
          </p:nvSpPr>
          <p:spPr>
            <a:xfrm>
              <a:off x="6902803" y="6256097"/>
              <a:ext cx="1779068" cy="519800"/>
            </a:xfrm>
            <a:prstGeom prst="rect">
              <a:avLst/>
            </a:prstGeom>
            <a:gradFill flip="none" rotWithShape="1">
              <a:gsLst>
                <a:gs pos="0">
                  <a:srgbClr val="984807"/>
                </a:gs>
                <a:gs pos="100000">
                  <a:srgbClr val="984807">
                    <a:alpha val="10000"/>
                  </a:srgbClr>
                </a:gs>
              </a:gsLst>
              <a:lin ang="54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rgbClr val="002060"/>
                </a:solidFill>
                <a:latin typeface="HG創英角ｺﾞｼｯｸUB" panose="020B0909000000000000" pitchFamily="49" charset="-128"/>
                <a:ea typeface="HG創英角ｺﾞｼｯｸUB" panose="020B0909000000000000" pitchFamily="49" charset="-128"/>
              </a:endParaRPr>
            </a:p>
          </p:txBody>
        </p:sp>
        <p:pic>
          <p:nvPicPr>
            <p:cNvPr id="22" name="図 21" descr="光 が含まれている画像&#10;&#10;自動的に生成された説明">
              <a:extLst>
                <a:ext uri="{FF2B5EF4-FFF2-40B4-BE49-F238E27FC236}">
                  <a16:creationId xmlns:a16="http://schemas.microsoft.com/office/drawing/2014/main" id="{83FA5859-499F-3067-9B83-6001013512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257" t="34559" r="8071" b="16913"/>
            <a:stretch/>
          </p:blipFill>
          <p:spPr>
            <a:xfrm>
              <a:off x="6902804" y="4826251"/>
              <a:ext cx="631235" cy="1557126"/>
            </a:xfrm>
            <a:prstGeom prst="rect">
              <a:avLst/>
            </a:prstGeom>
          </p:spPr>
        </p:pic>
        <p:pic>
          <p:nvPicPr>
            <p:cNvPr id="23" name="グラフィックス 22" descr="クワッドコプター 単色塗りつぶし">
              <a:extLst>
                <a:ext uri="{FF2B5EF4-FFF2-40B4-BE49-F238E27FC236}">
                  <a16:creationId xmlns:a16="http://schemas.microsoft.com/office/drawing/2014/main" id="{6DBDB934-262D-B46A-4ECE-FC6E1BCE65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7714" y="4633654"/>
              <a:ext cx="761548" cy="761548"/>
            </a:xfrm>
            <a:prstGeom prst="rect">
              <a:avLst/>
            </a:prstGeom>
          </p:spPr>
        </p:pic>
        <p:pic>
          <p:nvPicPr>
            <p:cNvPr id="24" name="図 23" descr="光 が含まれている画像&#10;&#10;自動的に生成された説明">
              <a:extLst>
                <a:ext uri="{FF2B5EF4-FFF2-40B4-BE49-F238E27FC236}">
                  <a16:creationId xmlns:a16="http://schemas.microsoft.com/office/drawing/2014/main" id="{CB45F6C2-B68C-9B16-A8AE-9BB54B27DA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257" t="34559" r="8071" b="16913"/>
            <a:stretch/>
          </p:blipFill>
          <p:spPr>
            <a:xfrm>
              <a:off x="7356772" y="4868457"/>
              <a:ext cx="631235" cy="1557126"/>
            </a:xfrm>
            <a:prstGeom prst="rect">
              <a:avLst/>
            </a:prstGeom>
          </p:spPr>
        </p:pic>
        <p:pic>
          <p:nvPicPr>
            <p:cNvPr id="25" name="図 24" descr="光 が含まれている画像&#10;&#10;自動的に生成された説明">
              <a:extLst>
                <a:ext uri="{FF2B5EF4-FFF2-40B4-BE49-F238E27FC236}">
                  <a16:creationId xmlns:a16="http://schemas.microsoft.com/office/drawing/2014/main" id="{75346DFB-6FE3-D6D9-7F52-5AE1DE2BCC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257" t="34559" r="8071" b="16913"/>
            <a:stretch/>
          </p:blipFill>
          <p:spPr>
            <a:xfrm>
              <a:off x="7768048" y="4808475"/>
              <a:ext cx="631235" cy="1557126"/>
            </a:xfrm>
            <a:prstGeom prst="rect">
              <a:avLst/>
            </a:prstGeom>
          </p:spPr>
        </p:pic>
        <p:cxnSp>
          <p:nvCxnSpPr>
            <p:cNvPr id="26" name="直線コネクタ 25">
              <a:extLst>
                <a:ext uri="{FF2B5EF4-FFF2-40B4-BE49-F238E27FC236}">
                  <a16:creationId xmlns:a16="http://schemas.microsoft.com/office/drawing/2014/main" id="{8F6C4994-666E-5CC9-7669-518EF1B2A26B}"/>
                </a:ext>
              </a:extLst>
            </p:cNvPr>
            <p:cNvCxnSpPr>
              <a:cxnSpLocks/>
            </p:cNvCxnSpPr>
            <p:nvPr/>
          </p:nvCxnSpPr>
          <p:spPr>
            <a:xfrm>
              <a:off x="6902804" y="4936643"/>
              <a:ext cx="302397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7" name="吹き出し: 角を丸めた四角形 26">
              <a:extLst>
                <a:ext uri="{FF2B5EF4-FFF2-40B4-BE49-F238E27FC236}">
                  <a16:creationId xmlns:a16="http://schemas.microsoft.com/office/drawing/2014/main" id="{37B075DC-92F8-5AB8-A093-86DDE7369A64}"/>
                </a:ext>
              </a:extLst>
            </p:cNvPr>
            <p:cNvSpPr/>
            <p:nvPr/>
          </p:nvSpPr>
          <p:spPr>
            <a:xfrm>
              <a:off x="10939175" y="4493673"/>
              <a:ext cx="1549599" cy="456439"/>
            </a:xfrm>
            <a:prstGeom prst="wedgeRoundRectCallout">
              <a:avLst>
                <a:gd name="adj1" fmla="val -61261"/>
                <a:gd name="adj2" fmla="val 51415"/>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高度：</a:t>
              </a:r>
              <a:r>
                <a:rPr lang="ja-JP" altLang="en-US" sz="800" dirty="0">
                  <a:solidFill>
                    <a:schemeClr val="tx1"/>
                  </a:solidFill>
                  <a:latin typeface="メイリオ" panose="020B0604030504040204" pitchFamily="50" charset="-128"/>
                  <a:ea typeface="メイリオ" panose="020B0604030504040204" pitchFamily="50" charset="-128"/>
                </a:rPr>
                <a:t>Ｈ</a:t>
              </a: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２ｍ</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cxnSp>
          <p:nvCxnSpPr>
            <p:cNvPr id="28" name="直線矢印コネクタ 27">
              <a:extLst>
                <a:ext uri="{FF2B5EF4-FFF2-40B4-BE49-F238E27FC236}">
                  <a16:creationId xmlns:a16="http://schemas.microsoft.com/office/drawing/2014/main" id="{D4FA3235-1851-6387-3E7F-AC537FCA838A}"/>
                </a:ext>
              </a:extLst>
            </p:cNvPr>
            <p:cNvCxnSpPr>
              <a:cxnSpLocks/>
            </p:cNvCxnSpPr>
            <p:nvPr/>
          </p:nvCxnSpPr>
          <p:spPr>
            <a:xfrm flipV="1">
              <a:off x="9466132" y="4954400"/>
              <a:ext cx="0" cy="1280689"/>
            </a:xfrm>
            <a:prstGeom prst="straightConnector1">
              <a:avLst/>
            </a:prstGeom>
            <a:ln w="1270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E3CC0A0A-9FC4-9945-532B-26572E3B38C3}"/>
                </a:ext>
              </a:extLst>
            </p:cNvPr>
            <p:cNvSpPr/>
            <p:nvPr/>
          </p:nvSpPr>
          <p:spPr>
            <a:xfrm>
              <a:off x="9335681" y="5431304"/>
              <a:ext cx="1443580" cy="644081"/>
            </a:xfrm>
            <a:prstGeom prst="rect">
              <a:avLst/>
            </a:prstGeom>
          </p:spPr>
          <p:txBody>
            <a:bodyPr wrap="square">
              <a:spAutoFit/>
            </a:bodyPr>
            <a:lstStyle/>
            <a:p>
              <a:pPr marL="66672" lvl="1" algn="ctr">
                <a:defRPr/>
              </a:pPr>
              <a:r>
                <a:rPr lang="en-US" altLang="ja-JP" sz="2000" b="1" dirty="0">
                  <a:latin typeface="メイリオ" panose="020B0604030504040204" pitchFamily="50" charset="-128"/>
                  <a:ea typeface="メイリオ" panose="020B0604030504040204" pitchFamily="50" charset="-128"/>
                  <a:cs typeface="Arial" panose="020B0604020202020204" pitchFamily="34" charset="0"/>
                </a:rPr>
                <a:t>2m</a:t>
              </a:r>
            </a:p>
          </p:txBody>
        </p:sp>
        <p:cxnSp>
          <p:nvCxnSpPr>
            <p:cNvPr id="30" name="直線コネクタ 29">
              <a:extLst>
                <a:ext uri="{FF2B5EF4-FFF2-40B4-BE49-F238E27FC236}">
                  <a16:creationId xmlns:a16="http://schemas.microsoft.com/office/drawing/2014/main" id="{9D4C78D5-66E4-7823-24EF-807CDAD820A2}"/>
                </a:ext>
              </a:extLst>
            </p:cNvPr>
            <p:cNvCxnSpPr>
              <a:cxnSpLocks/>
            </p:cNvCxnSpPr>
            <p:nvPr/>
          </p:nvCxnSpPr>
          <p:spPr>
            <a:xfrm>
              <a:off x="8689196" y="6272492"/>
              <a:ext cx="97125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8E7A428C-6E3D-44E2-D321-5A9C97E7AD2E}"/>
                </a:ext>
              </a:extLst>
            </p:cNvPr>
            <p:cNvSpPr/>
            <p:nvPr/>
          </p:nvSpPr>
          <p:spPr>
            <a:xfrm>
              <a:off x="6463826" y="4381709"/>
              <a:ext cx="3191239" cy="495447"/>
            </a:xfrm>
            <a:prstGeom prst="rect">
              <a:avLst/>
            </a:prstGeom>
          </p:spPr>
          <p:txBody>
            <a:bodyPr wrap="square">
              <a:spAutoFit/>
            </a:bodyPr>
            <a:lstStyle/>
            <a:p>
              <a:pPr marL="66672" lvl="1">
                <a:defRPr/>
              </a:pPr>
              <a:r>
                <a:rPr lang="ja-JP" altLang="en-US" sz="1400" b="1" dirty="0">
                  <a:latin typeface="メイリオ" panose="020B0604030504040204" pitchFamily="50" charset="-128"/>
                  <a:ea typeface="メイリオ" panose="020B0604030504040204" pitchFamily="50" charset="-128"/>
                  <a:cs typeface="Arial" panose="020B0604020202020204" pitchFamily="34" charset="0"/>
                </a:rPr>
                <a:t>高さの計測イメージ</a:t>
              </a:r>
              <a:endParaRPr lang="en-US" altLang="ja-JP" sz="1400" b="1" dirty="0">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32" name="正方形/長方形 31">
            <a:extLst>
              <a:ext uri="{FF2B5EF4-FFF2-40B4-BE49-F238E27FC236}">
                <a16:creationId xmlns:a16="http://schemas.microsoft.com/office/drawing/2014/main" id="{F185B247-C757-A61A-903A-4E9A148A0D25}"/>
              </a:ext>
            </a:extLst>
          </p:cNvPr>
          <p:cNvSpPr/>
          <p:nvPr/>
        </p:nvSpPr>
        <p:spPr>
          <a:xfrm>
            <a:off x="2369775" y="5309693"/>
            <a:ext cx="2406831" cy="307777"/>
          </a:xfrm>
          <a:prstGeom prst="rect">
            <a:avLst/>
          </a:prstGeom>
        </p:spPr>
        <p:txBody>
          <a:bodyPr wrap="square">
            <a:spAutoFit/>
          </a:bodyPr>
          <a:lstStyle/>
          <a:p>
            <a:pPr marL="66672" lvl="1">
              <a:defRPr/>
            </a:pPr>
            <a:r>
              <a:rPr lang="ja-JP" altLang="en-US" sz="1400" b="1" dirty="0">
                <a:latin typeface="メイリオ" panose="020B0604030504040204" pitchFamily="50" charset="-128"/>
                <a:ea typeface="メイリオ" panose="020B0604030504040204" pitchFamily="50" charset="-128"/>
                <a:cs typeface="Arial" panose="020B0604020202020204" pitchFamily="34" charset="0"/>
              </a:rPr>
              <a:t>幅の計測イメージ</a:t>
            </a:r>
            <a:endParaRPr lang="en-US" altLang="ja-JP" sz="1400" b="1" dirty="0">
              <a:latin typeface="メイリオ" panose="020B0604030504040204" pitchFamily="50" charset="-128"/>
              <a:ea typeface="メイリオ" panose="020B0604030504040204" pitchFamily="50" charset="-128"/>
              <a:cs typeface="Arial" panose="020B0604020202020204" pitchFamily="34" charset="0"/>
            </a:endParaRPr>
          </a:p>
        </p:txBody>
      </p:sp>
      <p:grpSp>
        <p:nvGrpSpPr>
          <p:cNvPr id="49" name="グループ化 48">
            <a:extLst>
              <a:ext uri="{FF2B5EF4-FFF2-40B4-BE49-F238E27FC236}">
                <a16:creationId xmlns:a16="http://schemas.microsoft.com/office/drawing/2014/main" id="{5C496143-A421-42DB-8136-2A4149A3F3E3}"/>
              </a:ext>
            </a:extLst>
          </p:cNvPr>
          <p:cNvGrpSpPr/>
          <p:nvPr/>
        </p:nvGrpSpPr>
        <p:grpSpPr>
          <a:xfrm>
            <a:off x="2595484" y="5337304"/>
            <a:ext cx="2925128" cy="1406615"/>
            <a:chOff x="2288567" y="4911508"/>
            <a:chExt cx="3808521" cy="1831415"/>
          </a:xfrm>
        </p:grpSpPr>
        <p:sp>
          <p:nvSpPr>
            <p:cNvPr id="7" name="フリーフォーム: 図形 6">
              <a:extLst>
                <a:ext uri="{FF2B5EF4-FFF2-40B4-BE49-F238E27FC236}">
                  <a16:creationId xmlns:a16="http://schemas.microsoft.com/office/drawing/2014/main" id="{96F731B2-BC93-BCF5-9A2C-9B0349623C10}"/>
                </a:ext>
              </a:extLst>
            </p:cNvPr>
            <p:cNvSpPr/>
            <p:nvPr/>
          </p:nvSpPr>
          <p:spPr>
            <a:xfrm>
              <a:off x="2288567" y="6023831"/>
              <a:ext cx="3808521" cy="719092"/>
            </a:xfrm>
            <a:custGeom>
              <a:avLst/>
              <a:gdLst>
                <a:gd name="connsiteX0" fmla="*/ 3027286 w 3027286"/>
                <a:gd name="connsiteY0" fmla="*/ 719092 h 719092"/>
                <a:gd name="connsiteX1" fmla="*/ 0 w 3027286"/>
                <a:gd name="connsiteY1" fmla="*/ 719092 h 719092"/>
                <a:gd name="connsiteX2" fmla="*/ 0 w 3027286"/>
                <a:gd name="connsiteY2" fmla="*/ 257453 h 719092"/>
                <a:gd name="connsiteX3" fmla="*/ 230820 w 3027286"/>
                <a:gd name="connsiteY3" fmla="*/ 0 h 719092"/>
                <a:gd name="connsiteX4" fmla="*/ 1091954 w 3027286"/>
                <a:gd name="connsiteY4" fmla="*/ 0 h 719092"/>
                <a:gd name="connsiteX5" fmla="*/ 1278385 w 3027286"/>
                <a:gd name="connsiteY5" fmla="*/ 257453 h 719092"/>
                <a:gd name="connsiteX6" fmla="*/ 3027286 w 3027286"/>
                <a:gd name="connsiteY6" fmla="*/ 257453 h 719092"/>
                <a:gd name="connsiteX7" fmla="*/ 3027286 w 3027286"/>
                <a:gd name="connsiteY7" fmla="*/ 719092 h 719092"/>
                <a:gd name="connsiteX0" fmla="*/ 3027286 w 3799643"/>
                <a:gd name="connsiteY0" fmla="*/ 719092 h 719092"/>
                <a:gd name="connsiteX1" fmla="*/ 0 w 3799643"/>
                <a:gd name="connsiteY1" fmla="*/ 719092 h 719092"/>
                <a:gd name="connsiteX2" fmla="*/ 0 w 3799643"/>
                <a:gd name="connsiteY2" fmla="*/ 257453 h 719092"/>
                <a:gd name="connsiteX3" fmla="*/ 230820 w 3799643"/>
                <a:gd name="connsiteY3" fmla="*/ 0 h 719092"/>
                <a:gd name="connsiteX4" fmla="*/ 1091954 w 3799643"/>
                <a:gd name="connsiteY4" fmla="*/ 0 h 719092"/>
                <a:gd name="connsiteX5" fmla="*/ 1278385 w 3799643"/>
                <a:gd name="connsiteY5" fmla="*/ 257453 h 719092"/>
                <a:gd name="connsiteX6" fmla="*/ 3799643 w 3799643"/>
                <a:gd name="connsiteY6" fmla="*/ 257453 h 719092"/>
                <a:gd name="connsiteX7" fmla="*/ 3027286 w 3799643"/>
                <a:gd name="connsiteY7" fmla="*/ 719092 h 719092"/>
                <a:gd name="connsiteX0" fmla="*/ 3808521 w 3808521"/>
                <a:gd name="connsiteY0" fmla="*/ 710214 h 719092"/>
                <a:gd name="connsiteX1" fmla="*/ 0 w 3808521"/>
                <a:gd name="connsiteY1" fmla="*/ 719092 h 719092"/>
                <a:gd name="connsiteX2" fmla="*/ 0 w 3808521"/>
                <a:gd name="connsiteY2" fmla="*/ 257453 h 719092"/>
                <a:gd name="connsiteX3" fmla="*/ 230820 w 3808521"/>
                <a:gd name="connsiteY3" fmla="*/ 0 h 719092"/>
                <a:gd name="connsiteX4" fmla="*/ 1091954 w 3808521"/>
                <a:gd name="connsiteY4" fmla="*/ 0 h 719092"/>
                <a:gd name="connsiteX5" fmla="*/ 1278385 w 3808521"/>
                <a:gd name="connsiteY5" fmla="*/ 257453 h 719092"/>
                <a:gd name="connsiteX6" fmla="*/ 3799643 w 3808521"/>
                <a:gd name="connsiteY6" fmla="*/ 257453 h 719092"/>
                <a:gd name="connsiteX7" fmla="*/ 3808521 w 3808521"/>
                <a:gd name="connsiteY7" fmla="*/ 710214 h 71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8521" h="719092">
                  <a:moveTo>
                    <a:pt x="3808521" y="710214"/>
                  </a:moveTo>
                  <a:lnTo>
                    <a:pt x="0" y="719092"/>
                  </a:lnTo>
                  <a:lnTo>
                    <a:pt x="0" y="257453"/>
                  </a:lnTo>
                  <a:lnTo>
                    <a:pt x="230820" y="0"/>
                  </a:lnTo>
                  <a:lnTo>
                    <a:pt x="1091954" y="0"/>
                  </a:lnTo>
                  <a:lnTo>
                    <a:pt x="1278385" y="257453"/>
                  </a:lnTo>
                  <a:lnTo>
                    <a:pt x="3799643" y="257453"/>
                  </a:lnTo>
                  <a:lnTo>
                    <a:pt x="3808521" y="710214"/>
                  </a:lnTo>
                  <a:close/>
                </a:path>
              </a:pathLst>
            </a:custGeom>
            <a:gradFill flip="none" rotWithShape="1">
              <a:gsLst>
                <a:gs pos="0">
                  <a:srgbClr val="984807"/>
                </a:gs>
                <a:gs pos="100000">
                  <a:srgbClr val="984807">
                    <a:alpha val="10000"/>
                  </a:srgbClr>
                </a:gs>
              </a:gsLst>
              <a:lin ang="54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rgbClr val="002060"/>
                </a:solidFill>
                <a:latin typeface="HG創英角ｺﾞｼｯｸUB" panose="020B0909000000000000" pitchFamily="49" charset="-128"/>
                <a:ea typeface="HG創英角ｺﾞｼｯｸUB" panose="020B0909000000000000" pitchFamily="49" charset="-128"/>
              </a:endParaRPr>
            </a:p>
          </p:txBody>
        </p:sp>
        <p:pic>
          <p:nvPicPr>
            <p:cNvPr id="33" name="図 32" descr="光 が含まれている画像&#10;&#10;自動的に生成された説明">
              <a:extLst>
                <a:ext uri="{FF2B5EF4-FFF2-40B4-BE49-F238E27FC236}">
                  <a16:creationId xmlns:a16="http://schemas.microsoft.com/office/drawing/2014/main" id="{E079C421-FCFE-623C-59C4-CB9223B111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257" t="34559" r="8071" b="16913"/>
            <a:stretch/>
          </p:blipFill>
          <p:spPr>
            <a:xfrm>
              <a:off x="3745610" y="5367323"/>
              <a:ext cx="386986" cy="954615"/>
            </a:xfrm>
            <a:prstGeom prst="rect">
              <a:avLst/>
            </a:prstGeom>
          </p:spPr>
        </p:pic>
        <p:pic>
          <p:nvPicPr>
            <p:cNvPr id="34" name="図 33" descr="光 が含まれている画像&#10;&#10;自動的に生成された説明">
              <a:extLst>
                <a:ext uri="{FF2B5EF4-FFF2-40B4-BE49-F238E27FC236}">
                  <a16:creationId xmlns:a16="http://schemas.microsoft.com/office/drawing/2014/main" id="{E81644B4-EDF8-6FB2-130A-6A8E933684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257" t="34559" r="8071" b="16913"/>
            <a:stretch/>
          </p:blipFill>
          <p:spPr>
            <a:xfrm>
              <a:off x="4296084" y="5395203"/>
              <a:ext cx="386986" cy="954615"/>
            </a:xfrm>
            <a:prstGeom prst="rect">
              <a:avLst/>
            </a:prstGeom>
          </p:spPr>
        </p:pic>
        <p:pic>
          <p:nvPicPr>
            <p:cNvPr id="35" name="図 34" descr="光 が含まれている画像&#10;&#10;自動的に生成された説明">
              <a:extLst>
                <a:ext uri="{FF2B5EF4-FFF2-40B4-BE49-F238E27FC236}">
                  <a16:creationId xmlns:a16="http://schemas.microsoft.com/office/drawing/2014/main" id="{0B9535AA-83E5-B151-C4A0-57E3838064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257" t="34559" r="8071" b="16913"/>
            <a:stretch/>
          </p:blipFill>
          <p:spPr>
            <a:xfrm>
              <a:off x="4567278" y="5350392"/>
              <a:ext cx="386986" cy="954615"/>
            </a:xfrm>
            <a:prstGeom prst="rect">
              <a:avLst/>
            </a:prstGeom>
          </p:spPr>
        </p:pic>
        <p:sp>
          <p:nvSpPr>
            <p:cNvPr id="36" name="テキスト ボックス 35">
              <a:extLst>
                <a:ext uri="{FF2B5EF4-FFF2-40B4-BE49-F238E27FC236}">
                  <a16:creationId xmlns:a16="http://schemas.microsoft.com/office/drawing/2014/main" id="{9BA85EED-BEAB-FB36-602B-8616D5C6B88B}"/>
                </a:ext>
              </a:extLst>
            </p:cNvPr>
            <p:cNvSpPr txBox="1"/>
            <p:nvPr/>
          </p:nvSpPr>
          <p:spPr>
            <a:xfrm>
              <a:off x="2573967" y="5273963"/>
              <a:ext cx="837350" cy="400726"/>
            </a:xfrm>
            <a:prstGeom prst="rect">
              <a:avLst/>
            </a:prstGeom>
            <a:noFill/>
          </p:spPr>
          <p:txBody>
            <a:bodyPr wrap="none" rtlCol="0">
              <a:spAutoFit/>
            </a:bodyPr>
            <a:lstStyle/>
            <a:p>
              <a:r>
                <a:rPr lang="en-US" altLang="ja-JP" sz="1400" dirty="0">
                  <a:latin typeface="メイリオ" panose="020B0604030504040204" pitchFamily="50" charset="-128"/>
                  <a:ea typeface="メイリオ" panose="020B0604030504040204" pitchFamily="50" charset="-128"/>
                </a:rPr>
                <a:t>5.5m</a:t>
              </a:r>
              <a:endParaRPr kumimoji="1" lang="ja-JP" altLang="en-US" sz="1400" dirty="0">
                <a:latin typeface="メイリオ" panose="020B0604030504040204" pitchFamily="50" charset="-128"/>
                <a:ea typeface="メイリオ" panose="020B0604030504040204" pitchFamily="50" charset="-128"/>
              </a:endParaRPr>
            </a:p>
          </p:txBody>
        </p:sp>
        <p:cxnSp>
          <p:nvCxnSpPr>
            <p:cNvPr id="37" name="直線矢印コネクタ 36">
              <a:extLst>
                <a:ext uri="{FF2B5EF4-FFF2-40B4-BE49-F238E27FC236}">
                  <a16:creationId xmlns:a16="http://schemas.microsoft.com/office/drawing/2014/main" id="{BA289C15-F2FF-F417-14FE-408935962E96}"/>
                </a:ext>
              </a:extLst>
            </p:cNvPr>
            <p:cNvCxnSpPr>
              <a:cxnSpLocks/>
            </p:cNvCxnSpPr>
            <p:nvPr/>
          </p:nvCxnSpPr>
          <p:spPr>
            <a:xfrm flipH="1">
              <a:off x="3717871" y="5350391"/>
              <a:ext cx="2272684" cy="0"/>
            </a:xfrm>
            <a:prstGeom prst="straightConnector1">
              <a:avLst/>
            </a:prstGeom>
            <a:ln w="1270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A426157C-5643-F390-32AD-93E2B6FD5FA2}"/>
                </a:ext>
              </a:extLst>
            </p:cNvPr>
            <p:cNvSpPr/>
            <p:nvPr/>
          </p:nvSpPr>
          <p:spPr>
            <a:xfrm>
              <a:off x="4154942" y="4911508"/>
              <a:ext cx="1380947" cy="520944"/>
            </a:xfrm>
            <a:prstGeom prst="rect">
              <a:avLst/>
            </a:prstGeom>
          </p:spPr>
          <p:txBody>
            <a:bodyPr wrap="square">
              <a:spAutoFit/>
            </a:bodyPr>
            <a:lstStyle/>
            <a:p>
              <a:pPr marL="66672" lvl="1" algn="ctr">
                <a:defRPr/>
              </a:pPr>
              <a:r>
                <a:rPr lang="en-US" altLang="ja-JP" sz="2000" b="1" dirty="0">
                  <a:latin typeface="メイリオ" panose="020B0604030504040204" pitchFamily="50" charset="-128"/>
                  <a:ea typeface="メイリオ" panose="020B0604030504040204" pitchFamily="50" charset="-128"/>
                  <a:cs typeface="Arial" panose="020B0604020202020204" pitchFamily="34" charset="0"/>
                </a:rPr>
                <a:t>15m</a:t>
              </a:r>
            </a:p>
          </p:txBody>
        </p:sp>
        <p:sp>
          <p:nvSpPr>
            <p:cNvPr id="39" name="正方形/長方形 38">
              <a:extLst>
                <a:ext uri="{FF2B5EF4-FFF2-40B4-BE49-F238E27FC236}">
                  <a16:creationId xmlns:a16="http://schemas.microsoft.com/office/drawing/2014/main" id="{A6915606-0C53-B982-5E20-43661EB07608}"/>
                </a:ext>
              </a:extLst>
            </p:cNvPr>
            <p:cNvSpPr/>
            <p:nvPr/>
          </p:nvSpPr>
          <p:spPr>
            <a:xfrm>
              <a:off x="2555590" y="6018431"/>
              <a:ext cx="792000" cy="45719"/>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rgbClr val="002060"/>
                </a:solidFill>
                <a:latin typeface="HG創英角ｺﾞｼｯｸUB" panose="020B0909000000000000" pitchFamily="49" charset="-128"/>
                <a:ea typeface="HG創英角ｺﾞｼｯｸUB" panose="020B0909000000000000" pitchFamily="49" charset="-128"/>
              </a:endParaRPr>
            </a:p>
          </p:txBody>
        </p:sp>
        <p:pic>
          <p:nvPicPr>
            <p:cNvPr id="40" name="グラフィックス 39" descr="自動車整備士 単色塗りつぶし">
              <a:extLst>
                <a:ext uri="{FF2B5EF4-FFF2-40B4-BE49-F238E27FC236}">
                  <a16:creationId xmlns:a16="http://schemas.microsoft.com/office/drawing/2014/main" id="{BE68189E-033A-8FDE-1607-E163C43BD40A}"/>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31028"/>
            <a:stretch/>
          </p:blipFill>
          <p:spPr>
            <a:xfrm>
              <a:off x="2552757" y="5727008"/>
              <a:ext cx="469144" cy="323578"/>
            </a:xfrm>
            <a:prstGeom prst="rect">
              <a:avLst/>
            </a:prstGeom>
          </p:spPr>
        </p:pic>
        <p:pic>
          <p:nvPicPr>
            <p:cNvPr id="41" name="図 40" descr="光 が含まれている画像&#10;&#10;自動的に生成された説明">
              <a:extLst>
                <a:ext uri="{FF2B5EF4-FFF2-40B4-BE49-F238E27FC236}">
                  <a16:creationId xmlns:a16="http://schemas.microsoft.com/office/drawing/2014/main" id="{C6A934A6-360E-0F73-C22B-A9A310BE06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257" t="34559" r="8071" b="16913"/>
            <a:stretch/>
          </p:blipFill>
          <p:spPr>
            <a:xfrm>
              <a:off x="4030590" y="5395203"/>
              <a:ext cx="386986" cy="954615"/>
            </a:xfrm>
            <a:prstGeom prst="rect">
              <a:avLst/>
            </a:prstGeom>
          </p:spPr>
        </p:pic>
        <p:cxnSp>
          <p:nvCxnSpPr>
            <p:cNvPr id="42" name="直線矢印コネクタ 41">
              <a:extLst>
                <a:ext uri="{FF2B5EF4-FFF2-40B4-BE49-F238E27FC236}">
                  <a16:creationId xmlns:a16="http://schemas.microsoft.com/office/drawing/2014/main" id="{B9677BAB-D8F3-D709-FBF7-67F76EF122FB}"/>
                </a:ext>
              </a:extLst>
            </p:cNvPr>
            <p:cNvCxnSpPr>
              <a:cxnSpLocks/>
            </p:cNvCxnSpPr>
            <p:nvPr/>
          </p:nvCxnSpPr>
          <p:spPr>
            <a:xfrm flipH="1">
              <a:off x="2552757" y="5604539"/>
              <a:ext cx="801130" cy="0"/>
            </a:xfrm>
            <a:prstGeom prst="straightConnector1">
              <a:avLst/>
            </a:prstGeom>
            <a:ln w="1270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pic>
          <p:nvPicPr>
            <p:cNvPr id="43" name="図 42" descr="光 が含まれている画像&#10;&#10;自動的に生成された説明">
              <a:extLst>
                <a:ext uri="{FF2B5EF4-FFF2-40B4-BE49-F238E27FC236}">
                  <a16:creationId xmlns:a16="http://schemas.microsoft.com/office/drawing/2014/main" id="{816BA75B-06FB-4265-5C2D-3387A16AF4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257" t="34559" r="8071" b="16913"/>
            <a:stretch/>
          </p:blipFill>
          <p:spPr>
            <a:xfrm>
              <a:off x="4812069" y="5378252"/>
              <a:ext cx="386986" cy="954615"/>
            </a:xfrm>
            <a:prstGeom prst="rect">
              <a:avLst/>
            </a:prstGeom>
          </p:spPr>
        </p:pic>
        <p:pic>
          <p:nvPicPr>
            <p:cNvPr id="44" name="図 43" descr="光 が含まれている画像&#10;&#10;自動的に生成された説明">
              <a:extLst>
                <a:ext uri="{FF2B5EF4-FFF2-40B4-BE49-F238E27FC236}">
                  <a16:creationId xmlns:a16="http://schemas.microsoft.com/office/drawing/2014/main" id="{22FF6566-7D0D-F68A-38AD-E01D1C8DFD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257" t="34559" r="8071" b="16913"/>
            <a:stretch/>
          </p:blipFill>
          <p:spPr>
            <a:xfrm>
              <a:off x="5362543" y="5406132"/>
              <a:ext cx="386986" cy="954615"/>
            </a:xfrm>
            <a:prstGeom prst="rect">
              <a:avLst/>
            </a:prstGeom>
          </p:spPr>
        </p:pic>
        <p:pic>
          <p:nvPicPr>
            <p:cNvPr id="45" name="図 44" descr="光 が含まれている画像&#10;&#10;自動的に生成された説明">
              <a:extLst>
                <a:ext uri="{FF2B5EF4-FFF2-40B4-BE49-F238E27FC236}">
                  <a16:creationId xmlns:a16="http://schemas.microsoft.com/office/drawing/2014/main" id="{0BA63F8F-A3F6-0B46-56BF-95B859FF00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257" t="34559" r="8071" b="16913"/>
            <a:stretch/>
          </p:blipFill>
          <p:spPr>
            <a:xfrm>
              <a:off x="5633737" y="5361321"/>
              <a:ext cx="386986" cy="954615"/>
            </a:xfrm>
            <a:prstGeom prst="rect">
              <a:avLst/>
            </a:prstGeom>
          </p:spPr>
        </p:pic>
        <p:pic>
          <p:nvPicPr>
            <p:cNvPr id="46" name="図 45" descr="光 が含まれている画像&#10;&#10;自動的に生成された説明">
              <a:extLst>
                <a:ext uri="{FF2B5EF4-FFF2-40B4-BE49-F238E27FC236}">
                  <a16:creationId xmlns:a16="http://schemas.microsoft.com/office/drawing/2014/main" id="{041C660D-527D-B0D1-8B97-528B237C7A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257" t="34559" r="8071" b="16913"/>
            <a:stretch/>
          </p:blipFill>
          <p:spPr>
            <a:xfrm>
              <a:off x="5097049" y="5406132"/>
              <a:ext cx="386986" cy="954615"/>
            </a:xfrm>
            <a:prstGeom prst="rect">
              <a:avLst/>
            </a:prstGeom>
          </p:spPr>
        </p:pic>
      </p:grpSp>
      <p:sp>
        <p:nvSpPr>
          <p:cNvPr id="5" name="テキスト ボックス 4">
            <a:extLst>
              <a:ext uri="{FF2B5EF4-FFF2-40B4-BE49-F238E27FC236}">
                <a16:creationId xmlns:a16="http://schemas.microsoft.com/office/drawing/2014/main" id="{390C12E6-8987-DC3D-8863-40B8466DD3AB}"/>
              </a:ext>
            </a:extLst>
          </p:cNvPr>
          <p:cNvSpPr txBox="1"/>
          <p:nvPr/>
        </p:nvSpPr>
        <p:spPr>
          <a:xfrm>
            <a:off x="0" y="735741"/>
            <a:ext cx="6828730" cy="400110"/>
          </a:xfrm>
          <a:prstGeom prst="rect">
            <a:avLst/>
          </a:prstGeom>
          <a:noFill/>
        </p:spPr>
        <p:txBody>
          <a:bodyPr wrap="square" rtlCol="0">
            <a:spAutoFit/>
          </a:bodyPr>
          <a:lstStyle/>
          <a:p>
            <a:r>
              <a:rPr lang="en-US" altLang="ja-JP" sz="2000" b="1" dirty="0">
                <a:latin typeface="メイリオ" panose="020B0604030504040204" pitchFamily="50" charset="-128"/>
                <a:ea typeface="メイリオ" panose="020B0604030504040204" pitchFamily="50" charset="-128"/>
              </a:rPr>
              <a:t>STEP</a:t>
            </a:r>
            <a:r>
              <a:rPr lang="ja-JP" altLang="en-US" sz="2000" b="1" dirty="0">
                <a:latin typeface="メイリオ" panose="020B0604030504040204" pitchFamily="50" charset="-128"/>
                <a:ea typeface="メイリオ" panose="020B0604030504040204" pitchFamily="50" charset="-128"/>
              </a:rPr>
              <a:t>４：要着目箇所の点検方法</a:t>
            </a:r>
            <a:endParaRPr lang="en-US" altLang="ja-JP" sz="2000" b="1"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90070059-A091-1A8E-4DAA-115CFB1DC577}"/>
              </a:ext>
            </a:extLst>
          </p:cNvPr>
          <p:cNvSpPr txBox="1"/>
          <p:nvPr/>
        </p:nvSpPr>
        <p:spPr>
          <a:xfrm>
            <a:off x="130749" y="1135851"/>
            <a:ext cx="11732315" cy="646331"/>
          </a:xfrm>
          <a:prstGeom prst="rect">
            <a:avLst/>
          </a:prstGeom>
          <a:noFill/>
        </p:spPr>
        <p:txBody>
          <a:bodyPr wrap="square" rtlCol="0">
            <a:spAutoFit/>
          </a:bodyPr>
          <a:lstStyle/>
          <a:p>
            <a:pPr marL="285750" indent="-285750">
              <a:buFont typeface="Wingdings" panose="05000000000000000000" pitchFamily="2" charset="2"/>
              <a:buChar char="n"/>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年１回（出水期前）を目途に、計画高水位に近接または超過するような状態変化が生じていないかという観点で点検を実施する。</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C819C332-831F-4BF2-7760-181C4B3A3D52}"/>
              </a:ext>
            </a:extLst>
          </p:cNvPr>
          <p:cNvSpPr/>
          <p:nvPr/>
        </p:nvSpPr>
        <p:spPr>
          <a:xfrm>
            <a:off x="213749" y="1794574"/>
            <a:ext cx="6942569" cy="369332"/>
          </a:xfrm>
          <a:prstGeom prst="rect">
            <a:avLst/>
          </a:prstGeom>
        </p:spPr>
        <p:txBody>
          <a:bodyPr wrap="square">
            <a:spAutoFit/>
          </a:bodyPr>
          <a:lstStyle/>
          <a:p>
            <a:pPr marL="66672" lvl="1" eaLnBrk="1" hangingPunct="1">
              <a:defRPr/>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cs typeface="Arial" panose="020B0604020202020204" pitchFamily="34" charset="0"/>
              </a:rPr>
              <a:t>例）樹木繁茂箇所の場合</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843621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98F1B4-EED5-40EE-9253-BF589DD9670C}"/>
              </a:ext>
            </a:extLst>
          </p:cNvPr>
          <p:cNvSpPr>
            <a:spLocks noGrp="1"/>
          </p:cNvSpPr>
          <p:nvPr>
            <p:ph type="title"/>
          </p:nvPr>
        </p:nvSpPr>
        <p:spPr>
          <a:xfrm>
            <a:off x="0" y="-9419"/>
            <a:ext cx="12191999" cy="690455"/>
          </a:xfrm>
          <a:noFill/>
        </p:spPr>
        <p:txBody>
          <a:bodyPr>
            <a:normAutofit/>
          </a:bodyPr>
          <a:lstStyle/>
          <a:p>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４</a:t>
            </a:r>
            <a:r>
              <a:rPr lang="en-US" altLang="ja-JP" sz="2800" dirty="0">
                <a:solidFill>
                  <a:srgbClr val="2F82C4"/>
                </a:solidFill>
                <a:latin typeface="HGP創英角ｺﾞｼｯｸUB" panose="020B0900000000000000" pitchFamily="50" charset="-128"/>
                <a:ea typeface="HGP創英角ｺﾞｼｯｸUB" panose="020B0900000000000000" pitchFamily="50" charset="-128"/>
              </a:rPr>
              <a:t>.</a:t>
            </a:r>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考察</a:t>
            </a:r>
            <a:endParaRPr lang="ja-JP" altLang="en-US" sz="2800" dirty="0">
              <a:solidFill>
                <a:srgbClr val="2F82C4"/>
              </a:solidFill>
            </a:endParaRPr>
          </a:p>
        </p:txBody>
      </p:sp>
      <p:sp>
        <p:nvSpPr>
          <p:cNvPr id="4" name="スライド番号プレースホルダー 3">
            <a:extLst>
              <a:ext uri="{FF2B5EF4-FFF2-40B4-BE49-F238E27FC236}">
                <a16:creationId xmlns:a16="http://schemas.microsoft.com/office/drawing/2014/main" id="{8F72FFED-A1B0-10BD-45D0-FFFC8317640E}"/>
              </a:ext>
            </a:extLst>
          </p:cNvPr>
          <p:cNvSpPr>
            <a:spLocks noGrp="1"/>
          </p:cNvSpPr>
          <p:nvPr>
            <p:ph type="sldNum" sz="quarter" idx="12"/>
          </p:nvPr>
        </p:nvSpPr>
        <p:spPr/>
        <p:txBody>
          <a:bodyPr/>
          <a:lstStyle/>
          <a:p>
            <a:fld id="{47243A20-B675-4EEE-AB5C-D14EF97CD973}" type="slidenum">
              <a:rPr kumimoji="1" lang="ja-JP" altLang="en-US" smtClean="0"/>
              <a:t>12</a:t>
            </a:fld>
            <a:endParaRPr kumimoji="1" lang="ja-JP" altLang="en-US" dirty="0"/>
          </a:p>
        </p:txBody>
      </p:sp>
      <p:grpSp>
        <p:nvGrpSpPr>
          <p:cNvPr id="5" name="グループ化 4">
            <a:extLst>
              <a:ext uri="{FF2B5EF4-FFF2-40B4-BE49-F238E27FC236}">
                <a16:creationId xmlns:a16="http://schemas.microsoft.com/office/drawing/2014/main" id="{1DF7408B-6BD4-09A9-F613-66C9140EF0C3}"/>
              </a:ext>
            </a:extLst>
          </p:cNvPr>
          <p:cNvGrpSpPr/>
          <p:nvPr/>
        </p:nvGrpSpPr>
        <p:grpSpPr>
          <a:xfrm>
            <a:off x="275770" y="884674"/>
            <a:ext cx="11428550" cy="1998495"/>
            <a:chOff x="1930399" y="1389771"/>
            <a:chExt cx="11428550" cy="1998495"/>
          </a:xfrm>
        </p:grpSpPr>
        <p:sp>
          <p:nvSpPr>
            <p:cNvPr id="6" name="テキスト ボックス 5">
              <a:extLst>
                <a:ext uri="{FF2B5EF4-FFF2-40B4-BE49-F238E27FC236}">
                  <a16:creationId xmlns:a16="http://schemas.microsoft.com/office/drawing/2014/main" id="{540AC589-8E9C-3799-4F3E-157D7BE080FB}"/>
                </a:ext>
              </a:extLst>
            </p:cNvPr>
            <p:cNvSpPr txBox="1"/>
            <p:nvPr/>
          </p:nvSpPr>
          <p:spPr>
            <a:xfrm>
              <a:off x="1930399" y="1389771"/>
              <a:ext cx="8365068" cy="523220"/>
            </a:xfrm>
            <a:prstGeom prst="rect">
              <a:avLst/>
            </a:prstGeom>
            <a:noFill/>
          </p:spPr>
          <p:txBody>
            <a:bodyPr wrap="square" rtlCol="0">
              <a:spAutoFit/>
            </a:bodyPr>
            <a:lstStyle/>
            <a:p>
              <a:r>
                <a:rPr lang="ja-JP" altLang="en-US" sz="2800" b="1" dirty="0">
                  <a:solidFill>
                    <a:srgbClr val="2F82C4"/>
                  </a:solidFill>
                  <a:latin typeface="メイリオ" panose="020B0604030504040204" pitchFamily="50" charset="-128"/>
                  <a:ea typeface="メイリオ" panose="020B0604030504040204" pitchFamily="50" charset="-128"/>
                </a:rPr>
                <a:t>①要着目箇所の絞り込み</a:t>
              </a:r>
              <a:endParaRPr lang="en-US" altLang="ja-JP" sz="2800" b="1" dirty="0">
                <a:solidFill>
                  <a:srgbClr val="2F82C4"/>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D95D3EBE-C605-2F5C-BB27-7B611C65F6DB}"/>
                </a:ext>
              </a:extLst>
            </p:cNvPr>
            <p:cNvSpPr txBox="1"/>
            <p:nvPr/>
          </p:nvSpPr>
          <p:spPr>
            <a:xfrm>
              <a:off x="2307771" y="1910938"/>
              <a:ext cx="11051178" cy="1477328"/>
            </a:xfrm>
            <a:prstGeom prst="rect">
              <a:avLst/>
            </a:prstGeom>
            <a:noFill/>
          </p:spPr>
          <p:txBody>
            <a:bodyPr wrap="square" rtlCol="0">
              <a:spAutoFit/>
            </a:bodyPr>
            <a:lstStyle/>
            <a:p>
              <a:pPr marL="285750" indent="-285750">
                <a:buFont typeface="Wingdings" panose="05000000000000000000" pitchFamily="2" charset="2"/>
                <a:buChar char="n"/>
              </a:pP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5.0k</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18.0k</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区間では、過去に水位が計画高水位を超過する状況にあったが、</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2016</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年から</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2020</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年度にかけて水位が低下していることが読み取れる。</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n"/>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これは、</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4.8k</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5.2k</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区間の掘削工事の影響を大きく受けていると考えられる。</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n"/>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このように個別の工事等の影響に着目することで、経年的な水位変化だけでは見られなかった個別の工事等の水位への影響を把握することができた。</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pic>
        <p:nvPicPr>
          <p:cNvPr id="20" name="図 19">
            <a:extLst>
              <a:ext uri="{FF2B5EF4-FFF2-40B4-BE49-F238E27FC236}">
                <a16:creationId xmlns:a16="http://schemas.microsoft.com/office/drawing/2014/main" id="{DD111216-ECB1-E429-822C-DFD2F9A8ADAF}"/>
              </a:ext>
            </a:extLst>
          </p:cNvPr>
          <p:cNvPicPr>
            <a:picLocks noChangeAspect="1"/>
          </p:cNvPicPr>
          <p:nvPr/>
        </p:nvPicPr>
        <p:blipFill>
          <a:blip r:embed="rId3"/>
          <a:stretch>
            <a:fillRect/>
          </a:stretch>
        </p:blipFill>
        <p:spPr>
          <a:xfrm>
            <a:off x="436990" y="3429000"/>
            <a:ext cx="11318017" cy="2565626"/>
          </a:xfrm>
          <a:prstGeom prst="rect">
            <a:avLst/>
          </a:prstGeom>
        </p:spPr>
      </p:pic>
    </p:spTree>
    <p:extLst>
      <p:ext uri="{BB962C8B-B14F-4D97-AF65-F5344CB8AC3E}">
        <p14:creationId xmlns:p14="http://schemas.microsoft.com/office/powerpoint/2010/main" val="1264569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94B5C6E6-DF02-A938-BFD0-06C07EA18D33}"/>
              </a:ext>
            </a:extLst>
          </p:cNvPr>
          <p:cNvPicPr>
            <a:picLocks noChangeAspect="1"/>
          </p:cNvPicPr>
          <p:nvPr/>
        </p:nvPicPr>
        <p:blipFill>
          <a:blip r:embed="rId3"/>
          <a:stretch>
            <a:fillRect/>
          </a:stretch>
        </p:blipFill>
        <p:spPr>
          <a:xfrm>
            <a:off x="0" y="4966427"/>
            <a:ext cx="12192000" cy="1891573"/>
          </a:xfrm>
          <a:prstGeom prst="rect">
            <a:avLst/>
          </a:prstGeom>
        </p:spPr>
      </p:pic>
      <p:sp>
        <p:nvSpPr>
          <p:cNvPr id="2" name="タイトル 1">
            <a:extLst>
              <a:ext uri="{FF2B5EF4-FFF2-40B4-BE49-F238E27FC236}">
                <a16:creationId xmlns:a16="http://schemas.microsoft.com/office/drawing/2014/main" id="{F398F1B4-EED5-40EE-9253-BF589DD9670C}"/>
              </a:ext>
            </a:extLst>
          </p:cNvPr>
          <p:cNvSpPr>
            <a:spLocks noGrp="1"/>
          </p:cNvSpPr>
          <p:nvPr>
            <p:ph type="title"/>
          </p:nvPr>
        </p:nvSpPr>
        <p:spPr>
          <a:xfrm>
            <a:off x="0" y="-9419"/>
            <a:ext cx="12191999" cy="690455"/>
          </a:xfrm>
          <a:noFill/>
        </p:spPr>
        <p:txBody>
          <a:bodyPr>
            <a:normAutofit/>
          </a:bodyPr>
          <a:lstStyle/>
          <a:p>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４</a:t>
            </a:r>
            <a:r>
              <a:rPr lang="en-US" altLang="ja-JP" sz="2800" dirty="0">
                <a:solidFill>
                  <a:srgbClr val="2F82C4"/>
                </a:solidFill>
                <a:latin typeface="HGP創英角ｺﾞｼｯｸUB" panose="020B0900000000000000" pitchFamily="50" charset="-128"/>
                <a:ea typeface="HGP創英角ｺﾞｼｯｸUB" panose="020B0900000000000000" pitchFamily="50" charset="-128"/>
              </a:rPr>
              <a:t>.</a:t>
            </a:r>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考察</a:t>
            </a:r>
            <a:endParaRPr lang="ja-JP" altLang="en-US" sz="2800" dirty="0">
              <a:solidFill>
                <a:srgbClr val="2F82C4"/>
              </a:solidFill>
            </a:endParaRPr>
          </a:p>
        </p:txBody>
      </p:sp>
      <p:sp>
        <p:nvSpPr>
          <p:cNvPr id="4" name="スライド番号プレースホルダー 3">
            <a:extLst>
              <a:ext uri="{FF2B5EF4-FFF2-40B4-BE49-F238E27FC236}">
                <a16:creationId xmlns:a16="http://schemas.microsoft.com/office/drawing/2014/main" id="{8F72FFED-A1B0-10BD-45D0-FFFC8317640E}"/>
              </a:ext>
            </a:extLst>
          </p:cNvPr>
          <p:cNvSpPr>
            <a:spLocks noGrp="1"/>
          </p:cNvSpPr>
          <p:nvPr>
            <p:ph type="sldNum" sz="quarter" idx="12"/>
          </p:nvPr>
        </p:nvSpPr>
        <p:spPr/>
        <p:txBody>
          <a:bodyPr/>
          <a:lstStyle/>
          <a:p>
            <a:fld id="{47243A20-B675-4EEE-AB5C-D14EF97CD973}" type="slidenum">
              <a:rPr kumimoji="1" lang="ja-JP" altLang="en-US" smtClean="0"/>
              <a:t>13</a:t>
            </a:fld>
            <a:endParaRPr kumimoji="1" lang="ja-JP" altLang="en-US" dirty="0"/>
          </a:p>
        </p:txBody>
      </p:sp>
      <p:grpSp>
        <p:nvGrpSpPr>
          <p:cNvPr id="5" name="グループ化 4">
            <a:extLst>
              <a:ext uri="{FF2B5EF4-FFF2-40B4-BE49-F238E27FC236}">
                <a16:creationId xmlns:a16="http://schemas.microsoft.com/office/drawing/2014/main" id="{1DF7408B-6BD4-09A9-F613-66C9140EF0C3}"/>
              </a:ext>
            </a:extLst>
          </p:cNvPr>
          <p:cNvGrpSpPr/>
          <p:nvPr/>
        </p:nvGrpSpPr>
        <p:grpSpPr>
          <a:xfrm>
            <a:off x="135467" y="855645"/>
            <a:ext cx="11921066" cy="1721496"/>
            <a:chOff x="1930399" y="1389771"/>
            <a:chExt cx="11428550" cy="1721496"/>
          </a:xfrm>
        </p:grpSpPr>
        <p:sp>
          <p:nvSpPr>
            <p:cNvPr id="6" name="テキスト ボックス 5">
              <a:extLst>
                <a:ext uri="{FF2B5EF4-FFF2-40B4-BE49-F238E27FC236}">
                  <a16:creationId xmlns:a16="http://schemas.microsoft.com/office/drawing/2014/main" id="{540AC589-8E9C-3799-4F3E-157D7BE080FB}"/>
                </a:ext>
              </a:extLst>
            </p:cNvPr>
            <p:cNvSpPr txBox="1"/>
            <p:nvPr/>
          </p:nvSpPr>
          <p:spPr>
            <a:xfrm>
              <a:off x="1930399" y="1389771"/>
              <a:ext cx="8365068" cy="523220"/>
            </a:xfrm>
            <a:prstGeom prst="rect">
              <a:avLst/>
            </a:prstGeom>
            <a:noFill/>
          </p:spPr>
          <p:txBody>
            <a:bodyPr wrap="square" rtlCol="0">
              <a:spAutoFit/>
            </a:bodyPr>
            <a:lstStyle/>
            <a:p>
              <a:r>
                <a:rPr lang="ja-JP" altLang="en-US" sz="2800" b="1" dirty="0">
                  <a:solidFill>
                    <a:srgbClr val="2F82C4"/>
                  </a:solidFill>
                  <a:latin typeface="メイリオ" panose="020B0604030504040204" pitchFamily="50" charset="-128"/>
                  <a:ea typeface="メイリオ" panose="020B0604030504040204" pitchFamily="50" charset="-128"/>
                </a:rPr>
                <a:t>②対策の必要性を判断する目安の設定</a:t>
              </a:r>
              <a:endParaRPr lang="en-US" altLang="ja-JP" sz="2800" b="1" dirty="0">
                <a:solidFill>
                  <a:srgbClr val="2F82C4"/>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D95D3EBE-C605-2F5C-BB27-7B611C65F6DB}"/>
                </a:ext>
              </a:extLst>
            </p:cNvPr>
            <p:cNvSpPr txBox="1"/>
            <p:nvPr/>
          </p:nvSpPr>
          <p:spPr>
            <a:xfrm>
              <a:off x="2307771" y="1910938"/>
              <a:ext cx="11051178" cy="1200329"/>
            </a:xfrm>
            <a:prstGeom prst="rect">
              <a:avLst/>
            </a:prstGeom>
            <a:noFill/>
          </p:spPr>
          <p:txBody>
            <a:bodyPr wrap="square" rtlCol="0">
              <a:spAutoFit/>
            </a:bodyPr>
            <a:lstStyle/>
            <a:p>
              <a:pPr marL="285750" indent="-285750">
                <a:buFont typeface="Wingdings" panose="05000000000000000000" pitchFamily="2" charset="2"/>
                <a:buChar char="n"/>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土砂堆積に関する要着目箇所 パターン</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A</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に該当する箇所において、対策の必要性を判断する目安として</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3m</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の堆積が発生した場合に計画高水位を超過する水位となることを確認した。</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n"/>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そのため、現場での経過観察等においては、例えば、</a:t>
              </a:r>
              <a:r>
                <a:rPr lang="ja-JP" altLang="en-US" b="1" u="sng" dirty="0">
                  <a:solidFill>
                    <a:schemeClr val="tx1">
                      <a:lumMod val="50000"/>
                      <a:lumOff val="50000"/>
                    </a:schemeClr>
                  </a:solidFill>
                  <a:latin typeface="メイリオ" panose="020B0604030504040204" pitchFamily="50" charset="-128"/>
                  <a:ea typeface="メイリオ" panose="020B0604030504040204" pitchFamily="50" charset="-128"/>
                </a:rPr>
                <a:t>計画高水位を超過する水位の前の段階の</a:t>
              </a:r>
              <a:r>
                <a:rPr lang="en-US" altLang="ja-JP" b="1" u="sng" dirty="0">
                  <a:solidFill>
                    <a:schemeClr val="tx1">
                      <a:lumMod val="50000"/>
                      <a:lumOff val="50000"/>
                    </a:schemeClr>
                  </a:solidFill>
                  <a:latin typeface="メイリオ" panose="020B0604030504040204" pitchFamily="50" charset="-128"/>
                  <a:ea typeface="メイリオ" panose="020B0604030504040204" pitchFamily="50" charset="-128"/>
                </a:rPr>
                <a:t>2m</a:t>
              </a:r>
              <a:r>
                <a:rPr lang="ja-JP" altLang="en-US" b="1" u="sng" dirty="0">
                  <a:solidFill>
                    <a:schemeClr val="tx1">
                      <a:lumMod val="50000"/>
                      <a:lumOff val="50000"/>
                    </a:schemeClr>
                  </a:solidFill>
                  <a:latin typeface="メイリオ" panose="020B0604030504040204" pitchFamily="50" charset="-128"/>
                  <a:ea typeface="メイリオ" panose="020B0604030504040204" pitchFamily="50" charset="-128"/>
                </a:rPr>
                <a:t>の堆積が確認された場合に、対策の必要性について検討する</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とすれば、事前の対策実施検討が可能である。</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sp>
        <p:nvSpPr>
          <p:cNvPr id="8" name="正方形/長方形 7">
            <a:extLst>
              <a:ext uri="{FF2B5EF4-FFF2-40B4-BE49-F238E27FC236}">
                <a16:creationId xmlns:a16="http://schemas.microsoft.com/office/drawing/2014/main" id="{86A94CF9-89BB-C3E1-AFFA-8B524BF3FBA8}"/>
              </a:ext>
            </a:extLst>
          </p:cNvPr>
          <p:cNvSpPr/>
          <p:nvPr/>
        </p:nvSpPr>
        <p:spPr>
          <a:xfrm>
            <a:off x="5523353" y="3040750"/>
            <a:ext cx="2819313" cy="276999"/>
          </a:xfrm>
          <a:prstGeom prst="rect">
            <a:avLst/>
          </a:prstGeom>
        </p:spPr>
        <p:txBody>
          <a:bodyPr wrap="square">
            <a:spAutoFit/>
          </a:bodyPr>
          <a:lstStyle/>
          <a:p>
            <a:pPr algn="just"/>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各ケースの横断形状</a:t>
            </a:r>
            <a:endPar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pic>
        <p:nvPicPr>
          <p:cNvPr id="10" name="図 9">
            <a:extLst>
              <a:ext uri="{FF2B5EF4-FFF2-40B4-BE49-F238E27FC236}">
                <a16:creationId xmlns:a16="http://schemas.microsoft.com/office/drawing/2014/main" id="{FE74D35A-020A-772C-FDE2-94F5B9A02DE1}"/>
              </a:ext>
            </a:extLst>
          </p:cNvPr>
          <p:cNvPicPr>
            <a:picLocks noChangeAspect="1"/>
          </p:cNvPicPr>
          <p:nvPr/>
        </p:nvPicPr>
        <p:blipFill>
          <a:blip r:embed="rId4"/>
          <a:stretch>
            <a:fillRect/>
          </a:stretch>
        </p:blipFill>
        <p:spPr>
          <a:xfrm>
            <a:off x="5189343" y="3270046"/>
            <a:ext cx="6673720" cy="1703741"/>
          </a:xfrm>
          <a:prstGeom prst="rect">
            <a:avLst/>
          </a:prstGeom>
        </p:spPr>
      </p:pic>
      <p:cxnSp>
        <p:nvCxnSpPr>
          <p:cNvPr id="11" name="直線コネクタ 10">
            <a:extLst>
              <a:ext uri="{FF2B5EF4-FFF2-40B4-BE49-F238E27FC236}">
                <a16:creationId xmlns:a16="http://schemas.microsoft.com/office/drawing/2014/main" id="{6678E3EB-F7AB-72E8-58C9-77488161F415}"/>
              </a:ext>
            </a:extLst>
          </p:cNvPr>
          <p:cNvCxnSpPr>
            <a:cxnSpLocks/>
          </p:cNvCxnSpPr>
          <p:nvPr/>
        </p:nvCxnSpPr>
        <p:spPr>
          <a:xfrm flipV="1">
            <a:off x="3070947" y="5074375"/>
            <a:ext cx="0" cy="135671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吹き出し: 四角形 11">
            <a:extLst>
              <a:ext uri="{FF2B5EF4-FFF2-40B4-BE49-F238E27FC236}">
                <a16:creationId xmlns:a16="http://schemas.microsoft.com/office/drawing/2014/main" id="{80967B5D-BE4F-8407-A328-8F60233293EF}"/>
              </a:ext>
            </a:extLst>
          </p:cNvPr>
          <p:cNvSpPr/>
          <p:nvPr/>
        </p:nvSpPr>
        <p:spPr>
          <a:xfrm>
            <a:off x="1119318" y="2641073"/>
            <a:ext cx="4000481" cy="2243654"/>
          </a:xfrm>
          <a:prstGeom prst="wedgeRectCallout">
            <a:avLst>
              <a:gd name="adj1" fmla="val -4960"/>
              <a:gd name="adj2" fmla="val 540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A6BE12F-0F26-CE96-A8BF-031FE6562E30}"/>
              </a:ext>
            </a:extLst>
          </p:cNvPr>
          <p:cNvSpPr/>
          <p:nvPr/>
        </p:nvSpPr>
        <p:spPr>
          <a:xfrm>
            <a:off x="1203539" y="2666148"/>
            <a:ext cx="2819313" cy="276999"/>
          </a:xfrm>
          <a:prstGeom prst="rect">
            <a:avLst/>
          </a:prstGeom>
        </p:spPr>
        <p:txBody>
          <a:bodyPr wrap="square">
            <a:spAutoFit/>
          </a:bodyPr>
          <a:lstStyle/>
          <a:p>
            <a:pPr algn="just"/>
            <a:r>
              <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5.2k</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の堆積厚に対応した水位</a:t>
            </a:r>
            <a:endPar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pic>
        <p:nvPicPr>
          <p:cNvPr id="17" name="図 16">
            <a:extLst>
              <a:ext uri="{FF2B5EF4-FFF2-40B4-BE49-F238E27FC236}">
                <a16:creationId xmlns:a16="http://schemas.microsoft.com/office/drawing/2014/main" id="{F9CF4FC7-069A-F2FA-4D2E-4BB286541CA2}"/>
              </a:ext>
            </a:extLst>
          </p:cNvPr>
          <p:cNvPicPr>
            <a:picLocks noChangeAspect="1"/>
          </p:cNvPicPr>
          <p:nvPr/>
        </p:nvPicPr>
        <p:blipFill>
          <a:blip r:embed="rId5"/>
          <a:stretch>
            <a:fillRect/>
          </a:stretch>
        </p:blipFill>
        <p:spPr>
          <a:xfrm>
            <a:off x="1279379" y="2900247"/>
            <a:ext cx="3762406" cy="1961408"/>
          </a:xfrm>
          <a:prstGeom prst="rect">
            <a:avLst/>
          </a:prstGeom>
        </p:spPr>
      </p:pic>
      <p:grpSp>
        <p:nvGrpSpPr>
          <p:cNvPr id="18" name="グループ化 17">
            <a:extLst>
              <a:ext uri="{FF2B5EF4-FFF2-40B4-BE49-F238E27FC236}">
                <a16:creationId xmlns:a16="http://schemas.microsoft.com/office/drawing/2014/main" id="{133A6F07-8ACF-15D4-5907-2438836CBCF6}"/>
              </a:ext>
            </a:extLst>
          </p:cNvPr>
          <p:cNvGrpSpPr/>
          <p:nvPr/>
        </p:nvGrpSpPr>
        <p:grpSpPr>
          <a:xfrm>
            <a:off x="3406588" y="2705922"/>
            <a:ext cx="1795258" cy="915819"/>
            <a:chOff x="3210267" y="3393739"/>
            <a:chExt cx="1795258" cy="915819"/>
          </a:xfrm>
        </p:grpSpPr>
        <p:cxnSp>
          <p:nvCxnSpPr>
            <p:cNvPr id="19" name="直線矢印コネクタ 18">
              <a:extLst>
                <a:ext uri="{FF2B5EF4-FFF2-40B4-BE49-F238E27FC236}">
                  <a16:creationId xmlns:a16="http://schemas.microsoft.com/office/drawing/2014/main" id="{9B8A8D81-4F3F-7EB7-6131-53882EB50A45}"/>
                </a:ext>
              </a:extLst>
            </p:cNvPr>
            <p:cNvCxnSpPr>
              <a:cxnSpLocks/>
            </p:cNvCxnSpPr>
            <p:nvPr/>
          </p:nvCxnSpPr>
          <p:spPr>
            <a:xfrm flipH="1">
              <a:off x="3210267" y="3942005"/>
              <a:ext cx="385483" cy="367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06602E93-C506-186E-25D8-4936CD4ED4EF}"/>
                </a:ext>
              </a:extLst>
            </p:cNvPr>
            <p:cNvSpPr txBox="1"/>
            <p:nvPr/>
          </p:nvSpPr>
          <p:spPr>
            <a:xfrm>
              <a:off x="3244781" y="3393739"/>
              <a:ext cx="1760744" cy="646331"/>
            </a:xfrm>
            <a:prstGeom prst="rect">
              <a:avLst/>
            </a:prstGeom>
            <a:solidFill>
              <a:schemeClr val="bg1"/>
            </a:solidFill>
            <a:ln>
              <a:solidFill>
                <a:schemeClr val="tx1"/>
              </a:solidFill>
            </a:ln>
          </p:spPr>
          <p:txBody>
            <a:bodyPr wrap="square" rtlCol="0">
              <a:spAutoFit/>
            </a:bodyPr>
            <a:lstStyle/>
            <a:p>
              <a:pPr algn="just"/>
              <a:r>
                <a:rPr kumimoji="1" lang="en-US" altLang="ja-JP" sz="1200" dirty="0">
                  <a:latin typeface="メイリオ" panose="020B0604030504040204" pitchFamily="50" charset="-128"/>
                  <a:ea typeface="メイリオ" panose="020B0604030504040204" pitchFamily="50" charset="-128"/>
                </a:rPr>
                <a:t>2m</a:t>
              </a:r>
              <a:r>
                <a:rPr kumimoji="1" lang="ja-JP" altLang="en-US" sz="1200" dirty="0">
                  <a:latin typeface="メイリオ" panose="020B0604030504040204" pitchFamily="50" charset="-128"/>
                  <a:ea typeface="メイリオ" panose="020B0604030504040204" pitchFamily="50" charset="-128"/>
                </a:rPr>
                <a:t>の堆積が確認された場合に対策の必要性を検討</a:t>
              </a:r>
              <a:endParaRPr kumimoji="1" lang="en-US" altLang="ja-JP" sz="1200"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549197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98F1B4-EED5-40EE-9253-BF589DD9670C}"/>
              </a:ext>
            </a:extLst>
          </p:cNvPr>
          <p:cNvSpPr>
            <a:spLocks noGrp="1"/>
          </p:cNvSpPr>
          <p:nvPr>
            <p:ph type="title"/>
          </p:nvPr>
        </p:nvSpPr>
        <p:spPr>
          <a:xfrm>
            <a:off x="0" y="-9419"/>
            <a:ext cx="12191999" cy="690455"/>
          </a:xfrm>
          <a:noFill/>
        </p:spPr>
        <p:txBody>
          <a:bodyPr>
            <a:normAutofit/>
          </a:bodyPr>
          <a:lstStyle/>
          <a:p>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４</a:t>
            </a:r>
            <a:r>
              <a:rPr lang="en-US" altLang="ja-JP" sz="2800" dirty="0">
                <a:solidFill>
                  <a:srgbClr val="2F82C4"/>
                </a:solidFill>
                <a:latin typeface="HGP創英角ｺﾞｼｯｸUB" panose="020B0900000000000000" pitchFamily="50" charset="-128"/>
                <a:ea typeface="HGP創英角ｺﾞｼｯｸUB" panose="020B0900000000000000" pitchFamily="50" charset="-128"/>
              </a:rPr>
              <a:t>.</a:t>
            </a:r>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考察</a:t>
            </a:r>
            <a:endParaRPr lang="ja-JP" altLang="en-US" sz="2800" dirty="0">
              <a:solidFill>
                <a:srgbClr val="2F82C4"/>
              </a:solidFill>
            </a:endParaRPr>
          </a:p>
        </p:txBody>
      </p:sp>
      <p:sp>
        <p:nvSpPr>
          <p:cNvPr id="4" name="スライド番号プレースホルダー 3">
            <a:extLst>
              <a:ext uri="{FF2B5EF4-FFF2-40B4-BE49-F238E27FC236}">
                <a16:creationId xmlns:a16="http://schemas.microsoft.com/office/drawing/2014/main" id="{8F72FFED-A1B0-10BD-45D0-FFFC8317640E}"/>
              </a:ext>
            </a:extLst>
          </p:cNvPr>
          <p:cNvSpPr>
            <a:spLocks noGrp="1"/>
          </p:cNvSpPr>
          <p:nvPr>
            <p:ph type="sldNum" sz="quarter" idx="12"/>
          </p:nvPr>
        </p:nvSpPr>
        <p:spPr/>
        <p:txBody>
          <a:bodyPr/>
          <a:lstStyle/>
          <a:p>
            <a:fld id="{47243A20-B675-4EEE-AB5C-D14EF97CD973}" type="slidenum">
              <a:rPr kumimoji="1" lang="ja-JP" altLang="en-US" smtClean="0"/>
              <a:t>14</a:t>
            </a:fld>
            <a:endParaRPr kumimoji="1" lang="ja-JP" altLang="en-US" dirty="0"/>
          </a:p>
        </p:txBody>
      </p:sp>
      <p:grpSp>
        <p:nvGrpSpPr>
          <p:cNvPr id="5" name="グループ化 4">
            <a:extLst>
              <a:ext uri="{FF2B5EF4-FFF2-40B4-BE49-F238E27FC236}">
                <a16:creationId xmlns:a16="http://schemas.microsoft.com/office/drawing/2014/main" id="{1DF7408B-6BD4-09A9-F613-66C9140EF0C3}"/>
              </a:ext>
            </a:extLst>
          </p:cNvPr>
          <p:cNvGrpSpPr/>
          <p:nvPr/>
        </p:nvGrpSpPr>
        <p:grpSpPr>
          <a:xfrm>
            <a:off x="135467" y="855645"/>
            <a:ext cx="7179733" cy="5322481"/>
            <a:chOff x="1930399" y="1389771"/>
            <a:chExt cx="6883104" cy="5322481"/>
          </a:xfrm>
        </p:grpSpPr>
        <p:sp>
          <p:nvSpPr>
            <p:cNvPr id="6" name="テキスト ボックス 5">
              <a:extLst>
                <a:ext uri="{FF2B5EF4-FFF2-40B4-BE49-F238E27FC236}">
                  <a16:creationId xmlns:a16="http://schemas.microsoft.com/office/drawing/2014/main" id="{540AC589-8E9C-3799-4F3E-157D7BE080FB}"/>
                </a:ext>
              </a:extLst>
            </p:cNvPr>
            <p:cNvSpPr txBox="1"/>
            <p:nvPr/>
          </p:nvSpPr>
          <p:spPr>
            <a:xfrm>
              <a:off x="1930399" y="1389771"/>
              <a:ext cx="6247123" cy="523220"/>
            </a:xfrm>
            <a:prstGeom prst="rect">
              <a:avLst/>
            </a:prstGeom>
            <a:noFill/>
          </p:spPr>
          <p:txBody>
            <a:bodyPr wrap="square" rtlCol="0">
              <a:spAutoFit/>
            </a:bodyPr>
            <a:lstStyle/>
            <a:p>
              <a:r>
                <a:rPr lang="ja-JP" altLang="en-US" sz="2800" b="1" dirty="0">
                  <a:solidFill>
                    <a:srgbClr val="2F82C4"/>
                  </a:solidFill>
                  <a:latin typeface="メイリオ" panose="020B0604030504040204" pitchFamily="50" charset="-128"/>
                  <a:ea typeface="メイリオ" panose="020B0604030504040204" pitchFamily="50" charset="-128"/>
                </a:rPr>
                <a:t>③要着目箇所の点検方法</a:t>
              </a:r>
              <a:endParaRPr lang="en-US" altLang="ja-JP" sz="2800" b="1" dirty="0">
                <a:solidFill>
                  <a:srgbClr val="2F82C4"/>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D95D3EBE-C605-2F5C-BB27-7B611C65F6DB}"/>
                </a:ext>
              </a:extLst>
            </p:cNvPr>
            <p:cNvSpPr txBox="1"/>
            <p:nvPr/>
          </p:nvSpPr>
          <p:spPr>
            <a:xfrm>
              <a:off x="2307771" y="1910938"/>
              <a:ext cx="6505732" cy="4801314"/>
            </a:xfrm>
            <a:prstGeom prst="rect">
              <a:avLst/>
            </a:prstGeom>
            <a:noFill/>
          </p:spPr>
          <p:txBody>
            <a:bodyPr wrap="square" rtlCol="0">
              <a:spAutoFit/>
            </a:bodyPr>
            <a:lstStyle/>
            <a:p>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土砂堆積に関する要着目箇所</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a:t>
              </a:r>
            </a:p>
            <a:p>
              <a:pPr marL="285750" indent="-285750">
                <a:buFont typeface="Wingdings" panose="05000000000000000000" pitchFamily="2" charset="2"/>
                <a:buChar char="n"/>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土砂堆積に関する要着目箇所のパターン</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A</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に該当する箇所を選定し、再堆積の特性をある程度予測することが可能となったことで、河道の状態把握方法を</a:t>
              </a:r>
              <a:r>
                <a:rPr lang="ja-JP" altLang="en-US" b="1" u="sng" dirty="0">
                  <a:solidFill>
                    <a:schemeClr val="tx1">
                      <a:lumMod val="50000"/>
                      <a:lumOff val="50000"/>
                    </a:schemeClr>
                  </a:solidFill>
                  <a:latin typeface="メイリオ" panose="020B0604030504040204" pitchFamily="50" charset="-128"/>
                  <a:ea typeface="メイリオ" panose="020B0604030504040204" pitchFamily="50" charset="-128"/>
                </a:rPr>
                <a:t>ポールやスタッフ等を用いた簡易な方法として良いか判断できる</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ようになった。</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n"/>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一方、同要着目箇所のパターン</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B</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に該当する区間においては、小規模の出水でも河床変動が発生しやすい箇所が多く、それらは常時水面下となる箇所が多い。そのため、</a:t>
              </a:r>
              <a:r>
                <a:rPr lang="ja-JP" altLang="en-US" b="1" u="sng" dirty="0">
                  <a:solidFill>
                    <a:schemeClr val="tx1">
                      <a:lumMod val="50000"/>
                      <a:lumOff val="50000"/>
                    </a:schemeClr>
                  </a:solidFill>
                  <a:latin typeface="メイリオ" panose="020B0604030504040204" pitchFamily="50" charset="-128"/>
                  <a:ea typeface="メイリオ" panose="020B0604030504040204" pitchFamily="50" charset="-128"/>
                </a:rPr>
                <a:t>水面下の点検方法について、新技術の活用も含めた検討を進める必要</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がある。</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a:p>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a:p>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樹木繁茂に関する要着目箇所</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a:t>
              </a:r>
            </a:p>
            <a:p>
              <a:pPr marL="285750" indent="-285750">
                <a:buFont typeface="Wingdings" panose="05000000000000000000" pitchFamily="2" charset="2"/>
                <a:buChar char="n"/>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樹木繁茂行きの把握の簡易な手法として、</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UAV</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写真測量を活用することを示したが、</a:t>
              </a:r>
              <a:r>
                <a:rPr lang="ja-JP" altLang="en-US" b="1" u="sng" dirty="0">
                  <a:solidFill>
                    <a:schemeClr val="tx1">
                      <a:lumMod val="50000"/>
                      <a:lumOff val="50000"/>
                    </a:schemeClr>
                  </a:solidFill>
                  <a:latin typeface="メイリオ" panose="020B0604030504040204" pitchFamily="50" charset="-128"/>
                  <a:ea typeface="メイリオ" panose="020B0604030504040204" pitchFamily="50" charset="-128"/>
                </a:rPr>
                <a:t>今後、</a:t>
              </a:r>
              <a:r>
                <a:rPr lang="en-US" altLang="ja-JP" b="1" u="sng" dirty="0">
                  <a:solidFill>
                    <a:schemeClr val="tx1">
                      <a:lumMod val="50000"/>
                      <a:lumOff val="50000"/>
                    </a:schemeClr>
                  </a:solidFill>
                  <a:latin typeface="メイリオ" panose="020B0604030504040204" pitchFamily="50" charset="-128"/>
                  <a:ea typeface="メイリオ" panose="020B0604030504040204" pitchFamily="50" charset="-128"/>
                </a:rPr>
                <a:t>UAV</a:t>
              </a:r>
              <a:r>
                <a:rPr lang="ja-JP" altLang="en-US" b="1" u="sng" dirty="0">
                  <a:solidFill>
                    <a:schemeClr val="tx1">
                      <a:lumMod val="50000"/>
                      <a:lumOff val="50000"/>
                    </a:schemeClr>
                  </a:solidFill>
                  <a:latin typeface="メイリオ" panose="020B0604030504040204" pitchFamily="50" charset="-128"/>
                  <a:ea typeface="メイリオ" panose="020B0604030504040204" pitchFamily="50" charset="-128"/>
                </a:rPr>
                <a:t>で撮影した写真を画像解析することにより樹高や樹木繁茂範囲を自動で判読する技術が発展すれば、より効率的な点検が可能となる</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ことが考えられる。</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pic>
        <p:nvPicPr>
          <p:cNvPr id="8" name="図 7">
            <a:extLst>
              <a:ext uri="{FF2B5EF4-FFF2-40B4-BE49-F238E27FC236}">
                <a16:creationId xmlns:a16="http://schemas.microsoft.com/office/drawing/2014/main" id="{184B8E44-4012-1379-136D-89CF9B31F523}"/>
              </a:ext>
            </a:extLst>
          </p:cNvPr>
          <p:cNvPicPr>
            <a:picLocks noChangeAspect="1"/>
          </p:cNvPicPr>
          <p:nvPr/>
        </p:nvPicPr>
        <p:blipFill>
          <a:blip r:embed="rId3"/>
          <a:stretch>
            <a:fillRect/>
          </a:stretch>
        </p:blipFill>
        <p:spPr>
          <a:xfrm>
            <a:off x="7513222" y="4483797"/>
            <a:ext cx="4095891" cy="2248086"/>
          </a:xfrm>
          <a:prstGeom prst="rect">
            <a:avLst/>
          </a:prstGeom>
        </p:spPr>
      </p:pic>
      <p:sp>
        <p:nvSpPr>
          <p:cNvPr id="10" name="テキスト ボックス 9">
            <a:extLst>
              <a:ext uri="{FF2B5EF4-FFF2-40B4-BE49-F238E27FC236}">
                <a16:creationId xmlns:a16="http://schemas.microsoft.com/office/drawing/2014/main" id="{4D01DFEE-4A26-5AE6-9CF2-B13B320CA4E3}"/>
              </a:ext>
            </a:extLst>
          </p:cNvPr>
          <p:cNvSpPr txBox="1"/>
          <p:nvPr/>
        </p:nvSpPr>
        <p:spPr>
          <a:xfrm>
            <a:off x="7458638" y="4111073"/>
            <a:ext cx="4215470" cy="415498"/>
          </a:xfrm>
          <a:prstGeom prst="rect">
            <a:avLst/>
          </a:prstGeom>
          <a:noFill/>
        </p:spPr>
        <p:txBody>
          <a:bodyPr wrap="square">
            <a:spAutoFit/>
          </a:bodyPr>
          <a:lstStyle/>
          <a:p>
            <a:r>
              <a:rPr kumimoji="1" lang="ja-JP" altLang="en-US" sz="1050" dirty="0">
                <a:latin typeface="メイリオ" panose="020B0604030504040204" pitchFamily="50" charset="-128"/>
                <a:ea typeface="メイリオ" panose="020B0604030504040204" pitchFamily="50" charset="-128"/>
              </a:rPr>
              <a:t>例）</a:t>
            </a:r>
            <a:r>
              <a:rPr kumimoji="1" lang="en-US" altLang="ja-JP" sz="1050" dirty="0">
                <a:latin typeface="メイリオ" panose="020B0604030504040204" pitchFamily="50" charset="-128"/>
                <a:ea typeface="メイリオ" panose="020B0604030504040204" pitchFamily="50" charset="-128"/>
              </a:rPr>
              <a:t>UAV</a:t>
            </a:r>
            <a:r>
              <a:rPr kumimoji="1" lang="ja-JP" altLang="en-US" sz="1050" dirty="0">
                <a:latin typeface="メイリオ" panose="020B0604030504040204" pitchFamily="50" charset="-128"/>
                <a:ea typeface="メイリオ" panose="020B0604030504040204" pitchFamily="50" charset="-128"/>
              </a:rPr>
              <a:t>写真の画像解析（</a:t>
            </a:r>
            <a:r>
              <a:rPr kumimoji="1" lang="en-US" altLang="ja-JP" sz="1050" dirty="0" err="1">
                <a:latin typeface="メイリオ" panose="020B0604030504040204" pitchFamily="50" charset="-128"/>
                <a:ea typeface="メイリオ" panose="020B0604030504040204" pitchFamily="50" charset="-128"/>
              </a:rPr>
              <a:t>SfM</a:t>
            </a:r>
            <a:r>
              <a:rPr kumimoji="1" lang="ja-JP" altLang="en-US" sz="1050" dirty="0">
                <a:latin typeface="メイリオ" panose="020B0604030504040204" pitchFamily="50" charset="-128"/>
                <a:ea typeface="メイリオ" panose="020B0604030504040204" pitchFamily="50" charset="-128"/>
              </a:rPr>
              <a:t>・</a:t>
            </a:r>
            <a:r>
              <a:rPr kumimoji="1" lang="en-US" altLang="ja-JP" sz="1050" dirty="0">
                <a:latin typeface="メイリオ" panose="020B0604030504040204" pitchFamily="50" charset="-128"/>
                <a:ea typeface="メイリオ" panose="020B0604030504040204" pitchFamily="50" charset="-128"/>
              </a:rPr>
              <a:t>AI</a:t>
            </a:r>
            <a:r>
              <a:rPr kumimoji="1" lang="ja-JP" altLang="en-US" sz="1050" dirty="0">
                <a:latin typeface="メイリオ" panose="020B0604030504040204" pitchFamily="50" charset="-128"/>
                <a:ea typeface="メイリオ" panose="020B0604030504040204" pitchFamily="50" charset="-128"/>
              </a:rPr>
              <a:t>）による</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　　樹高計測等による点検イメージ</a:t>
            </a:r>
          </a:p>
        </p:txBody>
      </p:sp>
      <p:pic>
        <p:nvPicPr>
          <p:cNvPr id="12" name="図 11" descr="グラフィカル ユーザー インターフェイス, Web サイト&#10;&#10;自動的に生成された説明">
            <a:extLst>
              <a:ext uri="{FF2B5EF4-FFF2-40B4-BE49-F238E27FC236}">
                <a16:creationId xmlns:a16="http://schemas.microsoft.com/office/drawing/2014/main" id="{00748122-5887-FA1C-CB25-8ACE235F93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848" b="5495"/>
          <a:stretch/>
        </p:blipFill>
        <p:spPr>
          <a:xfrm>
            <a:off x="8695765" y="2631958"/>
            <a:ext cx="2790084" cy="1266545"/>
          </a:xfrm>
          <a:prstGeom prst="rect">
            <a:avLst/>
          </a:prstGeom>
        </p:spPr>
      </p:pic>
      <p:sp>
        <p:nvSpPr>
          <p:cNvPr id="11" name="テキスト ボックス 10">
            <a:extLst>
              <a:ext uri="{FF2B5EF4-FFF2-40B4-BE49-F238E27FC236}">
                <a16:creationId xmlns:a16="http://schemas.microsoft.com/office/drawing/2014/main" id="{DE1EA0C1-BFFD-63B1-FBF4-D7CB5D359DE8}"/>
              </a:ext>
            </a:extLst>
          </p:cNvPr>
          <p:cNvSpPr txBox="1"/>
          <p:nvPr/>
        </p:nvSpPr>
        <p:spPr>
          <a:xfrm>
            <a:off x="7440708" y="1443263"/>
            <a:ext cx="4168405" cy="1169551"/>
          </a:xfrm>
          <a:prstGeom prst="rect">
            <a:avLst/>
          </a:prstGeom>
          <a:noFill/>
        </p:spPr>
        <p:txBody>
          <a:bodyPr wrap="square">
            <a:spAutoFit/>
          </a:bodyPr>
          <a:lstStyle/>
          <a:p>
            <a:pPr algn="just"/>
            <a:r>
              <a:rPr kumimoji="1" lang="ja-JP" altLang="en-US" sz="1050" dirty="0">
                <a:latin typeface="メイリオ" panose="020B0604030504040204" pitchFamily="50" charset="-128"/>
                <a:ea typeface="メイリオ" panose="020B0604030504040204" pitchFamily="50" charset="-128"/>
              </a:rPr>
              <a:t>例）市販の魚群探知機を活用した水面下の点検</a:t>
            </a:r>
            <a:endParaRPr kumimoji="1" lang="en-US" altLang="ja-JP" sz="1050" dirty="0">
              <a:latin typeface="メイリオ" panose="020B0604030504040204" pitchFamily="50" charset="-128"/>
              <a:ea typeface="メイリオ" panose="020B0604030504040204" pitchFamily="50" charset="-128"/>
            </a:endParaRPr>
          </a:p>
          <a:p>
            <a:endParaRPr lang="en-US" altLang="ja-JP" sz="700" dirty="0">
              <a:latin typeface="メイリオ" panose="020B0604030504040204" pitchFamily="50" charset="-128"/>
              <a:ea typeface="メイリオ" panose="020B0604030504040204" pitchFamily="50" charset="-128"/>
            </a:endParaRPr>
          </a:p>
          <a:p>
            <a:pPr marL="177800" indent="-177800">
              <a:buFont typeface="Arial" panose="020B0604020202020204" pitchFamily="34" charset="0"/>
              <a:buChar char="•"/>
            </a:pPr>
            <a:r>
              <a:rPr kumimoji="1" lang="ja-JP" altLang="en-US" sz="1050" dirty="0">
                <a:latin typeface="メイリオ" panose="020B0604030504040204" pitchFamily="50" charset="-128"/>
                <a:ea typeface="メイリオ" panose="020B0604030504040204" pitchFamily="50" charset="-128"/>
              </a:rPr>
              <a:t>点検箇所は水面下である場合、市販の魚群探知機を用いた簡易的な点検ができる可能性がある。</a:t>
            </a:r>
            <a:endParaRPr kumimoji="1" lang="en-US" altLang="ja-JP" sz="1050" dirty="0">
              <a:latin typeface="メイリオ" panose="020B0604030504040204" pitchFamily="50" charset="-128"/>
              <a:ea typeface="メイリオ" panose="020B0604030504040204" pitchFamily="50" charset="-128"/>
            </a:endParaRPr>
          </a:p>
          <a:p>
            <a:pPr marL="177800" indent="-177800">
              <a:buFont typeface="Arial" panose="020B0604020202020204" pitchFamily="34" charset="0"/>
              <a:buChar char="•"/>
            </a:pPr>
            <a:r>
              <a:rPr lang="en-US" altLang="ja-JP" sz="1050" dirty="0">
                <a:latin typeface="メイリオ" panose="020B0604030504040204" pitchFamily="50" charset="-128"/>
                <a:ea typeface="メイリオ" panose="020B0604030504040204" pitchFamily="50" charset="-128"/>
              </a:rPr>
              <a:t>0.5m</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80m</a:t>
            </a:r>
            <a:r>
              <a:rPr lang="ja-JP" altLang="en-US" sz="1050" dirty="0">
                <a:latin typeface="メイリオ" panose="020B0604030504040204" pitchFamily="50" charset="-128"/>
                <a:ea typeface="メイリオ" panose="020B0604030504040204" pitchFamily="50" charset="-128"/>
              </a:rPr>
              <a:t>の水深まで計測可能であり、点検で必要な精度は数</a:t>
            </a:r>
            <a:r>
              <a:rPr lang="en-US" altLang="ja-JP" sz="1050" dirty="0">
                <a:latin typeface="メイリオ" panose="020B0604030504040204" pitchFamily="50" charset="-128"/>
                <a:ea typeface="メイリオ" panose="020B0604030504040204" pitchFamily="50" charset="-128"/>
              </a:rPr>
              <a:t>10cm</a:t>
            </a:r>
            <a:r>
              <a:rPr lang="ja-JP" altLang="en-US" sz="1050" dirty="0">
                <a:latin typeface="メイリオ" panose="020B0604030504040204" pitchFamily="50" charset="-128"/>
                <a:ea typeface="メイリオ" panose="020B0604030504040204" pitchFamily="50" charset="-128"/>
              </a:rPr>
              <a:t>オーダーであるため、点検に用いるには十分な精度、効果が得られると考えられる。</a:t>
            </a:r>
            <a:endParaRPr kumimoji="1" lang="en-US" altLang="ja-JP"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78783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98F1B4-EED5-40EE-9253-BF589DD9670C}"/>
              </a:ext>
            </a:extLst>
          </p:cNvPr>
          <p:cNvSpPr>
            <a:spLocks noGrp="1"/>
          </p:cNvSpPr>
          <p:nvPr>
            <p:ph type="title"/>
          </p:nvPr>
        </p:nvSpPr>
        <p:spPr>
          <a:xfrm>
            <a:off x="0" y="-9419"/>
            <a:ext cx="12191999" cy="690455"/>
          </a:xfrm>
          <a:noFill/>
        </p:spPr>
        <p:txBody>
          <a:bodyPr>
            <a:normAutofit/>
          </a:bodyPr>
          <a:lstStyle/>
          <a:p>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５</a:t>
            </a:r>
            <a:r>
              <a:rPr lang="en-US" altLang="ja-JP" sz="2800" dirty="0">
                <a:solidFill>
                  <a:srgbClr val="2F82C4"/>
                </a:solidFill>
                <a:latin typeface="HGP創英角ｺﾞｼｯｸUB" panose="020B0900000000000000" pitchFamily="50" charset="-128"/>
                <a:ea typeface="HGP創英角ｺﾞｼｯｸUB" panose="020B0900000000000000" pitchFamily="50" charset="-128"/>
              </a:rPr>
              <a:t>.</a:t>
            </a:r>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おわりに</a:t>
            </a:r>
            <a:endParaRPr lang="ja-JP" altLang="en-US" sz="2800" dirty="0">
              <a:solidFill>
                <a:srgbClr val="2F82C4"/>
              </a:solidFill>
            </a:endParaRPr>
          </a:p>
        </p:txBody>
      </p:sp>
      <p:sp>
        <p:nvSpPr>
          <p:cNvPr id="4" name="スライド番号プレースホルダー 3">
            <a:extLst>
              <a:ext uri="{FF2B5EF4-FFF2-40B4-BE49-F238E27FC236}">
                <a16:creationId xmlns:a16="http://schemas.microsoft.com/office/drawing/2014/main" id="{8F72FFED-A1B0-10BD-45D0-FFFC8317640E}"/>
              </a:ext>
            </a:extLst>
          </p:cNvPr>
          <p:cNvSpPr>
            <a:spLocks noGrp="1"/>
          </p:cNvSpPr>
          <p:nvPr>
            <p:ph type="sldNum" sz="quarter" idx="12"/>
          </p:nvPr>
        </p:nvSpPr>
        <p:spPr/>
        <p:txBody>
          <a:bodyPr/>
          <a:lstStyle/>
          <a:p>
            <a:fld id="{47243A20-B675-4EEE-AB5C-D14EF97CD973}" type="slidenum">
              <a:rPr kumimoji="1" lang="ja-JP" altLang="en-US" smtClean="0"/>
              <a:t>15</a:t>
            </a:fld>
            <a:endParaRPr kumimoji="1" lang="ja-JP" altLang="en-US" dirty="0"/>
          </a:p>
        </p:txBody>
      </p:sp>
      <p:grpSp>
        <p:nvGrpSpPr>
          <p:cNvPr id="3" name="グループ化 2">
            <a:extLst>
              <a:ext uri="{FF2B5EF4-FFF2-40B4-BE49-F238E27FC236}">
                <a16:creationId xmlns:a16="http://schemas.microsoft.com/office/drawing/2014/main" id="{712A7BAE-3C5A-EAC5-C9D4-867D0C9613E2}"/>
              </a:ext>
            </a:extLst>
          </p:cNvPr>
          <p:cNvGrpSpPr/>
          <p:nvPr/>
        </p:nvGrpSpPr>
        <p:grpSpPr>
          <a:xfrm>
            <a:off x="275769" y="1763969"/>
            <a:ext cx="11428551" cy="1721496"/>
            <a:chOff x="1930398" y="1389771"/>
            <a:chExt cx="11428551" cy="1721496"/>
          </a:xfrm>
        </p:grpSpPr>
        <p:sp>
          <p:nvSpPr>
            <p:cNvPr id="5" name="テキスト ボックス 4">
              <a:extLst>
                <a:ext uri="{FF2B5EF4-FFF2-40B4-BE49-F238E27FC236}">
                  <a16:creationId xmlns:a16="http://schemas.microsoft.com/office/drawing/2014/main" id="{F532A2C6-F34A-AD7C-4817-4D87EA5BD5A0}"/>
                </a:ext>
              </a:extLst>
            </p:cNvPr>
            <p:cNvSpPr txBox="1"/>
            <p:nvPr/>
          </p:nvSpPr>
          <p:spPr>
            <a:xfrm>
              <a:off x="1930398" y="1389771"/>
              <a:ext cx="9373327" cy="523220"/>
            </a:xfrm>
            <a:prstGeom prst="rect">
              <a:avLst/>
            </a:prstGeom>
            <a:noFill/>
          </p:spPr>
          <p:txBody>
            <a:bodyPr wrap="square" rtlCol="0">
              <a:spAutoFit/>
            </a:bodyPr>
            <a:lstStyle/>
            <a:p>
              <a:r>
                <a:rPr lang="en-US" altLang="ja-JP" sz="2800" b="1" dirty="0">
                  <a:solidFill>
                    <a:srgbClr val="2F82C4"/>
                  </a:solidFill>
                  <a:latin typeface="メイリオ" panose="020B0604030504040204" pitchFamily="50" charset="-128"/>
                  <a:ea typeface="メイリオ" panose="020B0604030504040204" pitchFamily="50" charset="-128"/>
                </a:rPr>
                <a:t>1)</a:t>
              </a:r>
              <a:r>
                <a:rPr lang="ja-JP" altLang="en-US" sz="2800" b="1" dirty="0">
                  <a:solidFill>
                    <a:srgbClr val="2F82C4"/>
                  </a:solidFill>
                  <a:latin typeface="メイリオ" panose="020B0604030504040204" pitchFamily="50" charset="-128"/>
                  <a:ea typeface="メイリオ" panose="020B0604030504040204" pitchFamily="50" charset="-128"/>
                </a:rPr>
                <a:t>経年的な水位変化と河道状況変化の関連性の明確化</a:t>
              </a:r>
              <a:endParaRPr lang="en-US" altLang="ja-JP" sz="2800" b="1" dirty="0">
                <a:solidFill>
                  <a:srgbClr val="2F82C4"/>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C271EE28-D411-CCC1-A7D6-A147D23937A0}"/>
                </a:ext>
              </a:extLst>
            </p:cNvPr>
            <p:cNvSpPr txBox="1"/>
            <p:nvPr/>
          </p:nvSpPr>
          <p:spPr>
            <a:xfrm>
              <a:off x="2307771" y="1910938"/>
              <a:ext cx="11051178" cy="1200329"/>
            </a:xfrm>
            <a:prstGeom prst="rect">
              <a:avLst/>
            </a:prstGeom>
            <a:noFill/>
          </p:spPr>
          <p:txBody>
            <a:bodyPr wrap="square" rtlCol="0">
              <a:spAutoFit/>
            </a:bodyPr>
            <a:lstStyle/>
            <a:p>
              <a:pPr marL="285750" indent="-285750">
                <a:buFont typeface="Wingdings" panose="05000000000000000000" pitchFamily="2" charset="2"/>
                <a:buChar char="n"/>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準二次元不等流計算による計算水位や計画高水位、河積の変化等を縦断図上に重ね合わせた縦断図を作成し、縦断的に並列で示すことにより、経年的な水位変化と河道状況変化の関連性を明確化することが可能となることを示した。</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n"/>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これにより、現河道の維持管理の現場にてより的確な判断が行えるようになることが期待できる。</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grpSp>
        <p:nvGrpSpPr>
          <p:cNvPr id="7" name="グループ化 6">
            <a:extLst>
              <a:ext uri="{FF2B5EF4-FFF2-40B4-BE49-F238E27FC236}">
                <a16:creationId xmlns:a16="http://schemas.microsoft.com/office/drawing/2014/main" id="{E993E250-2482-BDBA-DF5C-24211283B530}"/>
              </a:ext>
            </a:extLst>
          </p:cNvPr>
          <p:cNvGrpSpPr/>
          <p:nvPr/>
        </p:nvGrpSpPr>
        <p:grpSpPr>
          <a:xfrm>
            <a:off x="275770" y="3697388"/>
            <a:ext cx="11428550" cy="1444497"/>
            <a:chOff x="1930399" y="1389771"/>
            <a:chExt cx="11428550" cy="1444497"/>
          </a:xfrm>
        </p:grpSpPr>
        <p:sp>
          <p:nvSpPr>
            <p:cNvPr id="8" name="テキスト ボックス 7">
              <a:extLst>
                <a:ext uri="{FF2B5EF4-FFF2-40B4-BE49-F238E27FC236}">
                  <a16:creationId xmlns:a16="http://schemas.microsoft.com/office/drawing/2014/main" id="{47BD43D3-10FF-F45D-0357-6C213A2C65F1}"/>
                </a:ext>
              </a:extLst>
            </p:cNvPr>
            <p:cNvSpPr txBox="1"/>
            <p:nvPr/>
          </p:nvSpPr>
          <p:spPr>
            <a:xfrm>
              <a:off x="1930399" y="1389771"/>
              <a:ext cx="8365068" cy="523220"/>
            </a:xfrm>
            <a:prstGeom prst="rect">
              <a:avLst/>
            </a:prstGeom>
            <a:noFill/>
          </p:spPr>
          <p:txBody>
            <a:bodyPr wrap="square" rtlCol="0">
              <a:spAutoFit/>
            </a:bodyPr>
            <a:lstStyle/>
            <a:p>
              <a:r>
                <a:rPr lang="en-US" altLang="ja-JP" sz="2800" b="1" dirty="0">
                  <a:solidFill>
                    <a:srgbClr val="2F82C4"/>
                  </a:solidFill>
                  <a:latin typeface="メイリオ" panose="020B0604030504040204" pitchFamily="50" charset="-128"/>
                  <a:ea typeface="メイリオ" panose="020B0604030504040204" pitchFamily="50" charset="-128"/>
                </a:rPr>
                <a:t>2)</a:t>
              </a:r>
              <a:r>
                <a:rPr lang="ja-JP" altLang="en-US" sz="2800" b="1" dirty="0">
                  <a:solidFill>
                    <a:srgbClr val="2F82C4"/>
                  </a:solidFill>
                  <a:latin typeface="メイリオ" panose="020B0604030504040204" pitchFamily="50" charset="-128"/>
                  <a:ea typeface="メイリオ" panose="020B0604030504040204" pitchFamily="50" charset="-128"/>
                </a:rPr>
                <a:t>要着目箇所の設定方法の提示</a:t>
              </a:r>
              <a:endParaRPr lang="en-US" altLang="ja-JP" sz="2800" b="1" dirty="0">
                <a:solidFill>
                  <a:srgbClr val="2F82C4"/>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4B5264D2-35D4-D382-5992-DE25D0D1EEE5}"/>
                </a:ext>
              </a:extLst>
            </p:cNvPr>
            <p:cNvSpPr txBox="1"/>
            <p:nvPr/>
          </p:nvSpPr>
          <p:spPr>
            <a:xfrm>
              <a:off x="2307771" y="1910938"/>
              <a:ext cx="11051178" cy="923330"/>
            </a:xfrm>
            <a:prstGeom prst="rect">
              <a:avLst/>
            </a:prstGeom>
            <a:noFill/>
          </p:spPr>
          <p:txBody>
            <a:bodyPr wrap="square" rtlCol="0">
              <a:spAutoFit/>
            </a:bodyPr>
            <a:lstStyle/>
            <a:p>
              <a:pPr marL="285750" indent="-285750">
                <a:buFont typeface="Wingdings" panose="05000000000000000000" pitchFamily="2" charset="2"/>
                <a:buChar char="n"/>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水位の経年的な変化より「要着目箇所」を設定し、その中から重点的に水位の変化を把握する必要があると判断される箇所を河道の状態把握を実施する箇所として絞り込みを行った。</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n"/>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これにより点検の効率化が可能となった。</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grpSp>
        <p:nvGrpSpPr>
          <p:cNvPr id="10" name="グループ化 9">
            <a:extLst>
              <a:ext uri="{FF2B5EF4-FFF2-40B4-BE49-F238E27FC236}">
                <a16:creationId xmlns:a16="http://schemas.microsoft.com/office/drawing/2014/main" id="{434D81C0-753B-14B2-67EE-AC6CEF0DBDA0}"/>
              </a:ext>
            </a:extLst>
          </p:cNvPr>
          <p:cNvGrpSpPr/>
          <p:nvPr/>
        </p:nvGrpSpPr>
        <p:grpSpPr>
          <a:xfrm>
            <a:off x="275770" y="5254717"/>
            <a:ext cx="11428550" cy="1444497"/>
            <a:chOff x="1930399" y="1389771"/>
            <a:chExt cx="11428550" cy="1444497"/>
          </a:xfrm>
        </p:grpSpPr>
        <p:sp>
          <p:nvSpPr>
            <p:cNvPr id="11" name="テキスト ボックス 10">
              <a:extLst>
                <a:ext uri="{FF2B5EF4-FFF2-40B4-BE49-F238E27FC236}">
                  <a16:creationId xmlns:a16="http://schemas.microsoft.com/office/drawing/2014/main" id="{7D587CB1-0DF5-72CE-F8F9-86770C6237DF}"/>
                </a:ext>
              </a:extLst>
            </p:cNvPr>
            <p:cNvSpPr txBox="1"/>
            <p:nvPr/>
          </p:nvSpPr>
          <p:spPr>
            <a:xfrm>
              <a:off x="1930399" y="1389771"/>
              <a:ext cx="8365068" cy="523220"/>
            </a:xfrm>
            <a:prstGeom prst="rect">
              <a:avLst/>
            </a:prstGeom>
            <a:noFill/>
          </p:spPr>
          <p:txBody>
            <a:bodyPr wrap="square" rtlCol="0">
              <a:spAutoFit/>
            </a:bodyPr>
            <a:lstStyle/>
            <a:p>
              <a:r>
                <a:rPr lang="en-US" altLang="ja-JP" sz="2800" b="1" dirty="0">
                  <a:solidFill>
                    <a:srgbClr val="2F82C4"/>
                  </a:solidFill>
                  <a:latin typeface="メイリオ" panose="020B0604030504040204" pitchFamily="50" charset="-128"/>
                  <a:ea typeface="メイリオ" panose="020B0604030504040204" pitchFamily="50" charset="-128"/>
                </a:rPr>
                <a:t>3)</a:t>
              </a:r>
              <a:r>
                <a:rPr lang="ja-JP" altLang="en-US" sz="2800" b="1" dirty="0">
                  <a:solidFill>
                    <a:srgbClr val="2F82C4"/>
                  </a:solidFill>
                  <a:latin typeface="メイリオ" panose="020B0604030504040204" pitchFamily="50" charset="-128"/>
                  <a:ea typeface="メイリオ" panose="020B0604030504040204" pitchFamily="50" charset="-128"/>
                </a:rPr>
                <a:t>要着目箇所の点検方法の提示</a:t>
              </a:r>
              <a:endParaRPr lang="en-US" altLang="ja-JP" sz="2800" b="1" dirty="0">
                <a:solidFill>
                  <a:srgbClr val="2F82C4"/>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6C14C3FD-AFFA-3EAB-7BA2-8A1F29DD0B45}"/>
                </a:ext>
              </a:extLst>
            </p:cNvPr>
            <p:cNvSpPr txBox="1"/>
            <p:nvPr/>
          </p:nvSpPr>
          <p:spPr>
            <a:xfrm>
              <a:off x="2307771" y="1910938"/>
              <a:ext cx="11051178" cy="923330"/>
            </a:xfrm>
            <a:prstGeom prst="rect">
              <a:avLst/>
            </a:prstGeom>
            <a:noFill/>
          </p:spPr>
          <p:txBody>
            <a:bodyPr wrap="square" rtlCol="0">
              <a:spAutoFit/>
            </a:bodyPr>
            <a:lstStyle/>
            <a:p>
              <a:pPr marL="285750" indent="-285750">
                <a:buFont typeface="Wingdings" panose="05000000000000000000" pitchFamily="2" charset="2"/>
                <a:buChar char="n"/>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要着目箇所の点検手法として簡易な手法を示した。</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n"/>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これにより全川測量を実施しない時期でも簡便に流下能力変化の評価が可能となり、河道の維持管理に大いに資する手法を提案することができた。</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sp>
        <p:nvSpPr>
          <p:cNvPr id="13" name="テキスト ボックス 12">
            <a:extLst>
              <a:ext uri="{FF2B5EF4-FFF2-40B4-BE49-F238E27FC236}">
                <a16:creationId xmlns:a16="http://schemas.microsoft.com/office/drawing/2014/main" id="{4629F3C4-EC28-AA8C-9EA0-6BFAD80FB380}"/>
              </a:ext>
            </a:extLst>
          </p:cNvPr>
          <p:cNvSpPr txBox="1"/>
          <p:nvPr/>
        </p:nvSpPr>
        <p:spPr>
          <a:xfrm>
            <a:off x="176889" y="750327"/>
            <a:ext cx="11527431" cy="923330"/>
          </a:xfrm>
          <a:prstGeom prst="rect">
            <a:avLst/>
          </a:prstGeom>
          <a:noFill/>
        </p:spPr>
        <p:txBody>
          <a:bodyPr wrap="square" rtlCol="0">
            <a:spAutoFit/>
          </a:bodyPr>
          <a:lstStyle/>
          <a:p>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　本稿では、維持管理における河道の流下能力管理を効率的かつ効果的に行っていくための新たな技術マネジメントの提案として、流下能力評価における現状の課題、効率化に向けた検討を行い、既存技術を再編した新たな流下能力管理手法の提示を以下のとおり行った。</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83677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98F1B4-EED5-40EE-9253-BF589DD9670C}"/>
              </a:ext>
            </a:extLst>
          </p:cNvPr>
          <p:cNvSpPr>
            <a:spLocks noGrp="1"/>
          </p:cNvSpPr>
          <p:nvPr>
            <p:ph type="title"/>
          </p:nvPr>
        </p:nvSpPr>
        <p:spPr>
          <a:xfrm>
            <a:off x="0" y="-9419"/>
            <a:ext cx="12191999" cy="690455"/>
          </a:xfrm>
          <a:noFill/>
        </p:spPr>
        <p:txBody>
          <a:bodyPr>
            <a:normAutofit/>
          </a:bodyPr>
          <a:lstStyle/>
          <a:p>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１</a:t>
            </a:r>
            <a:r>
              <a:rPr lang="en-US" altLang="ja-JP" sz="2800" dirty="0">
                <a:solidFill>
                  <a:srgbClr val="2F82C4"/>
                </a:solidFill>
                <a:latin typeface="HGP創英角ｺﾞｼｯｸUB" panose="020B0900000000000000" pitchFamily="50" charset="-128"/>
                <a:ea typeface="HGP創英角ｺﾞｼｯｸUB" panose="020B0900000000000000" pitchFamily="50" charset="-128"/>
              </a:rPr>
              <a:t>.</a:t>
            </a:r>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はじめに</a:t>
            </a:r>
            <a:endParaRPr lang="ja-JP" altLang="en-US" sz="2800" dirty="0">
              <a:solidFill>
                <a:srgbClr val="2F82C4"/>
              </a:solidFill>
            </a:endParaRPr>
          </a:p>
        </p:txBody>
      </p:sp>
      <p:sp>
        <p:nvSpPr>
          <p:cNvPr id="4" name="スライド番号プレースホルダー 3">
            <a:extLst>
              <a:ext uri="{FF2B5EF4-FFF2-40B4-BE49-F238E27FC236}">
                <a16:creationId xmlns:a16="http://schemas.microsoft.com/office/drawing/2014/main" id="{8F72FFED-A1B0-10BD-45D0-FFFC8317640E}"/>
              </a:ext>
            </a:extLst>
          </p:cNvPr>
          <p:cNvSpPr>
            <a:spLocks noGrp="1"/>
          </p:cNvSpPr>
          <p:nvPr>
            <p:ph type="sldNum" sz="quarter" idx="12"/>
          </p:nvPr>
        </p:nvSpPr>
        <p:spPr/>
        <p:txBody>
          <a:bodyPr/>
          <a:lstStyle/>
          <a:p>
            <a:fld id="{47243A20-B675-4EEE-AB5C-D14EF97CD973}" type="slidenum">
              <a:rPr kumimoji="1" lang="ja-JP" altLang="en-US" smtClean="0"/>
              <a:t>1</a:t>
            </a:fld>
            <a:endParaRPr kumimoji="1" lang="ja-JP" altLang="en-US" dirty="0"/>
          </a:p>
        </p:txBody>
      </p:sp>
      <p:sp>
        <p:nvSpPr>
          <p:cNvPr id="8" name="テキスト ボックス 7">
            <a:extLst>
              <a:ext uri="{FF2B5EF4-FFF2-40B4-BE49-F238E27FC236}">
                <a16:creationId xmlns:a16="http://schemas.microsoft.com/office/drawing/2014/main" id="{412E7858-64A5-EC8E-907A-CA550FAE4514}"/>
              </a:ext>
            </a:extLst>
          </p:cNvPr>
          <p:cNvSpPr txBox="1"/>
          <p:nvPr/>
        </p:nvSpPr>
        <p:spPr>
          <a:xfrm>
            <a:off x="454075" y="1403818"/>
            <a:ext cx="8680960" cy="830997"/>
          </a:xfrm>
          <a:prstGeom prst="rect">
            <a:avLst/>
          </a:prstGeom>
          <a:noFill/>
        </p:spPr>
        <p:txBody>
          <a:bodyPr wrap="square" rtlCol="0">
            <a:spAutoFit/>
          </a:bodyPr>
          <a:lstStyle/>
          <a:p>
            <a:r>
              <a:rPr lang="ja-JP" altLang="en-US" sz="2400" dirty="0">
                <a:latin typeface="HGS創英角ｺﾞｼｯｸUB" panose="020B0900000000000000" pitchFamily="50" charset="-128"/>
                <a:ea typeface="HGS創英角ｺﾞｼｯｸUB" panose="020B0900000000000000" pitchFamily="50" charset="-128"/>
              </a:rPr>
              <a:t>①河道が所要の流下能力を確保していること</a:t>
            </a:r>
            <a:endParaRPr lang="en-US" altLang="ja-JP" sz="2400" dirty="0">
              <a:latin typeface="HGS創英角ｺﾞｼｯｸUB" panose="020B0900000000000000" pitchFamily="50" charset="-128"/>
              <a:ea typeface="HGS創英角ｺﾞｼｯｸUB" panose="020B0900000000000000" pitchFamily="50" charset="-128"/>
            </a:endParaRPr>
          </a:p>
          <a:p>
            <a:r>
              <a:rPr lang="ja-JP" altLang="en-US" sz="2400" dirty="0">
                <a:latin typeface="HGS創英角ｺﾞｼｯｸUB" panose="020B0900000000000000" pitchFamily="50" charset="-128"/>
                <a:ea typeface="HGS創英角ｺﾞｼｯｸUB" panose="020B0900000000000000" pitchFamily="50" charset="-128"/>
              </a:rPr>
              <a:t>②堤防等の河川管理施設が所要の機能を確保していること</a:t>
            </a:r>
            <a:endParaRPr lang="en-US" altLang="ja-JP" sz="2400" dirty="0">
              <a:latin typeface="HGS創英角ｺﾞｼｯｸUB" panose="020B0900000000000000" pitchFamily="50" charset="-128"/>
              <a:ea typeface="HGS創英角ｺﾞｼｯｸUB" panose="020B0900000000000000" pitchFamily="50" charset="-128"/>
            </a:endParaRPr>
          </a:p>
        </p:txBody>
      </p:sp>
      <p:sp>
        <p:nvSpPr>
          <p:cNvPr id="13" name="テキスト ボックス 12">
            <a:extLst>
              <a:ext uri="{FF2B5EF4-FFF2-40B4-BE49-F238E27FC236}">
                <a16:creationId xmlns:a16="http://schemas.microsoft.com/office/drawing/2014/main" id="{DAB14526-F845-2C69-9A26-5A104CCBF1D3}"/>
              </a:ext>
            </a:extLst>
          </p:cNvPr>
          <p:cNvSpPr txBox="1"/>
          <p:nvPr/>
        </p:nvSpPr>
        <p:spPr>
          <a:xfrm>
            <a:off x="220152" y="880598"/>
            <a:ext cx="9354154"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河川維持管理の目的</a:t>
            </a:r>
            <a:r>
              <a:rPr lang="ja-JP" altLang="en-US" b="1" dirty="0">
                <a:latin typeface="メイリオ" panose="020B0604030504040204" pitchFamily="50" charset="-128"/>
                <a:ea typeface="メイリオ" panose="020B0604030504040204" pitchFamily="50" charset="-128"/>
              </a:rPr>
              <a:t>（堤防等河川管理施設及び河道の点検・評価要領より）</a:t>
            </a:r>
            <a:endParaRPr lang="en-US" altLang="ja-JP" sz="1600"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DDC0C36A-E58C-B876-7199-2386E7A1B007}"/>
              </a:ext>
            </a:extLst>
          </p:cNvPr>
          <p:cNvSpPr txBox="1"/>
          <p:nvPr/>
        </p:nvSpPr>
        <p:spPr>
          <a:xfrm>
            <a:off x="2083124" y="2525200"/>
            <a:ext cx="9973410" cy="1477328"/>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solidFill>
                  <a:schemeClr val="tx1">
                    <a:lumMod val="50000"/>
                    <a:lumOff val="50000"/>
                  </a:schemeClr>
                </a:solidFill>
                <a:latin typeface="HGS創英角ｺﾞｼｯｸUB" panose="020B0900000000000000" pitchFamily="50" charset="-128"/>
                <a:ea typeface="HGS創英角ｺﾞｼｯｸUB" panose="020B0900000000000000" pitchFamily="50" charset="-128"/>
              </a:rPr>
              <a:t>河道は河川改修後も洪水等による河床変動や樹木の生長などの自然の作用によって変化し、その変化は一様ではなく、洪水等により急激に変化する特性を有している。</a:t>
            </a:r>
            <a:endParaRPr lang="en-US" altLang="ja-JP" dirty="0">
              <a:solidFill>
                <a:schemeClr val="tx1">
                  <a:lumMod val="50000"/>
                  <a:lumOff val="50000"/>
                </a:schemeClr>
              </a:solidFill>
              <a:latin typeface="HGS創英角ｺﾞｼｯｸUB" panose="020B0900000000000000" pitchFamily="50" charset="-128"/>
              <a:ea typeface="HGS創英角ｺﾞｼｯｸUB" panose="020B0900000000000000" pitchFamily="50" charset="-128"/>
            </a:endParaRPr>
          </a:p>
          <a:p>
            <a:pPr marL="285750" indent="-285750">
              <a:buFont typeface="Wingdings" panose="05000000000000000000" pitchFamily="2" charset="2"/>
              <a:buChar char="l"/>
            </a:pPr>
            <a:r>
              <a:rPr lang="ja-JP" altLang="en-US" dirty="0">
                <a:solidFill>
                  <a:schemeClr val="tx1">
                    <a:lumMod val="50000"/>
                    <a:lumOff val="50000"/>
                  </a:schemeClr>
                </a:solidFill>
                <a:latin typeface="HGS創英角ｺﾞｼｯｸUB" panose="020B0900000000000000" pitchFamily="50" charset="-128"/>
                <a:ea typeface="HGS創英角ｺﾞｼｯｸUB" panose="020B0900000000000000" pitchFamily="50" charset="-128"/>
              </a:rPr>
              <a:t>このような特性を有する河道の維持管理を適切に行うためには、常に現在のかどうが有する流下能力を評価する必要がある。</a:t>
            </a:r>
            <a:endParaRPr lang="en-US" altLang="ja-JP" dirty="0">
              <a:solidFill>
                <a:schemeClr val="tx1">
                  <a:lumMod val="50000"/>
                  <a:lumOff val="50000"/>
                </a:schemeClr>
              </a:solidFill>
              <a:latin typeface="HGS創英角ｺﾞｼｯｸUB" panose="020B0900000000000000" pitchFamily="50" charset="-128"/>
              <a:ea typeface="HGS創英角ｺﾞｼｯｸUB" panose="020B0900000000000000" pitchFamily="50" charset="-128"/>
            </a:endParaRPr>
          </a:p>
          <a:p>
            <a:pPr marL="285750" indent="-285750">
              <a:buFont typeface="Wingdings" panose="05000000000000000000" pitchFamily="2" charset="2"/>
              <a:buChar char="l"/>
            </a:pPr>
            <a:r>
              <a:rPr lang="ja-JP" altLang="en-US" dirty="0">
                <a:solidFill>
                  <a:schemeClr val="tx1">
                    <a:lumMod val="50000"/>
                    <a:lumOff val="50000"/>
                  </a:schemeClr>
                </a:solidFill>
                <a:latin typeface="HGS創英角ｺﾞｼｯｸUB" panose="020B0900000000000000" pitchFamily="50" charset="-128"/>
                <a:ea typeface="HGS創英角ｺﾞｼｯｸUB" panose="020B0900000000000000" pitchFamily="50" charset="-128"/>
              </a:rPr>
              <a:t>しかし、予算の制約下で頻繁に全川を測量し流下能力を把握することは困難である。</a:t>
            </a:r>
            <a:endParaRPr lang="en-US" altLang="ja-JP" dirty="0">
              <a:solidFill>
                <a:schemeClr val="tx1">
                  <a:lumMod val="50000"/>
                  <a:lumOff val="50000"/>
                </a:schemeClr>
              </a:solidFill>
              <a:latin typeface="HGS創英角ｺﾞｼｯｸUB" panose="020B0900000000000000" pitchFamily="50" charset="-128"/>
              <a:ea typeface="HGS創英角ｺﾞｼｯｸUB" panose="020B0900000000000000" pitchFamily="50" charset="-128"/>
            </a:endParaRPr>
          </a:p>
        </p:txBody>
      </p:sp>
      <p:sp>
        <p:nvSpPr>
          <p:cNvPr id="7" name="矢印: 下 6">
            <a:extLst>
              <a:ext uri="{FF2B5EF4-FFF2-40B4-BE49-F238E27FC236}">
                <a16:creationId xmlns:a16="http://schemas.microsoft.com/office/drawing/2014/main" id="{11B4DAC2-0247-CEAB-F663-44D94816DDA6}"/>
              </a:ext>
            </a:extLst>
          </p:cNvPr>
          <p:cNvSpPr/>
          <p:nvPr/>
        </p:nvSpPr>
        <p:spPr>
          <a:xfrm>
            <a:off x="5581101" y="4903291"/>
            <a:ext cx="924985" cy="581697"/>
          </a:xfrm>
          <a:prstGeom prst="downArrow">
            <a:avLst>
              <a:gd name="adj1" fmla="val 37402"/>
              <a:gd name="adj2" fmla="val 5146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002060"/>
              </a:solidFill>
              <a:latin typeface="HG創英角ｺﾞｼｯｸUB" panose="020B0909000000000000" pitchFamily="49" charset="-128"/>
              <a:ea typeface="HG創英角ｺﾞｼｯｸUB" panose="020B0909000000000000" pitchFamily="49" charset="-128"/>
            </a:endParaRPr>
          </a:p>
        </p:txBody>
      </p:sp>
      <p:sp>
        <p:nvSpPr>
          <p:cNvPr id="9" name="テキスト ボックス 8">
            <a:extLst>
              <a:ext uri="{FF2B5EF4-FFF2-40B4-BE49-F238E27FC236}">
                <a16:creationId xmlns:a16="http://schemas.microsoft.com/office/drawing/2014/main" id="{2417BEA2-C91C-D8AB-6286-BB5A6C3D3E1C}"/>
              </a:ext>
            </a:extLst>
          </p:cNvPr>
          <p:cNvSpPr txBox="1"/>
          <p:nvPr/>
        </p:nvSpPr>
        <p:spPr>
          <a:xfrm>
            <a:off x="670028" y="5485563"/>
            <a:ext cx="10747130" cy="1200329"/>
          </a:xfrm>
          <a:prstGeom prst="rect">
            <a:avLst/>
          </a:prstGeom>
          <a:noFill/>
        </p:spPr>
        <p:txBody>
          <a:bodyPr wrap="square" rtlCol="0">
            <a:spAutoFit/>
          </a:bodyPr>
          <a:lstStyle/>
          <a:p>
            <a:pPr algn="ctr"/>
            <a:r>
              <a:rPr lang="ja-JP" altLang="en-US" sz="3600" u="sng" dirty="0">
                <a:latin typeface="HGS創英角ｺﾞｼｯｸUB" panose="020B0900000000000000" pitchFamily="50" charset="-128"/>
                <a:ea typeface="HGS創英角ｺﾞｼｯｸUB" panose="020B0900000000000000" pitchFamily="50" charset="-128"/>
              </a:rPr>
              <a:t>既存技術を再編した</a:t>
            </a:r>
            <a:endParaRPr lang="en-US" altLang="ja-JP" sz="3600" u="sng" dirty="0">
              <a:latin typeface="HGS創英角ｺﾞｼｯｸUB" panose="020B0900000000000000" pitchFamily="50" charset="-128"/>
              <a:ea typeface="HGS創英角ｺﾞｼｯｸUB" panose="020B0900000000000000" pitchFamily="50" charset="-128"/>
            </a:endParaRPr>
          </a:p>
          <a:p>
            <a:pPr algn="ctr"/>
            <a:r>
              <a:rPr lang="ja-JP" altLang="en-US" sz="3600" u="sng" dirty="0">
                <a:latin typeface="HGS創英角ｺﾞｼｯｸUB" panose="020B0900000000000000" pitchFamily="50" charset="-128"/>
                <a:ea typeface="HGS創英角ｺﾞｼｯｸUB" panose="020B0900000000000000" pitchFamily="50" charset="-128"/>
              </a:rPr>
              <a:t>新たな流下能力管理手法を提案</a:t>
            </a:r>
            <a:endParaRPr lang="en-US" altLang="ja-JP" sz="3600" u="sng" dirty="0">
              <a:latin typeface="HGS創英角ｺﾞｼｯｸUB" panose="020B0900000000000000" pitchFamily="50" charset="-128"/>
              <a:ea typeface="HGS創英角ｺﾞｼｯｸUB" panose="020B0900000000000000" pitchFamily="50" charset="-128"/>
            </a:endParaRPr>
          </a:p>
        </p:txBody>
      </p:sp>
      <p:sp>
        <p:nvSpPr>
          <p:cNvPr id="10" name="テキスト ボックス 9">
            <a:extLst>
              <a:ext uri="{FF2B5EF4-FFF2-40B4-BE49-F238E27FC236}">
                <a16:creationId xmlns:a16="http://schemas.microsoft.com/office/drawing/2014/main" id="{2E8BF223-2333-648A-E420-BBF0F246ACF5}"/>
              </a:ext>
            </a:extLst>
          </p:cNvPr>
          <p:cNvSpPr txBox="1"/>
          <p:nvPr/>
        </p:nvSpPr>
        <p:spPr>
          <a:xfrm>
            <a:off x="2083124" y="4165326"/>
            <a:ext cx="9973409" cy="646331"/>
          </a:xfrm>
          <a:prstGeom prst="rect">
            <a:avLst/>
          </a:prstGeom>
          <a:noFill/>
        </p:spPr>
        <p:txBody>
          <a:bodyPr wrap="square">
            <a:spAutoFit/>
          </a:bodyPr>
          <a:lstStyle/>
          <a:p>
            <a:pPr marL="285750" indent="-285750">
              <a:buFont typeface="Wingdings" panose="05000000000000000000" pitchFamily="2" charset="2"/>
              <a:buChar char="l"/>
            </a:pPr>
            <a:r>
              <a:rPr lang="ja-JP" altLang="en-US" dirty="0">
                <a:solidFill>
                  <a:schemeClr val="tx1">
                    <a:lumMod val="50000"/>
                    <a:lumOff val="50000"/>
                  </a:schemeClr>
                </a:solidFill>
                <a:latin typeface="HGS創英角ｺﾞｼｯｸUB" panose="020B0900000000000000" pitchFamily="50" charset="-128"/>
                <a:ea typeface="HGS創英角ｺﾞｼｯｸUB" panose="020B0900000000000000" pitchFamily="50" charset="-128"/>
              </a:rPr>
              <a:t>一方で、河道の変化から流下能力の低下傾向が見られる箇所を予め評価できれば、当該箇所の監視を重点的に行うことによって流下能力低下を未然に防ぐことができると考えられる。</a:t>
            </a:r>
            <a:endParaRPr lang="en-US" altLang="ja-JP" dirty="0">
              <a:solidFill>
                <a:schemeClr val="tx1">
                  <a:lumMod val="50000"/>
                  <a:lumOff val="50000"/>
                </a:schemeClr>
              </a:solidFill>
              <a:latin typeface="HGS創英角ｺﾞｼｯｸUB" panose="020B0900000000000000" pitchFamily="50" charset="-128"/>
              <a:ea typeface="HGS創英角ｺﾞｼｯｸUB" panose="020B0900000000000000" pitchFamily="50" charset="-128"/>
            </a:endParaRPr>
          </a:p>
        </p:txBody>
      </p:sp>
      <p:sp>
        <p:nvSpPr>
          <p:cNvPr id="11" name="正方形/長方形 10">
            <a:extLst>
              <a:ext uri="{FF2B5EF4-FFF2-40B4-BE49-F238E27FC236}">
                <a16:creationId xmlns:a16="http://schemas.microsoft.com/office/drawing/2014/main" id="{B8DE5CA3-724C-3F79-3351-2E79DD1316D3}"/>
              </a:ext>
            </a:extLst>
          </p:cNvPr>
          <p:cNvSpPr/>
          <p:nvPr/>
        </p:nvSpPr>
        <p:spPr>
          <a:xfrm>
            <a:off x="267834" y="2525201"/>
            <a:ext cx="1716679" cy="1477327"/>
          </a:xfrm>
          <a:prstGeom prst="rect">
            <a:avLst/>
          </a:prstGeom>
          <a:solidFill>
            <a:srgbClr val="8497B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問題点</a:t>
            </a:r>
          </a:p>
        </p:txBody>
      </p:sp>
      <p:sp>
        <p:nvSpPr>
          <p:cNvPr id="15" name="正方形/長方形 14">
            <a:extLst>
              <a:ext uri="{FF2B5EF4-FFF2-40B4-BE49-F238E27FC236}">
                <a16:creationId xmlns:a16="http://schemas.microsoft.com/office/drawing/2014/main" id="{F0E8943B-A76C-0A38-75F9-D68F5A2617E4}"/>
              </a:ext>
            </a:extLst>
          </p:cNvPr>
          <p:cNvSpPr/>
          <p:nvPr/>
        </p:nvSpPr>
        <p:spPr>
          <a:xfrm>
            <a:off x="267833" y="4165326"/>
            <a:ext cx="1716679" cy="646331"/>
          </a:xfrm>
          <a:prstGeom prst="rect">
            <a:avLst/>
          </a:prstGeom>
          <a:solidFill>
            <a:schemeClr val="tx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解決策</a:t>
            </a:r>
          </a:p>
        </p:txBody>
      </p:sp>
    </p:spTree>
    <p:extLst>
      <p:ext uri="{BB962C8B-B14F-4D97-AF65-F5344CB8AC3E}">
        <p14:creationId xmlns:p14="http://schemas.microsoft.com/office/powerpoint/2010/main" val="309831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98F1B4-EED5-40EE-9253-BF589DD9670C}"/>
              </a:ext>
            </a:extLst>
          </p:cNvPr>
          <p:cNvSpPr>
            <a:spLocks noGrp="1"/>
          </p:cNvSpPr>
          <p:nvPr>
            <p:ph type="title"/>
          </p:nvPr>
        </p:nvSpPr>
        <p:spPr>
          <a:xfrm>
            <a:off x="0" y="-9419"/>
            <a:ext cx="12191999" cy="690455"/>
          </a:xfrm>
          <a:noFill/>
        </p:spPr>
        <p:txBody>
          <a:bodyPr>
            <a:normAutofit/>
          </a:bodyPr>
          <a:lstStyle/>
          <a:p>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２</a:t>
            </a:r>
            <a:r>
              <a:rPr lang="en-US" altLang="ja-JP" sz="2800" dirty="0">
                <a:solidFill>
                  <a:srgbClr val="2F82C4"/>
                </a:solidFill>
                <a:latin typeface="HGP創英角ｺﾞｼｯｸUB" panose="020B0900000000000000" pitchFamily="50" charset="-128"/>
                <a:ea typeface="HGP創英角ｺﾞｼｯｸUB" panose="020B0900000000000000" pitchFamily="50" charset="-128"/>
              </a:rPr>
              <a:t>.</a:t>
            </a:r>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検討方法</a:t>
            </a:r>
            <a:endParaRPr lang="ja-JP" altLang="en-US" sz="2800" dirty="0">
              <a:solidFill>
                <a:srgbClr val="2F82C4"/>
              </a:solidFill>
            </a:endParaRPr>
          </a:p>
        </p:txBody>
      </p:sp>
      <p:sp>
        <p:nvSpPr>
          <p:cNvPr id="4" name="スライド番号プレースホルダー 3">
            <a:extLst>
              <a:ext uri="{FF2B5EF4-FFF2-40B4-BE49-F238E27FC236}">
                <a16:creationId xmlns:a16="http://schemas.microsoft.com/office/drawing/2014/main" id="{8F72FFED-A1B0-10BD-45D0-FFFC8317640E}"/>
              </a:ext>
            </a:extLst>
          </p:cNvPr>
          <p:cNvSpPr>
            <a:spLocks noGrp="1"/>
          </p:cNvSpPr>
          <p:nvPr>
            <p:ph type="sldNum" sz="quarter" idx="12"/>
          </p:nvPr>
        </p:nvSpPr>
        <p:spPr/>
        <p:txBody>
          <a:bodyPr/>
          <a:lstStyle/>
          <a:p>
            <a:fld id="{47243A20-B675-4EEE-AB5C-D14EF97CD973}" type="slidenum">
              <a:rPr kumimoji="1" lang="ja-JP" altLang="en-US" smtClean="0"/>
              <a:t>2</a:t>
            </a:fld>
            <a:endParaRPr kumimoji="1" lang="ja-JP" altLang="en-US" dirty="0"/>
          </a:p>
        </p:txBody>
      </p:sp>
      <p:sp>
        <p:nvSpPr>
          <p:cNvPr id="38" name="テキスト ボックス 37">
            <a:extLst>
              <a:ext uri="{FF2B5EF4-FFF2-40B4-BE49-F238E27FC236}">
                <a16:creationId xmlns:a16="http://schemas.microsoft.com/office/drawing/2014/main" id="{BC471964-3C91-CB6F-A8F3-E9ED07B02C2F}"/>
              </a:ext>
            </a:extLst>
          </p:cNvPr>
          <p:cNvSpPr txBox="1"/>
          <p:nvPr/>
        </p:nvSpPr>
        <p:spPr>
          <a:xfrm>
            <a:off x="192982" y="749664"/>
            <a:ext cx="11732315" cy="646331"/>
          </a:xfrm>
          <a:prstGeom prst="rect">
            <a:avLst/>
          </a:prstGeom>
          <a:noFill/>
        </p:spPr>
        <p:txBody>
          <a:bodyPr wrap="square" rtlCol="0">
            <a:spAutoFit/>
          </a:bodyPr>
          <a:lstStyle/>
          <a:p>
            <a:r>
              <a:rPr lang="ja-JP" altLang="en-US" dirty="0">
                <a:solidFill>
                  <a:schemeClr val="tx1">
                    <a:lumMod val="50000"/>
                    <a:lumOff val="50000"/>
                  </a:schemeClr>
                </a:solidFill>
                <a:latin typeface="HGS創英角ｺﾞｼｯｸUB" panose="020B0900000000000000" pitchFamily="50" charset="-128"/>
                <a:ea typeface="HGS創英角ｺﾞｼｯｸUB" panose="020B0900000000000000" pitchFamily="50" charset="-128"/>
              </a:rPr>
              <a:t>毎年の点検が可能となるように河川定期縦横断測量の実施後に把握している流下能力の評価結果から、将来的に流下能力低下の可能性が高い箇所を抽出し、その箇所を重点的な点検の対象とすることで予算制約を緩和する。</a:t>
            </a:r>
            <a:endParaRPr lang="en-US" altLang="ja-JP" dirty="0">
              <a:solidFill>
                <a:schemeClr val="tx1">
                  <a:lumMod val="50000"/>
                  <a:lumOff val="50000"/>
                </a:schemeClr>
              </a:solidFill>
              <a:latin typeface="HGS創英角ｺﾞｼｯｸUB" panose="020B0900000000000000" pitchFamily="50" charset="-128"/>
              <a:ea typeface="HGS創英角ｺﾞｼｯｸUB" panose="020B0900000000000000" pitchFamily="50" charset="-128"/>
            </a:endParaRPr>
          </a:p>
        </p:txBody>
      </p:sp>
      <p:pic>
        <p:nvPicPr>
          <p:cNvPr id="68" name="図 67">
            <a:extLst>
              <a:ext uri="{FF2B5EF4-FFF2-40B4-BE49-F238E27FC236}">
                <a16:creationId xmlns:a16="http://schemas.microsoft.com/office/drawing/2014/main" id="{580EB776-77DA-A9D0-0D12-02DF0219083D}"/>
              </a:ext>
            </a:extLst>
          </p:cNvPr>
          <p:cNvPicPr>
            <a:picLocks noChangeAspect="1"/>
          </p:cNvPicPr>
          <p:nvPr/>
        </p:nvPicPr>
        <p:blipFill>
          <a:blip r:embed="rId3"/>
          <a:stretch>
            <a:fillRect/>
          </a:stretch>
        </p:blipFill>
        <p:spPr>
          <a:xfrm>
            <a:off x="1707803" y="1682410"/>
            <a:ext cx="8617248" cy="4856502"/>
          </a:xfrm>
          <a:prstGeom prst="rect">
            <a:avLst/>
          </a:prstGeom>
        </p:spPr>
      </p:pic>
    </p:spTree>
    <p:extLst>
      <p:ext uri="{BB962C8B-B14F-4D97-AF65-F5344CB8AC3E}">
        <p14:creationId xmlns:p14="http://schemas.microsoft.com/office/powerpoint/2010/main" val="2737975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98F1B4-EED5-40EE-9253-BF589DD9670C}"/>
              </a:ext>
            </a:extLst>
          </p:cNvPr>
          <p:cNvSpPr>
            <a:spLocks noGrp="1"/>
          </p:cNvSpPr>
          <p:nvPr>
            <p:ph type="title"/>
          </p:nvPr>
        </p:nvSpPr>
        <p:spPr>
          <a:xfrm>
            <a:off x="0" y="-9419"/>
            <a:ext cx="12191999" cy="690455"/>
          </a:xfrm>
          <a:noFill/>
        </p:spPr>
        <p:txBody>
          <a:bodyPr>
            <a:normAutofit/>
          </a:bodyPr>
          <a:lstStyle/>
          <a:p>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２</a:t>
            </a:r>
            <a:r>
              <a:rPr lang="en-US" altLang="ja-JP" sz="2800" dirty="0">
                <a:solidFill>
                  <a:srgbClr val="2F82C4"/>
                </a:solidFill>
                <a:latin typeface="HGP創英角ｺﾞｼｯｸUB" panose="020B0900000000000000" pitchFamily="50" charset="-128"/>
                <a:ea typeface="HGP創英角ｺﾞｼｯｸUB" panose="020B0900000000000000" pitchFamily="50" charset="-128"/>
              </a:rPr>
              <a:t>.</a:t>
            </a:r>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検討方法</a:t>
            </a:r>
            <a:endParaRPr lang="ja-JP" altLang="en-US" sz="2800" dirty="0">
              <a:solidFill>
                <a:srgbClr val="2F82C4"/>
              </a:solidFill>
            </a:endParaRPr>
          </a:p>
        </p:txBody>
      </p:sp>
      <p:sp>
        <p:nvSpPr>
          <p:cNvPr id="4" name="スライド番号プレースホルダー 3">
            <a:extLst>
              <a:ext uri="{FF2B5EF4-FFF2-40B4-BE49-F238E27FC236}">
                <a16:creationId xmlns:a16="http://schemas.microsoft.com/office/drawing/2014/main" id="{8F72FFED-A1B0-10BD-45D0-FFFC8317640E}"/>
              </a:ext>
            </a:extLst>
          </p:cNvPr>
          <p:cNvSpPr>
            <a:spLocks noGrp="1"/>
          </p:cNvSpPr>
          <p:nvPr>
            <p:ph type="sldNum" sz="quarter" idx="12"/>
          </p:nvPr>
        </p:nvSpPr>
        <p:spPr/>
        <p:txBody>
          <a:bodyPr/>
          <a:lstStyle/>
          <a:p>
            <a:fld id="{47243A20-B675-4EEE-AB5C-D14EF97CD973}" type="slidenum">
              <a:rPr kumimoji="1" lang="ja-JP" altLang="en-US" smtClean="0"/>
              <a:t>3</a:t>
            </a:fld>
            <a:endParaRPr kumimoji="1" lang="ja-JP" altLang="en-US" dirty="0"/>
          </a:p>
        </p:txBody>
      </p:sp>
      <p:cxnSp>
        <p:nvCxnSpPr>
          <p:cNvPr id="5" name="直線コネクタ 4">
            <a:extLst>
              <a:ext uri="{FF2B5EF4-FFF2-40B4-BE49-F238E27FC236}">
                <a16:creationId xmlns:a16="http://schemas.microsoft.com/office/drawing/2014/main" id="{8033D37F-9D88-9A16-BA92-E759C802092A}"/>
              </a:ext>
            </a:extLst>
          </p:cNvPr>
          <p:cNvCxnSpPr>
            <a:cxnSpLocks/>
          </p:cNvCxnSpPr>
          <p:nvPr/>
        </p:nvCxnSpPr>
        <p:spPr>
          <a:xfrm>
            <a:off x="728133" y="1253067"/>
            <a:ext cx="1070186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A028DC2E-9DA0-4F62-365A-C9096A7DE432}"/>
              </a:ext>
            </a:extLst>
          </p:cNvPr>
          <p:cNvCxnSpPr>
            <a:cxnSpLocks/>
          </p:cNvCxnSpPr>
          <p:nvPr/>
        </p:nvCxnSpPr>
        <p:spPr>
          <a:xfrm>
            <a:off x="728133" y="2503488"/>
            <a:ext cx="1070186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08B69DE4-52F1-0EB4-AE23-A07BE17F474F}"/>
              </a:ext>
            </a:extLst>
          </p:cNvPr>
          <p:cNvCxnSpPr>
            <a:cxnSpLocks/>
          </p:cNvCxnSpPr>
          <p:nvPr/>
        </p:nvCxnSpPr>
        <p:spPr>
          <a:xfrm>
            <a:off x="728133" y="3753909"/>
            <a:ext cx="1070186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C53490D8-D476-069B-C04C-A4A80950CE93}"/>
              </a:ext>
            </a:extLst>
          </p:cNvPr>
          <p:cNvCxnSpPr>
            <a:cxnSpLocks/>
          </p:cNvCxnSpPr>
          <p:nvPr/>
        </p:nvCxnSpPr>
        <p:spPr>
          <a:xfrm>
            <a:off x="728133" y="5004330"/>
            <a:ext cx="1070186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E9D4C4B4-17EA-7D55-BD96-2E40CF519E53}"/>
              </a:ext>
            </a:extLst>
          </p:cNvPr>
          <p:cNvCxnSpPr>
            <a:cxnSpLocks/>
          </p:cNvCxnSpPr>
          <p:nvPr/>
        </p:nvCxnSpPr>
        <p:spPr>
          <a:xfrm>
            <a:off x="728133" y="6254750"/>
            <a:ext cx="1070186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2" name="グループ化 41">
            <a:extLst>
              <a:ext uri="{FF2B5EF4-FFF2-40B4-BE49-F238E27FC236}">
                <a16:creationId xmlns:a16="http://schemas.microsoft.com/office/drawing/2014/main" id="{E7652205-84E0-6B7D-4648-073B06A1944A}"/>
              </a:ext>
            </a:extLst>
          </p:cNvPr>
          <p:cNvGrpSpPr/>
          <p:nvPr/>
        </p:nvGrpSpPr>
        <p:grpSpPr>
          <a:xfrm>
            <a:off x="745066" y="1388311"/>
            <a:ext cx="982134" cy="1203920"/>
            <a:chOff x="745066" y="1388311"/>
            <a:chExt cx="982134" cy="1203920"/>
          </a:xfrm>
        </p:grpSpPr>
        <p:sp>
          <p:nvSpPr>
            <p:cNvPr id="40" name="テキスト ボックス 39">
              <a:extLst>
                <a:ext uri="{FF2B5EF4-FFF2-40B4-BE49-F238E27FC236}">
                  <a16:creationId xmlns:a16="http://schemas.microsoft.com/office/drawing/2014/main" id="{BE03F6C1-4FBC-9536-E07D-97AEF012C833}"/>
                </a:ext>
              </a:extLst>
            </p:cNvPr>
            <p:cNvSpPr txBox="1"/>
            <p:nvPr/>
          </p:nvSpPr>
          <p:spPr>
            <a:xfrm>
              <a:off x="745066" y="1388311"/>
              <a:ext cx="982134" cy="369332"/>
            </a:xfrm>
            <a:prstGeom prst="rect">
              <a:avLst/>
            </a:prstGeom>
            <a:noFill/>
          </p:spPr>
          <p:txBody>
            <a:bodyPr wrap="square" rtlCol="0">
              <a:spAutoFit/>
            </a:bodyPr>
            <a:lstStyle/>
            <a:p>
              <a:pPr algn="ctr"/>
              <a:r>
                <a:rPr lang="en-US" altLang="ja-JP" b="1" dirty="0">
                  <a:solidFill>
                    <a:schemeClr val="bg1">
                      <a:lumMod val="50000"/>
                    </a:schemeClr>
                  </a:solidFill>
                  <a:latin typeface="メイリオ" panose="020B0604030504040204" pitchFamily="50" charset="-128"/>
                  <a:ea typeface="メイリオ" panose="020B0604030504040204" pitchFamily="50" charset="-128"/>
                </a:rPr>
                <a:t>STEP</a:t>
              </a:r>
            </a:p>
          </p:txBody>
        </p:sp>
        <p:sp>
          <p:nvSpPr>
            <p:cNvPr id="41" name="テキスト ボックス 40">
              <a:extLst>
                <a:ext uri="{FF2B5EF4-FFF2-40B4-BE49-F238E27FC236}">
                  <a16:creationId xmlns:a16="http://schemas.microsoft.com/office/drawing/2014/main" id="{E70B9AD5-AAE9-0852-6EDF-711D0BECBEB2}"/>
                </a:ext>
              </a:extLst>
            </p:cNvPr>
            <p:cNvSpPr txBox="1"/>
            <p:nvPr/>
          </p:nvSpPr>
          <p:spPr>
            <a:xfrm>
              <a:off x="745066" y="1668901"/>
              <a:ext cx="982134" cy="923330"/>
            </a:xfrm>
            <a:prstGeom prst="rect">
              <a:avLst/>
            </a:prstGeom>
            <a:noFill/>
          </p:spPr>
          <p:txBody>
            <a:bodyPr wrap="square" rtlCol="0">
              <a:spAutoFit/>
            </a:bodyPr>
            <a:lstStyle/>
            <a:p>
              <a:pPr algn="ctr"/>
              <a:r>
                <a:rPr lang="ja-JP" altLang="en-US" sz="5400" b="1" dirty="0">
                  <a:latin typeface="メイリオ" panose="020B0604030504040204" pitchFamily="50" charset="-128"/>
                  <a:ea typeface="メイリオ" panose="020B0604030504040204" pitchFamily="50" charset="-128"/>
                </a:rPr>
                <a:t>１</a:t>
              </a:r>
              <a:endParaRPr lang="en-US" altLang="ja-JP" sz="5400" b="1" dirty="0">
                <a:latin typeface="メイリオ" panose="020B0604030504040204" pitchFamily="50" charset="-128"/>
                <a:ea typeface="メイリオ" panose="020B0604030504040204" pitchFamily="50" charset="-128"/>
              </a:endParaRPr>
            </a:p>
          </p:txBody>
        </p:sp>
      </p:grpSp>
      <p:grpSp>
        <p:nvGrpSpPr>
          <p:cNvPr id="43" name="グループ化 42">
            <a:extLst>
              <a:ext uri="{FF2B5EF4-FFF2-40B4-BE49-F238E27FC236}">
                <a16:creationId xmlns:a16="http://schemas.microsoft.com/office/drawing/2014/main" id="{CB36BB92-379C-11DB-8D4F-A7BCFFC69232}"/>
              </a:ext>
            </a:extLst>
          </p:cNvPr>
          <p:cNvGrpSpPr/>
          <p:nvPr/>
        </p:nvGrpSpPr>
        <p:grpSpPr>
          <a:xfrm>
            <a:off x="745066" y="2650194"/>
            <a:ext cx="982134" cy="1203920"/>
            <a:chOff x="745066" y="1388311"/>
            <a:chExt cx="982134" cy="1203920"/>
          </a:xfrm>
        </p:grpSpPr>
        <p:sp>
          <p:nvSpPr>
            <p:cNvPr id="44" name="テキスト ボックス 43">
              <a:extLst>
                <a:ext uri="{FF2B5EF4-FFF2-40B4-BE49-F238E27FC236}">
                  <a16:creationId xmlns:a16="http://schemas.microsoft.com/office/drawing/2014/main" id="{C5B45020-AE04-61C3-89C3-119B4D4B7397}"/>
                </a:ext>
              </a:extLst>
            </p:cNvPr>
            <p:cNvSpPr txBox="1"/>
            <p:nvPr/>
          </p:nvSpPr>
          <p:spPr>
            <a:xfrm>
              <a:off x="745066" y="1388311"/>
              <a:ext cx="982134" cy="369332"/>
            </a:xfrm>
            <a:prstGeom prst="rect">
              <a:avLst/>
            </a:prstGeom>
            <a:noFill/>
          </p:spPr>
          <p:txBody>
            <a:bodyPr wrap="square" rtlCol="0">
              <a:spAutoFit/>
            </a:bodyPr>
            <a:lstStyle/>
            <a:p>
              <a:pPr algn="ctr"/>
              <a:r>
                <a:rPr lang="en-US" altLang="ja-JP" b="1" dirty="0">
                  <a:solidFill>
                    <a:schemeClr val="bg1">
                      <a:lumMod val="50000"/>
                    </a:schemeClr>
                  </a:solidFill>
                  <a:latin typeface="メイリオ" panose="020B0604030504040204" pitchFamily="50" charset="-128"/>
                  <a:ea typeface="メイリオ" panose="020B0604030504040204" pitchFamily="50" charset="-128"/>
                </a:rPr>
                <a:t>STEP</a:t>
              </a:r>
            </a:p>
          </p:txBody>
        </p:sp>
        <p:sp>
          <p:nvSpPr>
            <p:cNvPr id="45" name="テキスト ボックス 44">
              <a:extLst>
                <a:ext uri="{FF2B5EF4-FFF2-40B4-BE49-F238E27FC236}">
                  <a16:creationId xmlns:a16="http://schemas.microsoft.com/office/drawing/2014/main" id="{6A5B0235-6487-1120-B782-496C2CF27EDC}"/>
                </a:ext>
              </a:extLst>
            </p:cNvPr>
            <p:cNvSpPr txBox="1"/>
            <p:nvPr/>
          </p:nvSpPr>
          <p:spPr>
            <a:xfrm>
              <a:off x="745066" y="1668901"/>
              <a:ext cx="982134" cy="923330"/>
            </a:xfrm>
            <a:prstGeom prst="rect">
              <a:avLst/>
            </a:prstGeom>
            <a:noFill/>
          </p:spPr>
          <p:txBody>
            <a:bodyPr wrap="square" rtlCol="0">
              <a:spAutoFit/>
            </a:bodyPr>
            <a:lstStyle/>
            <a:p>
              <a:pPr algn="ctr"/>
              <a:r>
                <a:rPr lang="ja-JP" altLang="en-US" sz="5400" b="1" dirty="0">
                  <a:latin typeface="メイリオ" panose="020B0604030504040204" pitchFamily="50" charset="-128"/>
                  <a:ea typeface="メイリオ" panose="020B0604030504040204" pitchFamily="50" charset="-128"/>
                </a:rPr>
                <a:t>２</a:t>
              </a:r>
              <a:endParaRPr lang="en-US" altLang="ja-JP" sz="5400" b="1" dirty="0">
                <a:latin typeface="メイリオ" panose="020B0604030504040204" pitchFamily="50" charset="-128"/>
                <a:ea typeface="メイリオ" panose="020B0604030504040204" pitchFamily="50" charset="-128"/>
              </a:endParaRPr>
            </a:p>
          </p:txBody>
        </p:sp>
      </p:grpSp>
      <p:grpSp>
        <p:nvGrpSpPr>
          <p:cNvPr id="46" name="グループ化 45">
            <a:extLst>
              <a:ext uri="{FF2B5EF4-FFF2-40B4-BE49-F238E27FC236}">
                <a16:creationId xmlns:a16="http://schemas.microsoft.com/office/drawing/2014/main" id="{A6A00E1A-AEE5-1A83-49A2-432D2C36309B}"/>
              </a:ext>
            </a:extLst>
          </p:cNvPr>
          <p:cNvGrpSpPr/>
          <p:nvPr/>
        </p:nvGrpSpPr>
        <p:grpSpPr>
          <a:xfrm>
            <a:off x="745066" y="3912077"/>
            <a:ext cx="982134" cy="1203920"/>
            <a:chOff x="745066" y="1388311"/>
            <a:chExt cx="982134" cy="1203920"/>
          </a:xfrm>
        </p:grpSpPr>
        <p:sp>
          <p:nvSpPr>
            <p:cNvPr id="47" name="テキスト ボックス 46">
              <a:extLst>
                <a:ext uri="{FF2B5EF4-FFF2-40B4-BE49-F238E27FC236}">
                  <a16:creationId xmlns:a16="http://schemas.microsoft.com/office/drawing/2014/main" id="{CFA47EEC-6B79-8293-8DE6-DDAD57E84354}"/>
                </a:ext>
              </a:extLst>
            </p:cNvPr>
            <p:cNvSpPr txBox="1"/>
            <p:nvPr/>
          </p:nvSpPr>
          <p:spPr>
            <a:xfrm>
              <a:off x="745066" y="1388311"/>
              <a:ext cx="982134" cy="369332"/>
            </a:xfrm>
            <a:prstGeom prst="rect">
              <a:avLst/>
            </a:prstGeom>
            <a:noFill/>
          </p:spPr>
          <p:txBody>
            <a:bodyPr wrap="square" rtlCol="0">
              <a:spAutoFit/>
            </a:bodyPr>
            <a:lstStyle/>
            <a:p>
              <a:pPr algn="ctr"/>
              <a:r>
                <a:rPr lang="en-US" altLang="ja-JP" b="1" dirty="0">
                  <a:solidFill>
                    <a:schemeClr val="bg1">
                      <a:lumMod val="50000"/>
                    </a:schemeClr>
                  </a:solidFill>
                  <a:latin typeface="メイリオ" panose="020B0604030504040204" pitchFamily="50" charset="-128"/>
                  <a:ea typeface="メイリオ" panose="020B0604030504040204" pitchFamily="50" charset="-128"/>
                </a:rPr>
                <a:t>STEP</a:t>
              </a:r>
            </a:p>
          </p:txBody>
        </p:sp>
        <p:sp>
          <p:nvSpPr>
            <p:cNvPr id="48" name="テキスト ボックス 47">
              <a:extLst>
                <a:ext uri="{FF2B5EF4-FFF2-40B4-BE49-F238E27FC236}">
                  <a16:creationId xmlns:a16="http://schemas.microsoft.com/office/drawing/2014/main" id="{889CDBBE-16DB-21B3-C5F2-7265022FFD5E}"/>
                </a:ext>
              </a:extLst>
            </p:cNvPr>
            <p:cNvSpPr txBox="1"/>
            <p:nvPr/>
          </p:nvSpPr>
          <p:spPr>
            <a:xfrm>
              <a:off x="745066" y="1668901"/>
              <a:ext cx="982134" cy="923330"/>
            </a:xfrm>
            <a:prstGeom prst="rect">
              <a:avLst/>
            </a:prstGeom>
            <a:noFill/>
          </p:spPr>
          <p:txBody>
            <a:bodyPr wrap="square" rtlCol="0">
              <a:spAutoFit/>
            </a:bodyPr>
            <a:lstStyle/>
            <a:p>
              <a:pPr algn="ctr"/>
              <a:r>
                <a:rPr lang="ja-JP" altLang="en-US" sz="5400" b="1" dirty="0">
                  <a:latin typeface="メイリオ" panose="020B0604030504040204" pitchFamily="50" charset="-128"/>
                  <a:ea typeface="メイリオ" panose="020B0604030504040204" pitchFamily="50" charset="-128"/>
                </a:rPr>
                <a:t>３</a:t>
              </a:r>
              <a:endParaRPr lang="en-US" altLang="ja-JP" sz="5400" b="1" dirty="0">
                <a:latin typeface="メイリオ" panose="020B0604030504040204" pitchFamily="50" charset="-128"/>
                <a:ea typeface="メイリオ" panose="020B0604030504040204" pitchFamily="50" charset="-128"/>
              </a:endParaRPr>
            </a:p>
          </p:txBody>
        </p:sp>
      </p:grpSp>
      <p:grpSp>
        <p:nvGrpSpPr>
          <p:cNvPr id="49" name="グループ化 48">
            <a:extLst>
              <a:ext uri="{FF2B5EF4-FFF2-40B4-BE49-F238E27FC236}">
                <a16:creationId xmlns:a16="http://schemas.microsoft.com/office/drawing/2014/main" id="{81D0BEEB-4DC6-CBDC-A19D-7C524A4031C1}"/>
              </a:ext>
            </a:extLst>
          </p:cNvPr>
          <p:cNvGrpSpPr/>
          <p:nvPr/>
        </p:nvGrpSpPr>
        <p:grpSpPr>
          <a:xfrm>
            <a:off x="745066" y="5173959"/>
            <a:ext cx="982134" cy="1203920"/>
            <a:chOff x="745066" y="1388311"/>
            <a:chExt cx="982134" cy="1203920"/>
          </a:xfrm>
        </p:grpSpPr>
        <p:sp>
          <p:nvSpPr>
            <p:cNvPr id="50" name="テキスト ボックス 49">
              <a:extLst>
                <a:ext uri="{FF2B5EF4-FFF2-40B4-BE49-F238E27FC236}">
                  <a16:creationId xmlns:a16="http://schemas.microsoft.com/office/drawing/2014/main" id="{F790A99F-E706-AC65-11AA-FE4BE7965119}"/>
                </a:ext>
              </a:extLst>
            </p:cNvPr>
            <p:cNvSpPr txBox="1"/>
            <p:nvPr/>
          </p:nvSpPr>
          <p:spPr>
            <a:xfrm>
              <a:off x="745066" y="1388311"/>
              <a:ext cx="982134" cy="369332"/>
            </a:xfrm>
            <a:prstGeom prst="rect">
              <a:avLst/>
            </a:prstGeom>
            <a:noFill/>
          </p:spPr>
          <p:txBody>
            <a:bodyPr wrap="square" rtlCol="0">
              <a:spAutoFit/>
            </a:bodyPr>
            <a:lstStyle/>
            <a:p>
              <a:pPr algn="ctr"/>
              <a:r>
                <a:rPr lang="en-US" altLang="ja-JP" b="1" dirty="0">
                  <a:solidFill>
                    <a:schemeClr val="bg1">
                      <a:lumMod val="50000"/>
                    </a:schemeClr>
                  </a:solidFill>
                  <a:latin typeface="メイリオ" panose="020B0604030504040204" pitchFamily="50" charset="-128"/>
                  <a:ea typeface="メイリオ" panose="020B0604030504040204" pitchFamily="50" charset="-128"/>
                </a:rPr>
                <a:t>STEP</a:t>
              </a:r>
            </a:p>
          </p:txBody>
        </p:sp>
        <p:sp>
          <p:nvSpPr>
            <p:cNvPr id="51" name="テキスト ボックス 50">
              <a:extLst>
                <a:ext uri="{FF2B5EF4-FFF2-40B4-BE49-F238E27FC236}">
                  <a16:creationId xmlns:a16="http://schemas.microsoft.com/office/drawing/2014/main" id="{A6DA8AC9-8CC4-AE20-885A-F7ADD680F3AE}"/>
                </a:ext>
              </a:extLst>
            </p:cNvPr>
            <p:cNvSpPr txBox="1"/>
            <p:nvPr/>
          </p:nvSpPr>
          <p:spPr>
            <a:xfrm>
              <a:off x="745066" y="1668901"/>
              <a:ext cx="982134" cy="923330"/>
            </a:xfrm>
            <a:prstGeom prst="rect">
              <a:avLst/>
            </a:prstGeom>
            <a:noFill/>
          </p:spPr>
          <p:txBody>
            <a:bodyPr wrap="square" rtlCol="0">
              <a:spAutoFit/>
            </a:bodyPr>
            <a:lstStyle/>
            <a:p>
              <a:pPr algn="ctr"/>
              <a:r>
                <a:rPr lang="ja-JP" altLang="en-US" sz="5400" b="1" dirty="0">
                  <a:latin typeface="メイリオ" panose="020B0604030504040204" pitchFamily="50" charset="-128"/>
                  <a:ea typeface="メイリオ" panose="020B0604030504040204" pitchFamily="50" charset="-128"/>
                </a:rPr>
                <a:t>４</a:t>
              </a:r>
              <a:endParaRPr lang="en-US" altLang="ja-JP" sz="5400" b="1" dirty="0">
                <a:latin typeface="メイリオ" panose="020B0604030504040204" pitchFamily="50" charset="-128"/>
                <a:ea typeface="メイリオ" panose="020B0604030504040204" pitchFamily="50" charset="-128"/>
              </a:endParaRPr>
            </a:p>
          </p:txBody>
        </p:sp>
      </p:grpSp>
      <p:grpSp>
        <p:nvGrpSpPr>
          <p:cNvPr id="56" name="グループ化 55">
            <a:extLst>
              <a:ext uri="{FF2B5EF4-FFF2-40B4-BE49-F238E27FC236}">
                <a16:creationId xmlns:a16="http://schemas.microsoft.com/office/drawing/2014/main" id="{C9C489F9-34D5-4020-07E7-BCEF4149AC6A}"/>
              </a:ext>
            </a:extLst>
          </p:cNvPr>
          <p:cNvGrpSpPr/>
          <p:nvPr/>
        </p:nvGrpSpPr>
        <p:grpSpPr>
          <a:xfrm>
            <a:off x="1930399" y="1389771"/>
            <a:ext cx="9576000" cy="1097826"/>
            <a:chOff x="1930399" y="1389771"/>
            <a:chExt cx="9576000" cy="1097826"/>
          </a:xfrm>
        </p:grpSpPr>
        <p:sp>
          <p:nvSpPr>
            <p:cNvPr id="54" name="テキスト ボックス 53">
              <a:extLst>
                <a:ext uri="{FF2B5EF4-FFF2-40B4-BE49-F238E27FC236}">
                  <a16:creationId xmlns:a16="http://schemas.microsoft.com/office/drawing/2014/main" id="{401F9AB1-6033-85E0-D258-340DCDAFE2DC}"/>
                </a:ext>
              </a:extLst>
            </p:cNvPr>
            <p:cNvSpPr txBox="1"/>
            <p:nvPr/>
          </p:nvSpPr>
          <p:spPr>
            <a:xfrm>
              <a:off x="1930399" y="1389771"/>
              <a:ext cx="8365068" cy="461665"/>
            </a:xfrm>
            <a:prstGeom prst="rect">
              <a:avLst/>
            </a:prstGeom>
            <a:noFill/>
          </p:spPr>
          <p:txBody>
            <a:bodyPr wrap="square" rtlCol="0">
              <a:spAutoFit/>
            </a:bodyPr>
            <a:lstStyle/>
            <a:p>
              <a:r>
                <a:rPr lang="ja-JP" altLang="en-US" sz="2400" b="1" dirty="0">
                  <a:solidFill>
                    <a:srgbClr val="2F82C4"/>
                  </a:solidFill>
                  <a:latin typeface="メイリオ" panose="020B0604030504040204" pitchFamily="50" charset="-128"/>
                  <a:ea typeface="メイリオ" panose="020B0604030504040204" pitchFamily="50" charset="-128"/>
                </a:rPr>
                <a:t>流下能力（水位）の変化把握</a:t>
              </a:r>
              <a:endParaRPr lang="en-US" altLang="ja-JP" sz="2400" b="1" dirty="0">
                <a:solidFill>
                  <a:srgbClr val="2F82C4"/>
                </a:solidFill>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C8310432-A358-3822-1D00-EE97C6D6D065}"/>
                </a:ext>
              </a:extLst>
            </p:cNvPr>
            <p:cNvSpPr txBox="1"/>
            <p:nvPr/>
          </p:nvSpPr>
          <p:spPr>
            <a:xfrm>
              <a:off x="1930399" y="1841266"/>
              <a:ext cx="9576000" cy="646331"/>
            </a:xfrm>
            <a:prstGeom prst="rect">
              <a:avLst/>
            </a:prstGeom>
            <a:noFill/>
          </p:spPr>
          <p:txBody>
            <a:bodyPr wrap="square" rtlCol="0">
              <a:spAutoFit/>
            </a:bodyPr>
            <a:lstStyle/>
            <a:p>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将来的に流下能力低下の可能性が高い箇所を抽出するために、まずは、経年的な流下能力の変化を水位計算を用いて把握していく。</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grpSp>
        <p:nvGrpSpPr>
          <p:cNvPr id="57" name="グループ化 56">
            <a:extLst>
              <a:ext uri="{FF2B5EF4-FFF2-40B4-BE49-F238E27FC236}">
                <a16:creationId xmlns:a16="http://schemas.microsoft.com/office/drawing/2014/main" id="{CF10026B-21BA-D23F-ECC5-3ECA300A6205}"/>
              </a:ext>
            </a:extLst>
          </p:cNvPr>
          <p:cNvGrpSpPr/>
          <p:nvPr/>
        </p:nvGrpSpPr>
        <p:grpSpPr>
          <a:xfrm>
            <a:off x="1930399" y="2640190"/>
            <a:ext cx="9576000" cy="1097826"/>
            <a:chOff x="1930399" y="1389771"/>
            <a:chExt cx="9576000" cy="1097826"/>
          </a:xfrm>
        </p:grpSpPr>
        <p:sp>
          <p:nvSpPr>
            <p:cNvPr id="58" name="テキスト ボックス 57">
              <a:extLst>
                <a:ext uri="{FF2B5EF4-FFF2-40B4-BE49-F238E27FC236}">
                  <a16:creationId xmlns:a16="http://schemas.microsoft.com/office/drawing/2014/main" id="{4C83D05C-0A32-B095-19FE-2AFDB86BD239}"/>
                </a:ext>
              </a:extLst>
            </p:cNvPr>
            <p:cNvSpPr txBox="1"/>
            <p:nvPr/>
          </p:nvSpPr>
          <p:spPr>
            <a:xfrm>
              <a:off x="1930399" y="1389771"/>
              <a:ext cx="8365068" cy="461665"/>
            </a:xfrm>
            <a:prstGeom prst="rect">
              <a:avLst/>
            </a:prstGeom>
            <a:noFill/>
          </p:spPr>
          <p:txBody>
            <a:bodyPr wrap="square" rtlCol="0">
              <a:spAutoFit/>
            </a:bodyPr>
            <a:lstStyle/>
            <a:p>
              <a:r>
                <a:rPr lang="ja-JP" altLang="en-US" sz="2400" b="1" dirty="0">
                  <a:solidFill>
                    <a:srgbClr val="2F82C4"/>
                  </a:solidFill>
                  <a:latin typeface="メイリオ" panose="020B0604030504040204" pitchFamily="50" charset="-128"/>
                  <a:ea typeface="メイリオ" panose="020B0604030504040204" pitchFamily="50" charset="-128"/>
                </a:rPr>
                <a:t>重点的な点検の対象箇所（要着目箇所）の抽出</a:t>
              </a:r>
              <a:endParaRPr lang="en-US" altLang="ja-JP" sz="2400" b="1" dirty="0">
                <a:solidFill>
                  <a:srgbClr val="2F82C4"/>
                </a:solidFill>
                <a:latin typeface="メイリオ" panose="020B0604030504040204" pitchFamily="50" charset="-128"/>
                <a:ea typeface="メイリオ" panose="020B0604030504040204" pitchFamily="50" charset="-128"/>
              </a:endParaRPr>
            </a:p>
          </p:txBody>
        </p:sp>
        <p:sp>
          <p:nvSpPr>
            <p:cNvPr id="59" name="テキスト ボックス 58">
              <a:extLst>
                <a:ext uri="{FF2B5EF4-FFF2-40B4-BE49-F238E27FC236}">
                  <a16:creationId xmlns:a16="http://schemas.microsoft.com/office/drawing/2014/main" id="{083FD7F5-2022-90A8-BC5D-1B8CDD8746C6}"/>
                </a:ext>
              </a:extLst>
            </p:cNvPr>
            <p:cNvSpPr txBox="1"/>
            <p:nvPr/>
          </p:nvSpPr>
          <p:spPr>
            <a:xfrm>
              <a:off x="1930399" y="1841266"/>
              <a:ext cx="9576000" cy="646331"/>
            </a:xfrm>
            <a:prstGeom prst="rect">
              <a:avLst/>
            </a:prstGeom>
            <a:noFill/>
          </p:spPr>
          <p:txBody>
            <a:bodyPr wrap="square" rtlCol="0">
              <a:spAutoFit/>
            </a:bodyPr>
            <a:lstStyle/>
            <a:p>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現行の計算水位が計画高水位以下で流下させることができない箇所を要対策箇所、今後、計画高水位以下を超過するおそれがある箇所を要着目箇所として設定する。</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grpSp>
        <p:nvGrpSpPr>
          <p:cNvPr id="60" name="グループ化 59">
            <a:extLst>
              <a:ext uri="{FF2B5EF4-FFF2-40B4-BE49-F238E27FC236}">
                <a16:creationId xmlns:a16="http://schemas.microsoft.com/office/drawing/2014/main" id="{34891EAB-8B41-C926-7806-EF1C2FE3C3E1}"/>
              </a:ext>
            </a:extLst>
          </p:cNvPr>
          <p:cNvGrpSpPr/>
          <p:nvPr/>
        </p:nvGrpSpPr>
        <p:grpSpPr>
          <a:xfrm>
            <a:off x="1930399" y="3925942"/>
            <a:ext cx="9576000" cy="820827"/>
            <a:chOff x="1930399" y="1389771"/>
            <a:chExt cx="9576000" cy="820827"/>
          </a:xfrm>
        </p:grpSpPr>
        <p:sp>
          <p:nvSpPr>
            <p:cNvPr id="61" name="テキスト ボックス 60">
              <a:extLst>
                <a:ext uri="{FF2B5EF4-FFF2-40B4-BE49-F238E27FC236}">
                  <a16:creationId xmlns:a16="http://schemas.microsoft.com/office/drawing/2014/main" id="{5E2B5B04-9C56-15E3-E8F4-E9B58087C90F}"/>
                </a:ext>
              </a:extLst>
            </p:cNvPr>
            <p:cNvSpPr txBox="1"/>
            <p:nvPr/>
          </p:nvSpPr>
          <p:spPr>
            <a:xfrm>
              <a:off x="1930399" y="1389771"/>
              <a:ext cx="8365068" cy="461665"/>
            </a:xfrm>
            <a:prstGeom prst="rect">
              <a:avLst/>
            </a:prstGeom>
            <a:noFill/>
          </p:spPr>
          <p:txBody>
            <a:bodyPr wrap="square" rtlCol="0">
              <a:spAutoFit/>
            </a:bodyPr>
            <a:lstStyle/>
            <a:p>
              <a:r>
                <a:rPr lang="ja-JP" altLang="en-US" sz="2400" b="1" dirty="0">
                  <a:solidFill>
                    <a:srgbClr val="2F82C4"/>
                  </a:solidFill>
                  <a:latin typeface="メイリオ" panose="020B0604030504040204" pitchFamily="50" charset="-128"/>
                  <a:ea typeface="メイリオ" panose="020B0604030504040204" pitchFamily="50" charset="-128"/>
                </a:rPr>
                <a:t>要着目箇所の絞り込み</a:t>
              </a:r>
              <a:endParaRPr lang="en-US" altLang="ja-JP" sz="2400" b="1" dirty="0">
                <a:solidFill>
                  <a:srgbClr val="2F82C4"/>
                </a:solidFill>
                <a:latin typeface="メイリオ" panose="020B0604030504040204" pitchFamily="50" charset="-128"/>
                <a:ea typeface="メイリオ" panose="020B0604030504040204" pitchFamily="50" charset="-128"/>
              </a:endParaRPr>
            </a:p>
          </p:txBody>
        </p:sp>
        <p:sp>
          <p:nvSpPr>
            <p:cNvPr id="62" name="テキスト ボックス 61">
              <a:extLst>
                <a:ext uri="{FF2B5EF4-FFF2-40B4-BE49-F238E27FC236}">
                  <a16:creationId xmlns:a16="http://schemas.microsoft.com/office/drawing/2014/main" id="{267262D5-BD40-2CD7-2C6A-C177AF97F22B}"/>
                </a:ext>
              </a:extLst>
            </p:cNvPr>
            <p:cNvSpPr txBox="1"/>
            <p:nvPr/>
          </p:nvSpPr>
          <p:spPr>
            <a:xfrm>
              <a:off x="1930399" y="1841266"/>
              <a:ext cx="9576000" cy="369332"/>
            </a:xfrm>
            <a:prstGeom prst="rect">
              <a:avLst/>
            </a:prstGeom>
            <a:noFill/>
          </p:spPr>
          <p:txBody>
            <a:bodyPr wrap="square" rtlCol="0">
              <a:spAutoFit/>
            </a:bodyPr>
            <a:lstStyle/>
            <a:p>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毎年の点検が過大とならないようにするため、要着目箇所をさらに絞り込みを行う。</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grpSp>
        <p:nvGrpSpPr>
          <p:cNvPr id="63" name="グループ化 62">
            <a:extLst>
              <a:ext uri="{FF2B5EF4-FFF2-40B4-BE49-F238E27FC236}">
                <a16:creationId xmlns:a16="http://schemas.microsoft.com/office/drawing/2014/main" id="{9E139F8C-E51A-BC4F-8E8E-926CD0D33268}"/>
              </a:ext>
            </a:extLst>
          </p:cNvPr>
          <p:cNvGrpSpPr/>
          <p:nvPr/>
        </p:nvGrpSpPr>
        <p:grpSpPr>
          <a:xfrm>
            <a:off x="1930399" y="5177323"/>
            <a:ext cx="9576000" cy="1097826"/>
            <a:chOff x="1930399" y="1389771"/>
            <a:chExt cx="9576000" cy="1097826"/>
          </a:xfrm>
        </p:grpSpPr>
        <p:sp>
          <p:nvSpPr>
            <p:cNvPr id="64" name="テキスト ボックス 63">
              <a:extLst>
                <a:ext uri="{FF2B5EF4-FFF2-40B4-BE49-F238E27FC236}">
                  <a16:creationId xmlns:a16="http://schemas.microsoft.com/office/drawing/2014/main" id="{E0519399-CD02-92FA-88C4-D3D37187B559}"/>
                </a:ext>
              </a:extLst>
            </p:cNvPr>
            <p:cNvSpPr txBox="1"/>
            <p:nvPr/>
          </p:nvSpPr>
          <p:spPr>
            <a:xfrm>
              <a:off x="1930399" y="1389771"/>
              <a:ext cx="8365068" cy="461665"/>
            </a:xfrm>
            <a:prstGeom prst="rect">
              <a:avLst/>
            </a:prstGeom>
            <a:noFill/>
          </p:spPr>
          <p:txBody>
            <a:bodyPr wrap="square" rtlCol="0">
              <a:spAutoFit/>
            </a:bodyPr>
            <a:lstStyle/>
            <a:p>
              <a:r>
                <a:rPr lang="ja-JP" altLang="en-US" sz="2400" b="1" dirty="0">
                  <a:solidFill>
                    <a:srgbClr val="2F82C4"/>
                  </a:solidFill>
                  <a:latin typeface="メイリオ" panose="020B0604030504040204" pitchFamily="50" charset="-128"/>
                  <a:ea typeface="メイリオ" panose="020B0604030504040204" pitchFamily="50" charset="-128"/>
                </a:rPr>
                <a:t>要着目箇所の点検方法</a:t>
              </a:r>
              <a:endParaRPr lang="en-US" altLang="ja-JP" sz="2400" b="1" dirty="0">
                <a:solidFill>
                  <a:srgbClr val="2F82C4"/>
                </a:solidFill>
                <a:latin typeface="メイリオ" panose="020B0604030504040204" pitchFamily="50" charset="-128"/>
                <a:ea typeface="メイリオ" panose="020B0604030504040204" pitchFamily="50" charset="-128"/>
              </a:endParaRPr>
            </a:p>
          </p:txBody>
        </p:sp>
        <p:sp>
          <p:nvSpPr>
            <p:cNvPr id="65" name="テキスト ボックス 64">
              <a:extLst>
                <a:ext uri="{FF2B5EF4-FFF2-40B4-BE49-F238E27FC236}">
                  <a16:creationId xmlns:a16="http://schemas.microsoft.com/office/drawing/2014/main" id="{E33898AB-4C47-F50D-BE62-9E47305CEA94}"/>
                </a:ext>
              </a:extLst>
            </p:cNvPr>
            <p:cNvSpPr txBox="1"/>
            <p:nvPr/>
          </p:nvSpPr>
          <p:spPr>
            <a:xfrm>
              <a:off x="1930399" y="1841266"/>
              <a:ext cx="9576000" cy="646331"/>
            </a:xfrm>
            <a:prstGeom prst="rect">
              <a:avLst/>
            </a:prstGeom>
            <a:noFill/>
          </p:spPr>
          <p:txBody>
            <a:bodyPr wrap="square" rtlCol="0">
              <a:spAutoFit/>
            </a:bodyPr>
            <a:lstStyle/>
            <a:p>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年１回（出水期前）を目途に、計画高水位に近接または超過するような状態変化が生じていないかと言う観点で点検を実施する。</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405053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98F1B4-EED5-40EE-9253-BF589DD9670C}"/>
              </a:ext>
            </a:extLst>
          </p:cNvPr>
          <p:cNvSpPr>
            <a:spLocks noGrp="1"/>
          </p:cNvSpPr>
          <p:nvPr>
            <p:ph type="title"/>
          </p:nvPr>
        </p:nvSpPr>
        <p:spPr>
          <a:xfrm>
            <a:off x="0" y="-9419"/>
            <a:ext cx="12191999" cy="690455"/>
          </a:xfrm>
          <a:noFill/>
        </p:spPr>
        <p:txBody>
          <a:bodyPr>
            <a:normAutofit/>
          </a:bodyPr>
          <a:lstStyle/>
          <a:p>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３</a:t>
            </a:r>
            <a:r>
              <a:rPr lang="en-US" altLang="ja-JP" sz="2800" dirty="0">
                <a:solidFill>
                  <a:srgbClr val="2F82C4"/>
                </a:solidFill>
                <a:latin typeface="HGP創英角ｺﾞｼｯｸUB" panose="020B0900000000000000" pitchFamily="50" charset="-128"/>
                <a:ea typeface="HGP創英角ｺﾞｼｯｸUB" panose="020B0900000000000000" pitchFamily="50" charset="-128"/>
              </a:rPr>
              <a:t>.</a:t>
            </a:r>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検討結果</a:t>
            </a:r>
            <a:endParaRPr lang="ja-JP" altLang="en-US" sz="2800" dirty="0">
              <a:solidFill>
                <a:srgbClr val="2F82C4"/>
              </a:solidFill>
            </a:endParaRPr>
          </a:p>
        </p:txBody>
      </p:sp>
      <p:sp>
        <p:nvSpPr>
          <p:cNvPr id="3" name="テキスト ボックス 2">
            <a:extLst>
              <a:ext uri="{FF2B5EF4-FFF2-40B4-BE49-F238E27FC236}">
                <a16:creationId xmlns:a16="http://schemas.microsoft.com/office/drawing/2014/main" id="{DEE68C2E-778B-8C6B-2388-17BD749D92DE}"/>
              </a:ext>
            </a:extLst>
          </p:cNvPr>
          <p:cNvSpPr txBox="1"/>
          <p:nvPr/>
        </p:nvSpPr>
        <p:spPr>
          <a:xfrm>
            <a:off x="0" y="735741"/>
            <a:ext cx="6828730" cy="400110"/>
          </a:xfrm>
          <a:prstGeom prst="rect">
            <a:avLst/>
          </a:prstGeom>
          <a:noFill/>
        </p:spPr>
        <p:txBody>
          <a:bodyPr wrap="square" rtlCol="0">
            <a:spAutoFit/>
          </a:bodyPr>
          <a:lstStyle/>
          <a:p>
            <a:r>
              <a:rPr lang="en-US" altLang="ja-JP" sz="2000" b="1" dirty="0">
                <a:latin typeface="メイリオ" panose="020B0604030504040204" pitchFamily="50" charset="-128"/>
                <a:ea typeface="メイリオ" panose="020B0604030504040204" pitchFamily="50" charset="-128"/>
              </a:rPr>
              <a:t>STEP</a:t>
            </a:r>
            <a:r>
              <a:rPr lang="ja-JP" altLang="en-US" sz="2000" b="1" dirty="0">
                <a:latin typeface="メイリオ" panose="020B0604030504040204" pitchFamily="50" charset="-128"/>
                <a:ea typeface="メイリオ" panose="020B0604030504040204" pitchFamily="50" charset="-128"/>
              </a:rPr>
              <a:t>１：流下能力（水位）の変化把握</a:t>
            </a:r>
            <a:endParaRPr lang="en-US" altLang="ja-JP" sz="20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A455AED-43F2-F0B6-A854-1F8FA4F3A166}"/>
              </a:ext>
            </a:extLst>
          </p:cNvPr>
          <p:cNvSpPr txBox="1"/>
          <p:nvPr/>
        </p:nvSpPr>
        <p:spPr>
          <a:xfrm>
            <a:off x="130749" y="1135851"/>
            <a:ext cx="11732315" cy="646331"/>
          </a:xfrm>
          <a:prstGeom prst="rect">
            <a:avLst/>
          </a:prstGeom>
          <a:noFill/>
        </p:spPr>
        <p:txBody>
          <a:bodyPr wrap="square" rtlCol="0">
            <a:spAutoFit/>
          </a:bodyPr>
          <a:lstStyle/>
          <a:p>
            <a:pPr marL="285750" indent="-285750">
              <a:buFont typeface="Wingdings" panose="05000000000000000000" pitchFamily="2" charset="2"/>
              <a:buChar char="n"/>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将来的に流下能力低下の可能性が高い箇所を抽出するために、まずは、経年的な流下能力の変化を水位計算を用いて把握していく。</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7797953B-86C4-B184-72DF-97277EA79AAB}"/>
              </a:ext>
            </a:extLst>
          </p:cNvPr>
          <p:cNvSpPr/>
          <p:nvPr/>
        </p:nvSpPr>
        <p:spPr>
          <a:xfrm>
            <a:off x="9659794" y="4183561"/>
            <a:ext cx="2171701" cy="2470355"/>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8F72FFED-A1B0-10BD-45D0-FFFC8317640E}"/>
              </a:ext>
            </a:extLst>
          </p:cNvPr>
          <p:cNvSpPr>
            <a:spLocks noGrp="1"/>
          </p:cNvSpPr>
          <p:nvPr>
            <p:ph type="sldNum" sz="quarter" idx="12"/>
          </p:nvPr>
        </p:nvSpPr>
        <p:spPr/>
        <p:txBody>
          <a:bodyPr/>
          <a:lstStyle/>
          <a:p>
            <a:fld id="{47243A20-B675-4EEE-AB5C-D14EF97CD973}" type="slidenum">
              <a:rPr kumimoji="1" lang="ja-JP" altLang="en-US" smtClean="0"/>
              <a:t>4</a:t>
            </a:fld>
            <a:endParaRPr kumimoji="1" lang="ja-JP" altLang="en-US" dirty="0"/>
          </a:p>
        </p:txBody>
      </p:sp>
      <p:sp>
        <p:nvSpPr>
          <p:cNvPr id="45" name="テキスト ボックス 44">
            <a:extLst>
              <a:ext uri="{FF2B5EF4-FFF2-40B4-BE49-F238E27FC236}">
                <a16:creationId xmlns:a16="http://schemas.microsoft.com/office/drawing/2014/main" id="{9DFEA0E2-DC7B-3197-5038-725484B0104E}"/>
              </a:ext>
            </a:extLst>
          </p:cNvPr>
          <p:cNvSpPr txBox="1"/>
          <p:nvPr/>
        </p:nvSpPr>
        <p:spPr>
          <a:xfrm flipH="1">
            <a:off x="12320403" y="4974139"/>
            <a:ext cx="2621633" cy="307777"/>
          </a:xfrm>
          <a:prstGeom prst="rect">
            <a:avLst/>
          </a:prstGeom>
          <a:noFill/>
        </p:spPr>
        <p:txBody>
          <a:bodyPr wrap="square" rtlCol="0">
            <a:spAutoFit/>
          </a:bodyPr>
          <a:lstStyle/>
          <a:p>
            <a:pPr algn="just"/>
            <a:r>
              <a:rPr lang="en-US" altLang="ja-JP" sz="1400" dirty="0">
                <a:latin typeface="メイリオ" panose="020B0604030504040204" pitchFamily="50" charset="-128"/>
                <a:ea typeface="メイリオ" panose="020B0604030504040204" pitchFamily="50" charset="-128"/>
              </a:rPr>
              <a:t>※1:</a:t>
            </a:r>
            <a:r>
              <a:rPr lang="ja-JP" altLang="en-US" sz="1400" dirty="0">
                <a:latin typeface="メイリオ" panose="020B0604030504040204" pitchFamily="50" charset="-128"/>
                <a:ea typeface="メイリオ" panose="020B0604030504040204" pitchFamily="50" charset="-128"/>
              </a:rPr>
              <a:t>目標流量</a:t>
            </a:r>
            <a:endParaRPr lang="en-US" altLang="ja-JP" sz="1400" dirty="0">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5F417071-5841-6EEB-3B9B-C83A43B8693A}"/>
              </a:ext>
            </a:extLst>
          </p:cNvPr>
          <p:cNvSpPr txBox="1"/>
          <p:nvPr/>
        </p:nvSpPr>
        <p:spPr>
          <a:xfrm flipH="1">
            <a:off x="12485381" y="5217108"/>
            <a:ext cx="2799646" cy="461665"/>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整備計画目標などで定めた目標流量等。本検討では整備計画目標流量を用いる。</a:t>
            </a:r>
          </a:p>
        </p:txBody>
      </p:sp>
      <p:sp>
        <p:nvSpPr>
          <p:cNvPr id="47" name="テキスト ボックス 46">
            <a:extLst>
              <a:ext uri="{FF2B5EF4-FFF2-40B4-BE49-F238E27FC236}">
                <a16:creationId xmlns:a16="http://schemas.microsoft.com/office/drawing/2014/main" id="{D1AD2F3C-826C-B426-19FB-BE3DD21D4A15}"/>
              </a:ext>
            </a:extLst>
          </p:cNvPr>
          <p:cNvSpPr txBox="1"/>
          <p:nvPr/>
        </p:nvSpPr>
        <p:spPr>
          <a:xfrm flipH="1">
            <a:off x="12320403" y="3946340"/>
            <a:ext cx="2621633" cy="307777"/>
          </a:xfrm>
          <a:prstGeom prst="rect">
            <a:avLst/>
          </a:prstGeom>
          <a:noFill/>
        </p:spPr>
        <p:txBody>
          <a:bodyPr wrap="square" rtlCol="0">
            <a:spAutoFit/>
          </a:bodyPr>
          <a:lstStyle/>
          <a:p>
            <a:pPr algn="just"/>
            <a:r>
              <a:rPr lang="ja-JP" altLang="en-US" sz="1400" dirty="0">
                <a:latin typeface="メイリオ" panose="020B0604030504040204" pitchFamily="50" charset="-128"/>
                <a:ea typeface="メイリオ" panose="020B0604030504040204" pitchFamily="50" charset="-128"/>
              </a:rPr>
              <a:t>■計算条件</a:t>
            </a:r>
            <a:endParaRPr lang="en-US" altLang="ja-JP" sz="1400" dirty="0">
              <a:latin typeface="メイリオ" panose="020B0604030504040204" pitchFamily="50" charset="-128"/>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F07B1B67-B2E7-B4CF-3D72-AF27CE75906B}"/>
              </a:ext>
            </a:extLst>
          </p:cNvPr>
          <p:cNvSpPr txBox="1"/>
          <p:nvPr/>
        </p:nvSpPr>
        <p:spPr>
          <a:xfrm flipH="1">
            <a:off x="12409045" y="4201592"/>
            <a:ext cx="2799646" cy="646331"/>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本事例では流量、粗度係数等のパラメータは整備計画策定時の値を用いている。</a:t>
            </a:r>
          </a:p>
        </p:txBody>
      </p:sp>
      <p:sp>
        <p:nvSpPr>
          <p:cNvPr id="49" name="テキスト ボックス 48">
            <a:extLst>
              <a:ext uri="{FF2B5EF4-FFF2-40B4-BE49-F238E27FC236}">
                <a16:creationId xmlns:a16="http://schemas.microsoft.com/office/drawing/2014/main" id="{CC07D34B-36CA-C586-DE4B-EAB1094B67A5}"/>
              </a:ext>
            </a:extLst>
          </p:cNvPr>
          <p:cNvSpPr txBox="1"/>
          <p:nvPr/>
        </p:nvSpPr>
        <p:spPr>
          <a:xfrm flipH="1">
            <a:off x="12320403" y="5661106"/>
            <a:ext cx="2621633" cy="307777"/>
          </a:xfrm>
          <a:prstGeom prst="rect">
            <a:avLst/>
          </a:prstGeom>
          <a:noFill/>
        </p:spPr>
        <p:txBody>
          <a:bodyPr wrap="square" rtlCol="0">
            <a:spAutoFit/>
          </a:bodyPr>
          <a:lstStyle/>
          <a:p>
            <a:pPr algn="just"/>
            <a:r>
              <a:rPr lang="en-US" altLang="ja-JP" sz="1400" dirty="0">
                <a:latin typeface="メイリオ" panose="020B0604030504040204" pitchFamily="50" charset="-128"/>
                <a:ea typeface="メイリオ" panose="020B0604030504040204" pitchFamily="50" charset="-128"/>
              </a:rPr>
              <a:t>※2:H.W.L.</a:t>
            </a:r>
            <a:r>
              <a:rPr lang="ja-JP" altLang="en-US" sz="1400" dirty="0">
                <a:latin typeface="メイリオ" panose="020B0604030504040204" pitchFamily="50" charset="-128"/>
                <a:ea typeface="メイリオ" panose="020B0604030504040204" pitchFamily="50" charset="-128"/>
              </a:rPr>
              <a:t>を基準</a:t>
            </a:r>
            <a:endParaRPr lang="en-US" altLang="ja-JP" sz="1400" dirty="0">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AE32D46E-B1CE-C6B6-EC7C-FDC12EE792D3}"/>
              </a:ext>
            </a:extLst>
          </p:cNvPr>
          <p:cNvSpPr txBox="1"/>
          <p:nvPr/>
        </p:nvSpPr>
        <p:spPr>
          <a:xfrm flipH="1">
            <a:off x="12485381" y="5904075"/>
            <a:ext cx="2799646" cy="646331"/>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今回は</a:t>
            </a:r>
            <a:r>
              <a:rPr lang="en-US" altLang="ja-JP" sz="1200" dirty="0">
                <a:latin typeface="メイリオ" panose="020B0604030504040204" pitchFamily="50" charset="-128"/>
                <a:ea typeface="メイリオ" panose="020B0604030504040204" pitchFamily="50" charset="-128"/>
              </a:rPr>
              <a:t>H.W.L.</a:t>
            </a:r>
            <a:r>
              <a:rPr lang="ja-JP" altLang="en-US" sz="1200" dirty="0">
                <a:latin typeface="メイリオ" panose="020B0604030504040204" pitchFamily="50" charset="-128"/>
                <a:ea typeface="メイリオ" panose="020B0604030504040204" pitchFamily="50" charset="-128"/>
              </a:rPr>
              <a:t>を基準として検討しているが、場合によっては堤防高等を用いる。</a:t>
            </a:r>
          </a:p>
        </p:txBody>
      </p:sp>
      <p:pic>
        <p:nvPicPr>
          <p:cNvPr id="9" name="図 8">
            <a:extLst>
              <a:ext uri="{FF2B5EF4-FFF2-40B4-BE49-F238E27FC236}">
                <a16:creationId xmlns:a16="http://schemas.microsoft.com/office/drawing/2014/main" id="{E8C7C443-9DE5-B19C-8871-069FA6F57C71}"/>
              </a:ext>
            </a:extLst>
          </p:cNvPr>
          <p:cNvPicPr>
            <a:picLocks noChangeAspect="1"/>
          </p:cNvPicPr>
          <p:nvPr/>
        </p:nvPicPr>
        <p:blipFill>
          <a:blip r:embed="rId3"/>
          <a:stretch>
            <a:fillRect/>
          </a:stretch>
        </p:blipFill>
        <p:spPr>
          <a:xfrm>
            <a:off x="33181" y="1834438"/>
            <a:ext cx="9847420" cy="1628348"/>
          </a:xfrm>
          <a:prstGeom prst="rect">
            <a:avLst/>
          </a:prstGeom>
        </p:spPr>
      </p:pic>
      <p:pic>
        <p:nvPicPr>
          <p:cNvPr id="10" name="図 9">
            <a:extLst>
              <a:ext uri="{FF2B5EF4-FFF2-40B4-BE49-F238E27FC236}">
                <a16:creationId xmlns:a16="http://schemas.microsoft.com/office/drawing/2014/main" id="{7D07A0C2-A072-C120-FDCD-95312327FCB5}"/>
              </a:ext>
            </a:extLst>
          </p:cNvPr>
          <p:cNvPicPr>
            <a:picLocks noChangeAspect="1"/>
          </p:cNvPicPr>
          <p:nvPr/>
        </p:nvPicPr>
        <p:blipFill>
          <a:blip r:embed="rId4"/>
          <a:stretch>
            <a:fillRect/>
          </a:stretch>
        </p:blipFill>
        <p:spPr>
          <a:xfrm>
            <a:off x="33181" y="3488464"/>
            <a:ext cx="9847420" cy="996113"/>
          </a:xfrm>
          <a:prstGeom prst="rect">
            <a:avLst/>
          </a:prstGeom>
        </p:spPr>
      </p:pic>
      <p:grpSp>
        <p:nvGrpSpPr>
          <p:cNvPr id="59" name="グループ化 58">
            <a:extLst>
              <a:ext uri="{FF2B5EF4-FFF2-40B4-BE49-F238E27FC236}">
                <a16:creationId xmlns:a16="http://schemas.microsoft.com/office/drawing/2014/main" id="{0BAC1EEC-C754-3144-9A03-3843A400F059}"/>
              </a:ext>
            </a:extLst>
          </p:cNvPr>
          <p:cNvGrpSpPr/>
          <p:nvPr/>
        </p:nvGrpSpPr>
        <p:grpSpPr>
          <a:xfrm>
            <a:off x="33181" y="4512432"/>
            <a:ext cx="9847422" cy="1015571"/>
            <a:chOff x="-33562" y="5136524"/>
            <a:chExt cx="12192000" cy="1257370"/>
          </a:xfrm>
        </p:grpSpPr>
        <p:pic>
          <p:nvPicPr>
            <p:cNvPr id="57" name="図 56">
              <a:extLst>
                <a:ext uri="{FF2B5EF4-FFF2-40B4-BE49-F238E27FC236}">
                  <a16:creationId xmlns:a16="http://schemas.microsoft.com/office/drawing/2014/main" id="{A0247FF1-B468-B5D3-5D79-BB922E64D99F}"/>
                </a:ext>
              </a:extLst>
            </p:cNvPr>
            <p:cNvPicPr>
              <a:picLocks noChangeAspect="1"/>
            </p:cNvPicPr>
            <p:nvPr/>
          </p:nvPicPr>
          <p:blipFill>
            <a:blip r:embed="rId5"/>
            <a:stretch>
              <a:fillRect/>
            </a:stretch>
          </p:blipFill>
          <p:spPr>
            <a:xfrm>
              <a:off x="-33562" y="5136524"/>
              <a:ext cx="12192000" cy="1257370"/>
            </a:xfrm>
            <a:prstGeom prst="rect">
              <a:avLst/>
            </a:prstGeom>
          </p:spPr>
        </p:pic>
        <p:pic>
          <p:nvPicPr>
            <p:cNvPr id="54" name="図 53">
              <a:extLst>
                <a:ext uri="{FF2B5EF4-FFF2-40B4-BE49-F238E27FC236}">
                  <a16:creationId xmlns:a16="http://schemas.microsoft.com/office/drawing/2014/main" id="{CA371A01-16A9-F11A-D112-9CE0226C45AE}"/>
                </a:ext>
              </a:extLst>
            </p:cNvPr>
            <p:cNvPicPr>
              <a:picLocks noChangeAspect="1"/>
            </p:cNvPicPr>
            <p:nvPr/>
          </p:nvPicPr>
          <p:blipFill rotWithShape="1">
            <a:blip r:embed="rId6"/>
            <a:srcRect l="5680" t="6033" r="39218" b="75794"/>
            <a:stretch/>
          </p:blipFill>
          <p:spPr>
            <a:xfrm>
              <a:off x="658412" y="5231579"/>
              <a:ext cx="6717992" cy="225426"/>
            </a:xfrm>
            <a:prstGeom prst="rect">
              <a:avLst/>
            </a:prstGeom>
          </p:spPr>
        </p:pic>
      </p:grpSp>
      <p:grpSp>
        <p:nvGrpSpPr>
          <p:cNvPr id="61" name="グループ化 60">
            <a:extLst>
              <a:ext uri="{FF2B5EF4-FFF2-40B4-BE49-F238E27FC236}">
                <a16:creationId xmlns:a16="http://schemas.microsoft.com/office/drawing/2014/main" id="{9CC4CAD9-950A-DE98-B230-B6D05EBDC28D}"/>
              </a:ext>
            </a:extLst>
          </p:cNvPr>
          <p:cNvGrpSpPr/>
          <p:nvPr/>
        </p:nvGrpSpPr>
        <p:grpSpPr>
          <a:xfrm>
            <a:off x="33181" y="5539576"/>
            <a:ext cx="9862456" cy="1289746"/>
            <a:chOff x="-67123" y="5722149"/>
            <a:chExt cx="12210616" cy="1596824"/>
          </a:xfrm>
        </p:grpSpPr>
        <p:pic>
          <p:nvPicPr>
            <p:cNvPr id="56" name="図 55">
              <a:extLst>
                <a:ext uri="{FF2B5EF4-FFF2-40B4-BE49-F238E27FC236}">
                  <a16:creationId xmlns:a16="http://schemas.microsoft.com/office/drawing/2014/main" id="{5226E7A8-1AC2-2DB5-7F08-E2270EAFD376}"/>
                </a:ext>
              </a:extLst>
            </p:cNvPr>
            <p:cNvPicPr>
              <a:picLocks noChangeAspect="1"/>
            </p:cNvPicPr>
            <p:nvPr/>
          </p:nvPicPr>
          <p:blipFill>
            <a:blip r:embed="rId7"/>
            <a:stretch>
              <a:fillRect/>
            </a:stretch>
          </p:blipFill>
          <p:spPr>
            <a:xfrm>
              <a:off x="-67123" y="5722149"/>
              <a:ext cx="12192000" cy="1307889"/>
            </a:xfrm>
            <a:prstGeom prst="rect">
              <a:avLst/>
            </a:prstGeom>
          </p:spPr>
        </p:pic>
        <p:pic>
          <p:nvPicPr>
            <p:cNvPr id="60" name="図 59">
              <a:extLst>
                <a:ext uri="{FF2B5EF4-FFF2-40B4-BE49-F238E27FC236}">
                  <a16:creationId xmlns:a16="http://schemas.microsoft.com/office/drawing/2014/main" id="{7C4FBC1E-F6C2-13A6-B84B-7AA069C4E5D1}"/>
                </a:ext>
              </a:extLst>
            </p:cNvPr>
            <p:cNvPicPr>
              <a:picLocks noChangeAspect="1"/>
            </p:cNvPicPr>
            <p:nvPr/>
          </p:nvPicPr>
          <p:blipFill rotWithShape="1">
            <a:blip r:embed="rId8"/>
            <a:srcRect l="4587" t="77853"/>
            <a:stretch/>
          </p:blipFill>
          <p:spPr>
            <a:xfrm>
              <a:off x="510786" y="6942088"/>
              <a:ext cx="11632707" cy="376885"/>
            </a:xfrm>
            <a:prstGeom prst="rect">
              <a:avLst/>
            </a:prstGeom>
          </p:spPr>
        </p:pic>
      </p:grpSp>
      <p:grpSp>
        <p:nvGrpSpPr>
          <p:cNvPr id="18" name="グループ化 17">
            <a:extLst>
              <a:ext uri="{FF2B5EF4-FFF2-40B4-BE49-F238E27FC236}">
                <a16:creationId xmlns:a16="http://schemas.microsoft.com/office/drawing/2014/main" id="{21FFE40B-E705-29AE-307D-E7B714476F68}"/>
              </a:ext>
            </a:extLst>
          </p:cNvPr>
          <p:cNvGrpSpPr/>
          <p:nvPr/>
        </p:nvGrpSpPr>
        <p:grpSpPr>
          <a:xfrm>
            <a:off x="9750758" y="5593447"/>
            <a:ext cx="1976090" cy="1038520"/>
            <a:chOff x="6687054" y="5578240"/>
            <a:chExt cx="1976090" cy="1038520"/>
          </a:xfrm>
        </p:grpSpPr>
        <p:grpSp>
          <p:nvGrpSpPr>
            <p:cNvPr id="19" name="グループ化 18">
              <a:extLst>
                <a:ext uri="{FF2B5EF4-FFF2-40B4-BE49-F238E27FC236}">
                  <a16:creationId xmlns:a16="http://schemas.microsoft.com/office/drawing/2014/main" id="{587FCB3B-D263-BAD3-5F25-18C662719B00}"/>
                </a:ext>
              </a:extLst>
            </p:cNvPr>
            <p:cNvGrpSpPr/>
            <p:nvPr/>
          </p:nvGrpSpPr>
          <p:grpSpPr>
            <a:xfrm>
              <a:off x="7007381" y="5731577"/>
              <a:ext cx="1655763" cy="885183"/>
              <a:chOff x="342608" y="1569286"/>
              <a:chExt cx="5057896" cy="1845962"/>
            </a:xfrm>
          </p:grpSpPr>
          <p:sp>
            <p:nvSpPr>
              <p:cNvPr id="23" name="正方形/長方形 22">
                <a:extLst>
                  <a:ext uri="{FF2B5EF4-FFF2-40B4-BE49-F238E27FC236}">
                    <a16:creationId xmlns:a16="http://schemas.microsoft.com/office/drawing/2014/main" id="{DE337138-E1B9-5407-A68A-164B42BCFF47}"/>
                  </a:ext>
                </a:extLst>
              </p:cNvPr>
              <p:cNvSpPr/>
              <p:nvPr/>
            </p:nvSpPr>
            <p:spPr>
              <a:xfrm>
                <a:off x="920612" y="2091347"/>
                <a:ext cx="3888432" cy="1230559"/>
              </a:xfrm>
              <a:prstGeom prst="rect">
                <a:avLst/>
              </a:prstGeom>
              <a:solidFill>
                <a:srgbClr val="C6D9F1">
                  <a:alpha val="50196"/>
                </a:srgbClr>
              </a:solidFill>
              <a:ln w="12700" cap="flat" cmpd="sng" algn="ctr">
                <a:solidFill>
                  <a:srgbClr val="1F497D"/>
                </a:solidFill>
                <a:prstDash val="solid"/>
              </a:ln>
              <a:effectLst/>
            </p:spPr>
            <p:txBody>
              <a:bodyPr rtlCol="0" anchor="ctr"/>
              <a:lstStyle/>
              <a:p>
                <a:pPr algn="ctr" defTabSz="914400" eaLnBrk="0" fontAlgn="base" hangingPunct="0">
                  <a:spcBef>
                    <a:spcPct val="0"/>
                  </a:spcBef>
                  <a:spcAft>
                    <a:spcPct val="0"/>
                  </a:spcAft>
                  <a:defRPr/>
                </a:pPr>
                <a:endParaRPr kumimoji="1" lang="ja-JP" altLang="en-US" kern="0" dirty="0">
                  <a:solidFill>
                    <a:srgbClr val="002060"/>
                  </a:solidFill>
                  <a:latin typeface="HG創英角ｺﾞｼｯｸUB" panose="020B0909000000000000" pitchFamily="49" charset="-128"/>
                  <a:ea typeface="HG創英角ｺﾞｼｯｸUB" panose="020B0909000000000000" pitchFamily="49" charset="-128"/>
                </a:endParaRPr>
              </a:p>
            </p:txBody>
          </p:sp>
          <p:grpSp>
            <p:nvGrpSpPr>
              <p:cNvPr id="24" name="グループ化 23">
                <a:extLst>
                  <a:ext uri="{FF2B5EF4-FFF2-40B4-BE49-F238E27FC236}">
                    <a16:creationId xmlns:a16="http://schemas.microsoft.com/office/drawing/2014/main" id="{13A2E398-426D-80B6-837C-BF40138E0628}"/>
                  </a:ext>
                </a:extLst>
              </p:cNvPr>
              <p:cNvGrpSpPr/>
              <p:nvPr/>
            </p:nvGrpSpPr>
            <p:grpSpPr>
              <a:xfrm>
                <a:off x="1717237" y="2188489"/>
                <a:ext cx="738811" cy="508432"/>
                <a:chOff x="2272834" y="3838627"/>
                <a:chExt cx="738811" cy="508432"/>
              </a:xfrm>
            </p:grpSpPr>
            <p:pic>
              <p:nvPicPr>
                <p:cNvPr id="32" name="図 31" descr="光 が含まれている画像&#10;&#10;自動的に生成された説明">
                  <a:extLst>
                    <a:ext uri="{FF2B5EF4-FFF2-40B4-BE49-F238E27FC236}">
                      <a16:creationId xmlns:a16="http://schemas.microsoft.com/office/drawing/2014/main" id="{2C52E800-95C4-A24D-48AC-1C65C71A4F8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2257" t="34559" r="8071" b="16913"/>
                <a:stretch/>
              </p:blipFill>
              <p:spPr>
                <a:xfrm>
                  <a:off x="2272834" y="3838628"/>
                  <a:ext cx="420090" cy="508431"/>
                </a:xfrm>
                <a:prstGeom prst="rect">
                  <a:avLst/>
                </a:prstGeom>
              </p:spPr>
            </p:pic>
            <p:sp>
              <p:nvSpPr>
                <p:cNvPr id="33" name="フローチャート: 処理 32">
                  <a:extLst>
                    <a:ext uri="{FF2B5EF4-FFF2-40B4-BE49-F238E27FC236}">
                      <a16:creationId xmlns:a16="http://schemas.microsoft.com/office/drawing/2014/main" id="{636DFC97-7B4A-9D52-CDA7-44E34191CC4A}"/>
                    </a:ext>
                  </a:extLst>
                </p:cNvPr>
                <p:cNvSpPr/>
                <p:nvPr/>
              </p:nvSpPr>
              <p:spPr>
                <a:xfrm>
                  <a:off x="2299347" y="3861048"/>
                  <a:ext cx="647351" cy="486011"/>
                </a:xfrm>
                <a:prstGeom prst="flowChartProcess">
                  <a:avLst/>
                </a:prstGeom>
                <a:solidFill>
                  <a:srgbClr val="339933">
                    <a:alpha val="20000"/>
                  </a:srgbClr>
                </a:solidFill>
                <a:ln w="12700" cap="flat" cmpd="sng" algn="ctr">
                  <a:solidFill>
                    <a:srgbClr val="339933"/>
                  </a:solidFill>
                  <a:prstDash val="solid"/>
                </a:ln>
                <a:effectLst/>
              </p:spPr>
              <p:txBody>
                <a:bodyPr rtlCol="0" anchor="ctr"/>
                <a:lstStyle/>
                <a:p>
                  <a:pPr algn="ctr" defTabSz="914400" eaLnBrk="0" fontAlgn="base" hangingPunct="0">
                    <a:spcBef>
                      <a:spcPct val="0"/>
                    </a:spcBef>
                    <a:spcAft>
                      <a:spcPct val="0"/>
                    </a:spcAft>
                    <a:defRPr/>
                  </a:pPr>
                  <a:endParaRPr kumimoji="1" lang="ja-JP" altLang="en-US" kern="0" dirty="0">
                    <a:solidFill>
                      <a:srgbClr val="002060"/>
                    </a:solidFill>
                    <a:latin typeface="HG創英角ｺﾞｼｯｸUB" panose="020B0909000000000000" pitchFamily="49" charset="-128"/>
                    <a:ea typeface="HG創英角ｺﾞｼｯｸUB" panose="020B0909000000000000" pitchFamily="49" charset="-128"/>
                  </a:endParaRPr>
                </a:p>
              </p:txBody>
            </p:sp>
            <p:pic>
              <p:nvPicPr>
                <p:cNvPr id="34" name="図 33" descr="光 が含まれている画像&#10;&#10;自動的に生成された説明">
                  <a:extLst>
                    <a:ext uri="{FF2B5EF4-FFF2-40B4-BE49-F238E27FC236}">
                      <a16:creationId xmlns:a16="http://schemas.microsoft.com/office/drawing/2014/main" id="{200BEEC8-BD71-C2B8-B4B5-90DDE99DD89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2257" t="34559" r="8071" b="16913"/>
                <a:stretch/>
              </p:blipFill>
              <p:spPr>
                <a:xfrm>
                  <a:off x="2591555" y="3838627"/>
                  <a:ext cx="420090" cy="508431"/>
                </a:xfrm>
                <a:prstGeom prst="rect">
                  <a:avLst/>
                </a:prstGeom>
              </p:spPr>
            </p:pic>
          </p:grpSp>
          <p:grpSp>
            <p:nvGrpSpPr>
              <p:cNvPr id="25" name="グループ化 24">
                <a:extLst>
                  <a:ext uri="{FF2B5EF4-FFF2-40B4-BE49-F238E27FC236}">
                    <a16:creationId xmlns:a16="http://schemas.microsoft.com/office/drawing/2014/main" id="{8D8BEA00-DC30-EE49-F4B1-2EDAE3A11F94}"/>
                  </a:ext>
                </a:extLst>
              </p:cNvPr>
              <p:cNvGrpSpPr/>
              <p:nvPr/>
            </p:nvGrpSpPr>
            <p:grpSpPr>
              <a:xfrm>
                <a:off x="3615763" y="1569286"/>
                <a:ext cx="747335" cy="1137341"/>
                <a:chOff x="3752531" y="4510391"/>
                <a:chExt cx="747335" cy="1137341"/>
              </a:xfrm>
            </p:grpSpPr>
            <p:pic>
              <p:nvPicPr>
                <p:cNvPr id="29" name="図 28" descr="光 が含まれている画像&#10;&#10;自動的に生成された説明">
                  <a:extLst>
                    <a:ext uri="{FF2B5EF4-FFF2-40B4-BE49-F238E27FC236}">
                      <a16:creationId xmlns:a16="http://schemas.microsoft.com/office/drawing/2014/main" id="{51744FDF-61E7-7D46-D6A1-99A453A17A2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2257" t="34559" r="8071" b="16913"/>
                <a:stretch/>
              </p:blipFill>
              <p:spPr>
                <a:xfrm>
                  <a:off x="4079776" y="4510391"/>
                  <a:ext cx="420090" cy="1036274"/>
                </a:xfrm>
                <a:prstGeom prst="rect">
                  <a:avLst/>
                </a:prstGeom>
              </p:spPr>
            </p:pic>
            <p:pic>
              <p:nvPicPr>
                <p:cNvPr id="30" name="図 29" descr="光 が含まれている画像&#10;&#10;自動的に生成された説明">
                  <a:extLst>
                    <a:ext uri="{FF2B5EF4-FFF2-40B4-BE49-F238E27FC236}">
                      <a16:creationId xmlns:a16="http://schemas.microsoft.com/office/drawing/2014/main" id="{B627F4FA-8A03-02C7-3F32-E30EB8E3AD1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2257" t="34559" r="8071" b="16913"/>
                <a:stretch/>
              </p:blipFill>
              <p:spPr>
                <a:xfrm>
                  <a:off x="3752531" y="4611457"/>
                  <a:ext cx="420090" cy="1036274"/>
                </a:xfrm>
                <a:prstGeom prst="rect">
                  <a:avLst/>
                </a:prstGeom>
              </p:spPr>
            </p:pic>
            <p:sp>
              <p:nvSpPr>
                <p:cNvPr id="31" name="フローチャート: 処理 30">
                  <a:extLst>
                    <a:ext uri="{FF2B5EF4-FFF2-40B4-BE49-F238E27FC236}">
                      <a16:creationId xmlns:a16="http://schemas.microsoft.com/office/drawing/2014/main" id="{BB9C786D-0761-CD36-0BDC-27E11F6401CA}"/>
                    </a:ext>
                  </a:extLst>
                </p:cNvPr>
                <p:cNvSpPr/>
                <p:nvPr/>
              </p:nvSpPr>
              <p:spPr>
                <a:xfrm>
                  <a:off x="3791744" y="4611458"/>
                  <a:ext cx="648072" cy="1036274"/>
                </a:xfrm>
                <a:prstGeom prst="flowChartProcess">
                  <a:avLst/>
                </a:prstGeom>
                <a:solidFill>
                  <a:srgbClr val="339933">
                    <a:alpha val="20000"/>
                  </a:srgbClr>
                </a:solidFill>
                <a:ln w="12700" cap="flat" cmpd="sng" algn="ctr">
                  <a:solidFill>
                    <a:srgbClr val="339933"/>
                  </a:solidFill>
                  <a:prstDash val="solid"/>
                </a:ln>
                <a:effectLst/>
              </p:spPr>
              <p:txBody>
                <a:bodyPr rtlCol="0" anchor="ctr"/>
                <a:lstStyle/>
                <a:p>
                  <a:pPr algn="ctr" defTabSz="914400" eaLnBrk="0" fontAlgn="base" hangingPunct="0">
                    <a:spcBef>
                      <a:spcPct val="0"/>
                    </a:spcBef>
                    <a:spcAft>
                      <a:spcPct val="0"/>
                    </a:spcAft>
                    <a:defRPr/>
                  </a:pPr>
                  <a:endParaRPr kumimoji="1" lang="ja-JP" altLang="en-US" kern="0" dirty="0">
                    <a:solidFill>
                      <a:srgbClr val="002060"/>
                    </a:solidFill>
                    <a:latin typeface="HG創英角ｺﾞｼｯｸUB" panose="020B0909000000000000" pitchFamily="49" charset="-128"/>
                    <a:ea typeface="HG創英角ｺﾞｼｯｸUB" panose="020B0909000000000000" pitchFamily="49" charset="-128"/>
                  </a:endParaRPr>
                </a:p>
              </p:txBody>
            </p:sp>
          </p:grpSp>
          <p:sp>
            <p:nvSpPr>
              <p:cNvPr id="26" name="フリーフォーム: 図形 25">
                <a:extLst>
                  <a:ext uri="{FF2B5EF4-FFF2-40B4-BE49-F238E27FC236}">
                    <a16:creationId xmlns:a16="http://schemas.microsoft.com/office/drawing/2014/main" id="{BBCB27FA-6216-4E21-2B90-71FB9D0BD2C6}"/>
                  </a:ext>
                </a:extLst>
              </p:cNvPr>
              <p:cNvSpPr/>
              <p:nvPr/>
            </p:nvSpPr>
            <p:spPr>
              <a:xfrm>
                <a:off x="349250" y="1913611"/>
                <a:ext cx="5051254" cy="1497713"/>
              </a:xfrm>
              <a:custGeom>
                <a:avLst/>
                <a:gdLst>
                  <a:gd name="connsiteX0" fmla="*/ 0 w 5029200"/>
                  <a:gd name="connsiteY0" fmla="*/ 336550 h 1111250"/>
                  <a:gd name="connsiteX1" fmla="*/ 0 w 5029200"/>
                  <a:gd name="connsiteY1" fmla="*/ 336550 h 1111250"/>
                  <a:gd name="connsiteX2" fmla="*/ 215900 w 5029200"/>
                  <a:gd name="connsiteY2" fmla="*/ 336550 h 1111250"/>
                  <a:gd name="connsiteX3" fmla="*/ 431800 w 5029200"/>
                  <a:gd name="connsiteY3" fmla="*/ 0 h 1111250"/>
                  <a:gd name="connsiteX4" fmla="*/ 647700 w 5029200"/>
                  <a:gd name="connsiteY4" fmla="*/ 19050 h 1111250"/>
                  <a:gd name="connsiteX5" fmla="*/ 730250 w 5029200"/>
                  <a:gd name="connsiteY5" fmla="*/ 69850 h 1111250"/>
                  <a:gd name="connsiteX6" fmla="*/ 762000 w 5029200"/>
                  <a:gd name="connsiteY6" fmla="*/ 114300 h 1111250"/>
                  <a:gd name="connsiteX7" fmla="*/ 965200 w 5029200"/>
                  <a:gd name="connsiteY7" fmla="*/ 425450 h 1111250"/>
                  <a:gd name="connsiteX8" fmla="*/ 1016000 w 5029200"/>
                  <a:gd name="connsiteY8" fmla="*/ 457200 h 1111250"/>
                  <a:gd name="connsiteX9" fmla="*/ 1079500 w 5029200"/>
                  <a:gd name="connsiteY9" fmla="*/ 457200 h 1111250"/>
                  <a:gd name="connsiteX10" fmla="*/ 1174750 w 5029200"/>
                  <a:gd name="connsiteY10" fmla="*/ 476250 h 1111250"/>
                  <a:gd name="connsiteX11" fmla="*/ 1225550 w 5029200"/>
                  <a:gd name="connsiteY11" fmla="*/ 501650 h 1111250"/>
                  <a:gd name="connsiteX12" fmla="*/ 1346200 w 5029200"/>
                  <a:gd name="connsiteY12" fmla="*/ 654050 h 1111250"/>
                  <a:gd name="connsiteX13" fmla="*/ 1422400 w 5029200"/>
                  <a:gd name="connsiteY13" fmla="*/ 704850 h 1111250"/>
                  <a:gd name="connsiteX14" fmla="*/ 1479550 w 5029200"/>
                  <a:gd name="connsiteY14" fmla="*/ 704850 h 1111250"/>
                  <a:gd name="connsiteX15" fmla="*/ 1924050 w 5029200"/>
                  <a:gd name="connsiteY15" fmla="*/ 768350 h 1111250"/>
                  <a:gd name="connsiteX16" fmla="*/ 1993900 w 5029200"/>
                  <a:gd name="connsiteY16" fmla="*/ 768350 h 1111250"/>
                  <a:gd name="connsiteX17" fmla="*/ 2076450 w 5029200"/>
                  <a:gd name="connsiteY17" fmla="*/ 742950 h 1111250"/>
                  <a:gd name="connsiteX18" fmla="*/ 2203450 w 5029200"/>
                  <a:gd name="connsiteY18" fmla="*/ 685800 h 1111250"/>
                  <a:gd name="connsiteX19" fmla="*/ 2336800 w 5029200"/>
                  <a:gd name="connsiteY19" fmla="*/ 1028700 h 1111250"/>
                  <a:gd name="connsiteX20" fmla="*/ 2470150 w 5029200"/>
                  <a:gd name="connsiteY20" fmla="*/ 1022350 h 1111250"/>
                  <a:gd name="connsiteX21" fmla="*/ 2565400 w 5029200"/>
                  <a:gd name="connsiteY21" fmla="*/ 1022350 h 1111250"/>
                  <a:gd name="connsiteX22" fmla="*/ 2705100 w 5029200"/>
                  <a:gd name="connsiteY22" fmla="*/ 1111250 h 1111250"/>
                  <a:gd name="connsiteX23" fmla="*/ 2787650 w 5029200"/>
                  <a:gd name="connsiteY23" fmla="*/ 1111250 h 1111250"/>
                  <a:gd name="connsiteX24" fmla="*/ 2901950 w 5029200"/>
                  <a:gd name="connsiteY24" fmla="*/ 1060450 h 1111250"/>
                  <a:gd name="connsiteX25" fmla="*/ 3009900 w 5029200"/>
                  <a:gd name="connsiteY25" fmla="*/ 1009650 h 1111250"/>
                  <a:gd name="connsiteX26" fmla="*/ 3105150 w 5029200"/>
                  <a:gd name="connsiteY26" fmla="*/ 1009650 h 1111250"/>
                  <a:gd name="connsiteX27" fmla="*/ 3175000 w 5029200"/>
                  <a:gd name="connsiteY27" fmla="*/ 768350 h 1111250"/>
                  <a:gd name="connsiteX28" fmla="*/ 3219450 w 5029200"/>
                  <a:gd name="connsiteY28" fmla="*/ 755650 h 1111250"/>
                  <a:gd name="connsiteX29" fmla="*/ 3422650 w 5029200"/>
                  <a:gd name="connsiteY29" fmla="*/ 749300 h 1111250"/>
                  <a:gd name="connsiteX30" fmla="*/ 3486150 w 5029200"/>
                  <a:gd name="connsiteY30" fmla="*/ 736600 h 1111250"/>
                  <a:gd name="connsiteX31" fmla="*/ 3587750 w 5029200"/>
                  <a:gd name="connsiteY31" fmla="*/ 647700 h 1111250"/>
                  <a:gd name="connsiteX32" fmla="*/ 3632200 w 5029200"/>
                  <a:gd name="connsiteY32" fmla="*/ 641350 h 1111250"/>
                  <a:gd name="connsiteX33" fmla="*/ 3854450 w 5029200"/>
                  <a:gd name="connsiteY33" fmla="*/ 622300 h 1111250"/>
                  <a:gd name="connsiteX34" fmla="*/ 3937000 w 5029200"/>
                  <a:gd name="connsiteY34" fmla="*/ 609600 h 1111250"/>
                  <a:gd name="connsiteX35" fmla="*/ 4044950 w 5029200"/>
                  <a:gd name="connsiteY35" fmla="*/ 590550 h 1111250"/>
                  <a:gd name="connsiteX36" fmla="*/ 4095750 w 5029200"/>
                  <a:gd name="connsiteY36" fmla="*/ 495300 h 1111250"/>
                  <a:gd name="connsiteX37" fmla="*/ 4171950 w 5029200"/>
                  <a:gd name="connsiteY37" fmla="*/ 438150 h 1111250"/>
                  <a:gd name="connsiteX38" fmla="*/ 4248150 w 5029200"/>
                  <a:gd name="connsiteY38" fmla="*/ 222250 h 1111250"/>
                  <a:gd name="connsiteX39" fmla="*/ 4279900 w 5029200"/>
                  <a:gd name="connsiteY39" fmla="*/ 82550 h 1111250"/>
                  <a:gd name="connsiteX40" fmla="*/ 4362450 w 5029200"/>
                  <a:gd name="connsiteY40" fmla="*/ 0 h 1111250"/>
                  <a:gd name="connsiteX41" fmla="*/ 4622800 w 5029200"/>
                  <a:gd name="connsiteY41" fmla="*/ 0 h 1111250"/>
                  <a:gd name="connsiteX42" fmla="*/ 4819650 w 5029200"/>
                  <a:gd name="connsiteY42" fmla="*/ 330200 h 1111250"/>
                  <a:gd name="connsiteX43" fmla="*/ 5029200 w 5029200"/>
                  <a:gd name="connsiteY43" fmla="*/ 323850 h 1111250"/>
                  <a:gd name="connsiteX0" fmla="*/ 6973 w 5036173"/>
                  <a:gd name="connsiteY0" fmla="*/ 336550 h 1111250"/>
                  <a:gd name="connsiteX1" fmla="*/ 6973 w 5036173"/>
                  <a:gd name="connsiteY1" fmla="*/ 336550 h 1111250"/>
                  <a:gd name="connsiteX2" fmla="*/ 0 w 5036173"/>
                  <a:gd name="connsiteY2" fmla="*/ 348363 h 1111250"/>
                  <a:gd name="connsiteX3" fmla="*/ 222873 w 5036173"/>
                  <a:gd name="connsiteY3" fmla="*/ 336550 h 1111250"/>
                  <a:gd name="connsiteX4" fmla="*/ 438773 w 5036173"/>
                  <a:gd name="connsiteY4" fmla="*/ 0 h 1111250"/>
                  <a:gd name="connsiteX5" fmla="*/ 654673 w 5036173"/>
                  <a:gd name="connsiteY5" fmla="*/ 19050 h 1111250"/>
                  <a:gd name="connsiteX6" fmla="*/ 737223 w 5036173"/>
                  <a:gd name="connsiteY6" fmla="*/ 69850 h 1111250"/>
                  <a:gd name="connsiteX7" fmla="*/ 768973 w 5036173"/>
                  <a:gd name="connsiteY7" fmla="*/ 114300 h 1111250"/>
                  <a:gd name="connsiteX8" fmla="*/ 972173 w 5036173"/>
                  <a:gd name="connsiteY8" fmla="*/ 425450 h 1111250"/>
                  <a:gd name="connsiteX9" fmla="*/ 1022973 w 5036173"/>
                  <a:gd name="connsiteY9" fmla="*/ 457200 h 1111250"/>
                  <a:gd name="connsiteX10" fmla="*/ 1086473 w 5036173"/>
                  <a:gd name="connsiteY10" fmla="*/ 457200 h 1111250"/>
                  <a:gd name="connsiteX11" fmla="*/ 1181723 w 5036173"/>
                  <a:gd name="connsiteY11" fmla="*/ 476250 h 1111250"/>
                  <a:gd name="connsiteX12" fmla="*/ 1232523 w 5036173"/>
                  <a:gd name="connsiteY12" fmla="*/ 501650 h 1111250"/>
                  <a:gd name="connsiteX13" fmla="*/ 1353173 w 5036173"/>
                  <a:gd name="connsiteY13" fmla="*/ 654050 h 1111250"/>
                  <a:gd name="connsiteX14" fmla="*/ 1429373 w 5036173"/>
                  <a:gd name="connsiteY14" fmla="*/ 704850 h 1111250"/>
                  <a:gd name="connsiteX15" fmla="*/ 1486523 w 5036173"/>
                  <a:gd name="connsiteY15" fmla="*/ 704850 h 1111250"/>
                  <a:gd name="connsiteX16" fmla="*/ 1931023 w 5036173"/>
                  <a:gd name="connsiteY16" fmla="*/ 768350 h 1111250"/>
                  <a:gd name="connsiteX17" fmla="*/ 2000873 w 5036173"/>
                  <a:gd name="connsiteY17" fmla="*/ 768350 h 1111250"/>
                  <a:gd name="connsiteX18" fmla="*/ 2083423 w 5036173"/>
                  <a:gd name="connsiteY18" fmla="*/ 742950 h 1111250"/>
                  <a:gd name="connsiteX19" fmla="*/ 2210423 w 5036173"/>
                  <a:gd name="connsiteY19" fmla="*/ 685800 h 1111250"/>
                  <a:gd name="connsiteX20" fmla="*/ 2343773 w 5036173"/>
                  <a:gd name="connsiteY20" fmla="*/ 1028700 h 1111250"/>
                  <a:gd name="connsiteX21" fmla="*/ 2477123 w 5036173"/>
                  <a:gd name="connsiteY21" fmla="*/ 1022350 h 1111250"/>
                  <a:gd name="connsiteX22" fmla="*/ 2572373 w 5036173"/>
                  <a:gd name="connsiteY22" fmla="*/ 1022350 h 1111250"/>
                  <a:gd name="connsiteX23" fmla="*/ 2712073 w 5036173"/>
                  <a:gd name="connsiteY23" fmla="*/ 1111250 h 1111250"/>
                  <a:gd name="connsiteX24" fmla="*/ 2794623 w 5036173"/>
                  <a:gd name="connsiteY24" fmla="*/ 1111250 h 1111250"/>
                  <a:gd name="connsiteX25" fmla="*/ 2908923 w 5036173"/>
                  <a:gd name="connsiteY25" fmla="*/ 1060450 h 1111250"/>
                  <a:gd name="connsiteX26" fmla="*/ 3016873 w 5036173"/>
                  <a:gd name="connsiteY26" fmla="*/ 1009650 h 1111250"/>
                  <a:gd name="connsiteX27" fmla="*/ 3112123 w 5036173"/>
                  <a:gd name="connsiteY27" fmla="*/ 1009650 h 1111250"/>
                  <a:gd name="connsiteX28" fmla="*/ 3181973 w 5036173"/>
                  <a:gd name="connsiteY28" fmla="*/ 768350 h 1111250"/>
                  <a:gd name="connsiteX29" fmla="*/ 3226423 w 5036173"/>
                  <a:gd name="connsiteY29" fmla="*/ 755650 h 1111250"/>
                  <a:gd name="connsiteX30" fmla="*/ 3429623 w 5036173"/>
                  <a:gd name="connsiteY30" fmla="*/ 749300 h 1111250"/>
                  <a:gd name="connsiteX31" fmla="*/ 3493123 w 5036173"/>
                  <a:gd name="connsiteY31" fmla="*/ 736600 h 1111250"/>
                  <a:gd name="connsiteX32" fmla="*/ 3594723 w 5036173"/>
                  <a:gd name="connsiteY32" fmla="*/ 647700 h 1111250"/>
                  <a:gd name="connsiteX33" fmla="*/ 3639173 w 5036173"/>
                  <a:gd name="connsiteY33" fmla="*/ 641350 h 1111250"/>
                  <a:gd name="connsiteX34" fmla="*/ 3861423 w 5036173"/>
                  <a:gd name="connsiteY34" fmla="*/ 622300 h 1111250"/>
                  <a:gd name="connsiteX35" fmla="*/ 3943973 w 5036173"/>
                  <a:gd name="connsiteY35" fmla="*/ 609600 h 1111250"/>
                  <a:gd name="connsiteX36" fmla="*/ 4051923 w 5036173"/>
                  <a:gd name="connsiteY36" fmla="*/ 590550 h 1111250"/>
                  <a:gd name="connsiteX37" fmla="*/ 4102723 w 5036173"/>
                  <a:gd name="connsiteY37" fmla="*/ 495300 h 1111250"/>
                  <a:gd name="connsiteX38" fmla="*/ 4178923 w 5036173"/>
                  <a:gd name="connsiteY38" fmla="*/ 438150 h 1111250"/>
                  <a:gd name="connsiteX39" fmla="*/ 4255123 w 5036173"/>
                  <a:gd name="connsiteY39" fmla="*/ 222250 h 1111250"/>
                  <a:gd name="connsiteX40" fmla="*/ 4286873 w 5036173"/>
                  <a:gd name="connsiteY40" fmla="*/ 82550 h 1111250"/>
                  <a:gd name="connsiteX41" fmla="*/ 4369423 w 5036173"/>
                  <a:gd name="connsiteY41" fmla="*/ 0 h 1111250"/>
                  <a:gd name="connsiteX42" fmla="*/ 4629773 w 5036173"/>
                  <a:gd name="connsiteY42" fmla="*/ 0 h 1111250"/>
                  <a:gd name="connsiteX43" fmla="*/ 4826623 w 5036173"/>
                  <a:gd name="connsiteY43" fmla="*/ 330200 h 1111250"/>
                  <a:gd name="connsiteX44" fmla="*/ 5036173 w 5036173"/>
                  <a:gd name="connsiteY44" fmla="*/ 323850 h 1111250"/>
                  <a:gd name="connsiteX0" fmla="*/ 6973 w 5036173"/>
                  <a:gd name="connsiteY0" fmla="*/ 336550 h 1169987"/>
                  <a:gd name="connsiteX1" fmla="*/ 21260 w 5036173"/>
                  <a:gd name="connsiteY1" fmla="*/ 1169987 h 1169987"/>
                  <a:gd name="connsiteX2" fmla="*/ 0 w 5036173"/>
                  <a:gd name="connsiteY2" fmla="*/ 348363 h 1169987"/>
                  <a:gd name="connsiteX3" fmla="*/ 222873 w 5036173"/>
                  <a:gd name="connsiteY3" fmla="*/ 336550 h 1169987"/>
                  <a:gd name="connsiteX4" fmla="*/ 438773 w 5036173"/>
                  <a:gd name="connsiteY4" fmla="*/ 0 h 1169987"/>
                  <a:gd name="connsiteX5" fmla="*/ 654673 w 5036173"/>
                  <a:gd name="connsiteY5" fmla="*/ 19050 h 1169987"/>
                  <a:gd name="connsiteX6" fmla="*/ 737223 w 5036173"/>
                  <a:gd name="connsiteY6" fmla="*/ 69850 h 1169987"/>
                  <a:gd name="connsiteX7" fmla="*/ 768973 w 5036173"/>
                  <a:gd name="connsiteY7" fmla="*/ 114300 h 1169987"/>
                  <a:gd name="connsiteX8" fmla="*/ 972173 w 5036173"/>
                  <a:gd name="connsiteY8" fmla="*/ 425450 h 1169987"/>
                  <a:gd name="connsiteX9" fmla="*/ 1022973 w 5036173"/>
                  <a:gd name="connsiteY9" fmla="*/ 457200 h 1169987"/>
                  <a:gd name="connsiteX10" fmla="*/ 1086473 w 5036173"/>
                  <a:gd name="connsiteY10" fmla="*/ 457200 h 1169987"/>
                  <a:gd name="connsiteX11" fmla="*/ 1181723 w 5036173"/>
                  <a:gd name="connsiteY11" fmla="*/ 476250 h 1169987"/>
                  <a:gd name="connsiteX12" fmla="*/ 1232523 w 5036173"/>
                  <a:gd name="connsiteY12" fmla="*/ 501650 h 1169987"/>
                  <a:gd name="connsiteX13" fmla="*/ 1353173 w 5036173"/>
                  <a:gd name="connsiteY13" fmla="*/ 654050 h 1169987"/>
                  <a:gd name="connsiteX14" fmla="*/ 1429373 w 5036173"/>
                  <a:gd name="connsiteY14" fmla="*/ 704850 h 1169987"/>
                  <a:gd name="connsiteX15" fmla="*/ 1486523 w 5036173"/>
                  <a:gd name="connsiteY15" fmla="*/ 704850 h 1169987"/>
                  <a:gd name="connsiteX16" fmla="*/ 1931023 w 5036173"/>
                  <a:gd name="connsiteY16" fmla="*/ 768350 h 1169987"/>
                  <a:gd name="connsiteX17" fmla="*/ 2000873 w 5036173"/>
                  <a:gd name="connsiteY17" fmla="*/ 768350 h 1169987"/>
                  <a:gd name="connsiteX18" fmla="*/ 2083423 w 5036173"/>
                  <a:gd name="connsiteY18" fmla="*/ 742950 h 1169987"/>
                  <a:gd name="connsiteX19" fmla="*/ 2210423 w 5036173"/>
                  <a:gd name="connsiteY19" fmla="*/ 685800 h 1169987"/>
                  <a:gd name="connsiteX20" fmla="*/ 2343773 w 5036173"/>
                  <a:gd name="connsiteY20" fmla="*/ 1028700 h 1169987"/>
                  <a:gd name="connsiteX21" fmla="*/ 2477123 w 5036173"/>
                  <a:gd name="connsiteY21" fmla="*/ 1022350 h 1169987"/>
                  <a:gd name="connsiteX22" fmla="*/ 2572373 w 5036173"/>
                  <a:gd name="connsiteY22" fmla="*/ 1022350 h 1169987"/>
                  <a:gd name="connsiteX23" fmla="*/ 2712073 w 5036173"/>
                  <a:gd name="connsiteY23" fmla="*/ 1111250 h 1169987"/>
                  <a:gd name="connsiteX24" fmla="*/ 2794623 w 5036173"/>
                  <a:gd name="connsiteY24" fmla="*/ 1111250 h 1169987"/>
                  <a:gd name="connsiteX25" fmla="*/ 2908923 w 5036173"/>
                  <a:gd name="connsiteY25" fmla="*/ 1060450 h 1169987"/>
                  <a:gd name="connsiteX26" fmla="*/ 3016873 w 5036173"/>
                  <a:gd name="connsiteY26" fmla="*/ 1009650 h 1169987"/>
                  <a:gd name="connsiteX27" fmla="*/ 3112123 w 5036173"/>
                  <a:gd name="connsiteY27" fmla="*/ 1009650 h 1169987"/>
                  <a:gd name="connsiteX28" fmla="*/ 3181973 w 5036173"/>
                  <a:gd name="connsiteY28" fmla="*/ 768350 h 1169987"/>
                  <a:gd name="connsiteX29" fmla="*/ 3226423 w 5036173"/>
                  <a:gd name="connsiteY29" fmla="*/ 755650 h 1169987"/>
                  <a:gd name="connsiteX30" fmla="*/ 3429623 w 5036173"/>
                  <a:gd name="connsiteY30" fmla="*/ 749300 h 1169987"/>
                  <a:gd name="connsiteX31" fmla="*/ 3493123 w 5036173"/>
                  <a:gd name="connsiteY31" fmla="*/ 736600 h 1169987"/>
                  <a:gd name="connsiteX32" fmla="*/ 3594723 w 5036173"/>
                  <a:gd name="connsiteY32" fmla="*/ 647700 h 1169987"/>
                  <a:gd name="connsiteX33" fmla="*/ 3639173 w 5036173"/>
                  <a:gd name="connsiteY33" fmla="*/ 641350 h 1169987"/>
                  <a:gd name="connsiteX34" fmla="*/ 3861423 w 5036173"/>
                  <a:gd name="connsiteY34" fmla="*/ 622300 h 1169987"/>
                  <a:gd name="connsiteX35" fmla="*/ 3943973 w 5036173"/>
                  <a:gd name="connsiteY35" fmla="*/ 609600 h 1169987"/>
                  <a:gd name="connsiteX36" fmla="*/ 4051923 w 5036173"/>
                  <a:gd name="connsiteY36" fmla="*/ 590550 h 1169987"/>
                  <a:gd name="connsiteX37" fmla="*/ 4102723 w 5036173"/>
                  <a:gd name="connsiteY37" fmla="*/ 495300 h 1169987"/>
                  <a:gd name="connsiteX38" fmla="*/ 4178923 w 5036173"/>
                  <a:gd name="connsiteY38" fmla="*/ 438150 h 1169987"/>
                  <a:gd name="connsiteX39" fmla="*/ 4255123 w 5036173"/>
                  <a:gd name="connsiteY39" fmla="*/ 222250 h 1169987"/>
                  <a:gd name="connsiteX40" fmla="*/ 4286873 w 5036173"/>
                  <a:gd name="connsiteY40" fmla="*/ 82550 h 1169987"/>
                  <a:gd name="connsiteX41" fmla="*/ 4369423 w 5036173"/>
                  <a:gd name="connsiteY41" fmla="*/ 0 h 1169987"/>
                  <a:gd name="connsiteX42" fmla="*/ 4629773 w 5036173"/>
                  <a:gd name="connsiteY42" fmla="*/ 0 h 1169987"/>
                  <a:gd name="connsiteX43" fmla="*/ 4826623 w 5036173"/>
                  <a:gd name="connsiteY43" fmla="*/ 330200 h 1169987"/>
                  <a:gd name="connsiteX44" fmla="*/ 5036173 w 5036173"/>
                  <a:gd name="connsiteY44" fmla="*/ 323850 h 1169987"/>
                  <a:gd name="connsiteX0" fmla="*/ 6973 w 5036173"/>
                  <a:gd name="connsiteY0" fmla="*/ 336550 h 1358106"/>
                  <a:gd name="connsiteX1" fmla="*/ 4592 w 5036173"/>
                  <a:gd name="connsiteY1" fmla="*/ 1358106 h 1358106"/>
                  <a:gd name="connsiteX2" fmla="*/ 0 w 5036173"/>
                  <a:gd name="connsiteY2" fmla="*/ 348363 h 1358106"/>
                  <a:gd name="connsiteX3" fmla="*/ 222873 w 5036173"/>
                  <a:gd name="connsiteY3" fmla="*/ 336550 h 1358106"/>
                  <a:gd name="connsiteX4" fmla="*/ 438773 w 5036173"/>
                  <a:gd name="connsiteY4" fmla="*/ 0 h 1358106"/>
                  <a:gd name="connsiteX5" fmla="*/ 654673 w 5036173"/>
                  <a:gd name="connsiteY5" fmla="*/ 19050 h 1358106"/>
                  <a:gd name="connsiteX6" fmla="*/ 737223 w 5036173"/>
                  <a:gd name="connsiteY6" fmla="*/ 69850 h 1358106"/>
                  <a:gd name="connsiteX7" fmla="*/ 768973 w 5036173"/>
                  <a:gd name="connsiteY7" fmla="*/ 114300 h 1358106"/>
                  <a:gd name="connsiteX8" fmla="*/ 972173 w 5036173"/>
                  <a:gd name="connsiteY8" fmla="*/ 425450 h 1358106"/>
                  <a:gd name="connsiteX9" fmla="*/ 1022973 w 5036173"/>
                  <a:gd name="connsiteY9" fmla="*/ 457200 h 1358106"/>
                  <a:gd name="connsiteX10" fmla="*/ 1086473 w 5036173"/>
                  <a:gd name="connsiteY10" fmla="*/ 457200 h 1358106"/>
                  <a:gd name="connsiteX11" fmla="*/ 1181723 w 5036173"/>
                  <a:gd name="connsiteY11" fmla="*/ 476250 h 1358106"/>
                  <a:gd name="connsiteX12" fmla="*/ 1232523 w 5036173"/>
                  <a:gd name="connsiteY12" fmla="*/ 501650 h 1358106"/>
                  <a:gd name="connsiteX13" fmla="*/ 1353173 w 5036173"/>
                  <a:gd name="connsiteY13" fmla="*/ 654050 h 1358106"/>
                  <a:gd name="connsiteX14" fmla="*/ 1429373 w 5036173"/>
                  <a:gd name="connsiteY14" fmla="*/ 704850 h 1358106"/>
                  <a:gd name="connsiteX15" fmla="*/ 1486523 w 5036173"/>
                  <a:gd name="connsiteY15" fmla="*/ 704850 h 1358106"/>
                  <a:gd name="connsiteX16" fmla="*/ 1931023 w 5036173"/>
                  <a:gd name="connsiteY16" fmla="*/ 768350 h 1358106"/>
                  <a:gd name="connsiteX17" fmla="*/ 2000873 w 5036173"/>
                  <a:gd name="connsiteY17" fmla="*/ 768350 h 1358106"/>
                  <a:gd name="connsiteX18" fmla="*/ 2083423 w 5036173"/>
                  <a:gd name="connsiteY18" fmla="*/ 742950 h 1358106"/>
                  <a:gd name="connsiteX19" fmla="*/ 2210423 w 5036173"/>
                  <a:gd name="connsiteY19" fmla="*/ 685800 h 1358106"/>
                  <a:gd name="connsiteX20" fmla="*/ 2343773 w 5036173"/>
                  <a:gd name="connsiteY20" fmla="*/ 1028700 h 1358106"/>
                  <a:gd name="connsiteX21" fmla="*/ 2477123 w 5036173"/>
                  <a:gd name="connsiteY21" fmla="*/ 1022350 h 1358106"/>
                  <a:gd name="connsiteX22" fmla="*/ 2572373 w 5036173"/>
                  <a:gd name="connsiteY22" fmla="*/ 1022350 h 1358106"/>
                  <a:gd name="connsiteX23" fmla="*/ 2712073 w 5036173"/>
                  <a:gd name="connsiteY23" fmla="*/ 1111250 h 1358106"/>
                  <a:gd name="connsiteX24" fmla="*/ 2794623 w 5036173"/>
                  <a:gd name="connsiteY24" fmla="*/ 1111250 h 1358106"/>
                  <a:gd name="connsiteX25" fmla="*/ 2908923 w 5036173"/>
                  <a:gd name="connsiteY25" fmla="*/ 1060450 h 1358106"/>
                  <a:gd name="connsiteX26" fmla="*/ 3016873 w 5036173"/>
                  <a:gd name="connsiteY26" fmla="*/ 1009650 h 1358106"/>
                  <a:gd name="connsiteX27" fmla="*/ 3112123 w 5036173"/>
                  <a:gd name="connsiteY27" fmla="*/ 1009650 h 1358106"/>
                  <a:gd name="connsiteX28" fmla="*/ 3181973 w 5036173"/>
                  <a:gd name="connsiteY28" fmla="*/ 768350 h 1358106"/>
                  <a:gd name="connsiteX29" fmla="*/ 3226423 w 5036173"/>
                  <a:gd name="connsiteY29" fmla="*/ 755650 h 1358106"/>
                  <a:gd name="connsiteX30" fmla="*/ 3429623 w 5036173"/>
                  <a:gd name="connsiteY30" fmla="*/ 749300 h 1358106"/>
                  <a:gd name="connsiteX31" fmla="*/ 3493123 w 5036173"/>
                  <a:gd name="connsiteY31" fmla="*/ 736600 h 1358106"/>
                  <a:gd name="connsiteX32" fmla="*/ 3594723 w 5036173"/>
                  <a:gd name="connsiteY32" fmla="*/ 647700 h 1358106"/>
                  <a:gd name="connsiteX33" fmla="*/ 3639173 w 5036173"/>
                  <a:gd name="connsiteY33" fmla="*/ 641350 h 1358106"/>
                  <a:gd name="connsiteX34" fmla="*/ 3861423 w 5036173"/>
                  <a:gd name="connsiteY34" fmla="*/ 622300 h 1358106"/>
                  <a:gd name="connsiteX35" fmla="*/ 3943973 w 5036173"/>
                  <a:gd name="connsiteY35" fmla="*/ 609600 h 1358106"/>
                  <a:gd name="connsiteX36" fmla="*/ 4051923 w 5036173"/>
                  <a:gd name="connsiteY36" fmla="*/ 590550 h 1358106"/>
                  <a:gd name="connsiteX37" fmla="*/ 4102723 w 5036173"/>
                  <a:gd name="connsiteY37" fmla="*/ 495300 h 1358106"/>
                  <a:gd name="connsiteX38" fmla="*/ 4178923 w 5036173"/>
                  <a:gd name="connsiteY38" fmla="*/ 438150 h 1358106"/>
                  <a:gd name="connsiteX39" fmla="*/ 4255123 w 5036173"/>
                  <a:gd name="connsiteY39" fmla="*/ 222250 h 1358106"/>
                  <a:gd name="connsiteX40" fmla="*/ 4286873 w 5036173"/>
                  <a:gd name="connsiteY40" fmla="*/ 82550 h 1358106"/>
                  <a:gd name="connsiteX41" fmla="*/ 4369423 w 5036173"/>
                  <a:gd name="connsiteY41" fmla="*/ 0 h 1358106"/>
                  <a:gd name="connsiteX42" fmla="*/ 4629773 w 5036173"/>
                  <a:gd name="connsiteY42" fmla="*/ 0 h 1358106"/>
                  <a:gd name="connsiteX43" fmla="*/ 4826623 w 5036173"/>
                  <a:gd name="connsiteY43" fmla="*/ 330200 h 1358106"/>
                  <a:gd name="connsiteX44" fmla="*/ 5036173 w 5036173"/>
                  <a:gd name="connsiteY44" fmla="*/ 323850 h 1358106"/>
                  <a:gd name="connsiteX0" fmla="*/ 0 w 5579269"/>
                  <a:gd name="connsiteY0" fmla="*/ 798512 h 1358106"/>
                  <a:gd name="connsiteX1" fmla="*/ 547688 w 5579269"/>
                  <a:gd name="connsiteY1" fmla="*/ 1358106 h 1358106"/>
                  <a:gd name="connsiteX2" fmla="*/ 543096 w 5579269"/>
                  <a:gd name="connsiteY2" fmla="*/ 348363 h 1358106"/>
                  <a:gd name="connsiteX3" fmla="*/ 765969 w 5579269"/>
                  <a:gd name="connsiteY3" fmla="*/ 336550 h 1358106"/>
                  <a:gd name="connsiteX4" fmla="*/ 981869 w 5579269"/>
                  <a:gd name="connsiteY4" fmla="*/ 0 h 1358106"/>
                  <a:gd name="connsiteX5" fmla="*/ 1197769 w 5579269"/>
                  <a:gd name="connsiteY5" fmla="*/ 19050 h 1358106"/>
                  <a:gd name="connsiteX6" fmla="*/ 1280319 w 5579269"/>
                  <a:gd name="connsiteY6" fmla="*/ 69850 h 1358106"/>
                  <a:gd name="connsiteX7" fmla="*/ 1312069 w 5579269"/>
                  <a:gd name="connsiteY7" fmla="*/ 114300 h 1358106"/>
                  <a:gd name="connsiteX8" fmla="*/ 1515269 w 5579269"/>
                  <a:gd name="connsiteY8" fmla="*/ 425450 h 1358106"/>
                  <a:gd name="connsiteX9" fmla="*/ 1566069 w 5579269"/>
                  <a:gd name="connsiteY9" fmla="*/ 457200 h 1358106"/>
                  <a:gd name="connsiteX10" fmla="*/ 1629569 w 5579269"/>
                  <a:gd name="connsiteY10" fmla="*/ 457200 h 1358106"/>
                  <a:gd name="connsiteX11" fmla="*/ 1724819 w 5579269"/>
                  <a:gd name="connsiteY11" fmla="*/ 476250 h 1358106"/>
                  <a:gd name="connsiteX12" fmla="*/ 1775619 w 5579269"/>
                  <a:gd name="connsiteY12" fmla="*/ 501650 h 1358106"/>
                  <a:gd name="connsiteX13" fmla="*/ 1896269 w 5579269"/>
                  <a:gd name="connsiteY13" fmla="*/ 654050 h 1358106"/>
                  <a:gd name="connsiteX14" fmla="*/ 1972469 w 5579269"/>
                  <a:gd name="connsiteY14" fmla="*/ 704850 h 1358106"/>
                  <a:gd name="connsiteX15" fmla="*/ 2029619 w 5579269"/>
                  <a:gd name="connsiteY15" fmla="*/ 704850 h 1358106"/>
                  <a:gd name="connsiteX16" fmla="*/ 2474119 w 5579269"/>
                  <a:gd name="connsiteY16" fmla="*/ 768350 h 1358106"/>
                  <a:gd name="connsiteX17" fmla="*/ 2543969 w 5579269"/>
                  <a:gd name="connsiteY17" fmla="*/ 768350 h 1358106"/>
                  <a:gd name="connsiteX18" fmla="*/ 2626519 w 5579269"/>
                  <a:gd name="connsiteY18" fmla="*/ 742950 h 1358106"/>
                  <a:gd name="connsiteX19" fmla="*/ 2753519 w 5579269"/>
                  <a:gd name="connsiteY19" fmla="*/ 685800 h 1358106"/>
                  <a:gd name="connsiteX20" fmla="*/ 2886869 w 5579269"/>
                  <a:gd name="connsiteY20" fmla="*/ 1028700 h 1358106"/>
                  <a:gd name="connsiteX21" fmla="*/ 3020219 w 5579269"/>
                  <a:gd name="connsiteY21" fmla="*/ 1022350 h 1358106"/>
                  <a:gd name="connsiteX22" fmla="*/ 3115469 w 5579269"/>
                  <a:gd name="connsiteY22" fmla="*/ 1022350 h 1358106"/>
                  <a:gd name="connsiteX23" fmla="*/ 3255169 w 5579269"/>
                  <a:gd name="connsiteY23" fmla="*/ 1111250 h 1358106"/>
                  <a:gd name="connsiteX24" fmla="*/ 3337719 w 5579269"/>
                  <a:gd name="connsiteY24" fmla="*/ 1111250 h 1358106"/>
                  <a:gd name="connsiteX25" fmla="*/ 3452019 w 5579269"/>
                  <a:gd name="connsiteY25" fmla="*/ 1060450 h 1358106"/>
                  <a:gd name="connsiteX26" fmla="*/ 3559969 w 5579269"/>
                  <a:gd name="connsiteY26" fmla="*/ 1009650 h 1358106"/>
                  <a:gd name="connsiteX27" fmla="*/ 3655219 w 5579269"/>
                  <a:gd name="connsiteY27" fmla="*/ 1009650 h 1358106"/>
                  <a:gd name="connsiteX28" fmla="*/ 3725069 w 5579269"/>
                  <a:gd name="connsiteY28" fmla="*/ 768350 h 1358106"/>
                  <a:gd name="connsiteX29" fmla="*/ 3769519 w 5579269"/>
                  <a:gd name="connsiteY29" fmla="*/ 755650 h 1358106"/>
                  <a:gd name="connsiteX30" fmla="*/ 3972719 w 5579269"/>
                  <a:gd name="connsiteY30" fmla="*/ 749300 h 1358106"/>
                  <a:gd name="connsiteX31" fmla="*/ 4036219 w 5579269"/>
                  <a:gd name="connsiteY31" fmla="*/ 736600 h 1358106"/>
                  <a:gd name="connsiteX32" fmla="*/ 4137819 w 5579269"/>
                  <a:gd name="connsiteY32" fmla="*/ 647700 h 1358106"/>
                  <a:gd name="connsiteX33" fmla="*/ 4182269 w 5579269"/>
                  <a:gd name="connsiteY33" fmla="*/ 641350 h 1358106"/>
                  <a:gd name="connsiteX34" fmla="*/ 4404519 w 5579269"/>
                  <a:gd name="connsiteY34" fmla="*/ 622300 h 1358106"/>
                  <a:gd name="connsiteX35" fmla="*/ 4487069 w 5579269"/>
                  <a:gd name="connsiteY35" fmla="*/ 609600 h 1358106"/>
                  <a:gd name="connsiteX36" fmla="*/ 4595019 w 5579269"/>
                  <a:gd name="connsiteY36" fmla="*/ 590550 h 1358106"/>
                  <a:gd name="connsiteX37" fmla="*/ 4645819 w 5579269"/>
                  <a:gd name="connsiteY37" fmla="*/ 495300 h 1358106"/>
                  <a:gd name="connsiteX38" fmla="*/ 4722019 w 5579269"/>
                  <a:gd name="connsiteY38" fmla="*/ 438150 h 1358106"/>
                  <a:gd name="connsiteX39" fmla="*/ 4798219 w 5579269"/>
                  <a:gd name="connsiteY39" fmla="*/ 222250 h 1358106"/>
                  <a:gd name="connsiteX40" fmla="*/ 4829969 w 5579269"/>
                  <a:gd name="connsiteY40" fmla="*/ 82550 h 1358106"/>
                  <a:gd name="connsiteX41" fmla="*/ 4912519 w 5579269"/>
                  <a:gd name="connsiteY41" fmla="*/ 0 h 1358106"/>
                  <a:gd name="connsiteX42" fmla="*/ 5172869 w 5579269"/>
                  <a:gd name="connsiteY42" fmla="*/ 0 h 1358106"/>
                  <a:gd name="connsiteX43" fmla="*/ 5369719 w 5579269"/>
                  <a:gd name="connsiteY43" fmla="*/ 330200 h 1358106"/>
                  <a:gd name="connsiteX44" fmla="*/ 5579269 w 5579269"/>
                  <a:gd name="connsiteY44" fmla="*/ 323850 h 1358106"/>
                  <a:gd name="connsiteX0" fmla="*/ 390354 w 5036173"/>
                  <a:gd name="connsiteY0" fmla="*/ 1327149 h 1429152"/>
                  <a:gd name="connsiteX1" fmla="*/ 4592 w 5036173"/>
                  <a:gd name="connsiteY1" fmla="*/ 1358106 h 1429152"/>
                  <a:gd name="connsiteX2" fmla="*/ 0 w 5036173"/>
                  <a:gd name="connsiteY2" fmla="*/ 348363 h 1429152"/>
                  <a:gd name="connsiteX3" fmla="*/ 222873 w 5036173"/>
                  <a:gd name="connsiteY3" fmla="*/ 336550 h 1429152"/>
                  <a:gd name="connsiteX4" fmla="*/ 438773 w 5036173"/>
                  <a:gd name="connsiteY4" fmla="*/ 0 h 1429152"/>
                  <a:gd name="connsiteX5" fmla="*/ 654673 w 5036173"/>
                  <a:gd name="connsiteY5" fmla="*/ 19050 h 1429152"/>
                  <a:gd name="connsiteX6" fmla="*/ 737223 w 5036173"/>
                  <a:gd name="connsiteY6" fmla="*/ 69850 h 1429152"/>
                  <a:gd name="connsiteX7" fmla="*/ 768973 w 5036173"/>
                  <a:gd name="connsiteY7" fmla="*/ 114300 h 1429152"/>
                  <a:gd name="connsiteX8" fmla="*/ 972173 w 5036173"/>
                  <a:gd name="connsiteY8" fmla="*/ 425450 h 1429152"/>
                  <a:gd name="connsiteX9" fmla="*/ 1022973 w 5036173"/>
                  <a:gd name="connsiteY9" fmla="*/ 457200 h 1429152"/>
                  <a:gd name="connsiteX10" fmla="*/ 1086473 w 5036173"/>
                  <a:gd name="connsiteY10" fmla="*/ 457200 h 1429152"/>
                  <a:gd name="connsiteX11" fmla="*/ 1181723 w 5036173"/>
                  <a:gd name="connsiteY11" fmla="*/ 476250 h 1429152"/>
                  <a:gd name="connsiteX12" fmla="*/ 1232523 w 5036173"/>
                  <a:gd name="connsiteY12" fmla="*/ 501650 h 1429152"/>
                  <a:gd name="connsiteX13" fmla="*/ 1353173 w 5036173"/>
                  <a:gd name="connsiteY13" fmla="*/ 654050 h 1429152"/>
                  <a:gd name="connsiteX14" fmla="*/ 1429373 w 5036173"/>
                  <a:gd name="connsiteY14" fmla="*/ 704850 h 1429152"/>
                  <a:gd name="connsiteX15" fmla="*/ 1486523 w 5036173"/>
                  <a:gd name="connsiteY15" fmla="*/ 704850 h 1429152"/>
                  <a:gd name="connsiteX16" fmla="*/ 1931023 w 5036173"/>
                  <a:gd name="connsiteY16" fmla="*/ 768350 h 1429152"/>
                  <a:gd name="connsiteX17" fmla="*/ 2000873 w 5036173"/>
                  <a:gd name="connsiteY17" fmla="*/ 768350 h 1429152"/>
                  <a:gd name="connsiteX18" fmla="*/ 2083423 w 5036173"/>
                  <a:gd name="connsiteY18" fmla="*/ 742950 h 1429152"/>
                  <a:gd name="connsiteX19" fmla="*/ 2210423 w 5036173"/>
                  <a:gd name="connsiteY19" fmla="*/ 685800 h 1429152"/>
                  <a:gd name="connsiteX20" fmla="*/ 2343773 w 5036173"/>
                  <a:gd name="connsiteY20" fmla="*/ 1028700 h 1429152"/>
                  <a:gd name="connsiteX21" fmla="*/ 2477123 w 5036173"/>
                  <a:gd name="connsiteY21" fmla="*/ 1022350 h 1429152"/>
                  <a:gd name="connsiteX22" fmla="*/ 2572373 w 5036173"/>
                  <a:gd name="connsiteY22" fmla="*/ 1022350 h 1429152"/>
                  <a:gd name="connsiteX23" fmla="*/ 2712073 w 5036173"/>
                  <a:gd name="connsiteY23" fmla="*/ 1111250 h 1429152"/>
                  <a:gd name="connsiteX24" fmla="*/ 2794623 w 5036173"/>
                  <a:gd name="connsiteY24" fmla="*/ 1111250 h 1429152"/>
                  <a:gd name="connsiteX25" fmla="*/ 2908923 w 5036173"/>
                  <a:gd name="connsiteY25" fmla="*/ 1060450 h 1429152"/>
                  <a:gd name="connsiteX26" fmla="*/ 3016873 w 5036173"/>
                  <a:gd name="connsiteY26" fmla="*/ 1009650 h 1429152"/>
                  <a:gd name="connsiteX27" fmla="*/ 3112123 w 5036173"/>
                  <a:gd name="connsiteY27" fmla="*/ 1009650 h 1429152"/>
                  <a:gd name="connsiteX28" fmla="*/ 3181973 w 5036173"/>
                  <a:gd name="connsiteY28" fmla="*/ 768350 h 1429152"/>
                  <a:gd name="connsiteX29" fmla="*/ 3226423 w 5036173"/>
                  <a:gd name="connsiteY29" fmla="*/ 755650 h 1429152"/>
                  <a:gd name="connsiteX30" fmla="*/ 3429623 w 5036173"/>
                  <a:gd name="connsiteY30" fmla="*/ 749300 h 1429152"/>
                  <a:gd name="connsiteX31" fmla="*/ 3493123 w 5036173"/>
                  <a:gd name="connsiteY31" fmla="*/ 736600 h 1429152"/>
                  <a:gd name="connsiteX32" fmla="*/ 3594723 w 5036173"/>
                  <a:gd name="connsiteY32" fmla="*/ 647700 h 1429152"/>
                  <a:gd name="connsiteX33" fmla="*/ 3639173 w 5036173"/>
                  <a:gd name="connsiteY33" fmla="*/ 641350 h 1429152"/>
                  <a:gd name="connsiteX34" fmla="*/ 3861423 w 5036173"/>
                  <a:gd name="connsiteY34" fmla="*/ 622300 h 1429152"/>
                  <a:gd name="connsiteX35" fmla="*/ 3943973 w 5036173"/>
                  <a:gd name="connsiteY35" fmla="*/ 609600 h 1429152"/>
                  <a:gd name="connsiteX36" fmla="*/ 4051923 w 5036173"/>
                  <a:gd name="connsiteY36" fmla="*/ 590550 h 1429152"/>
                  <a:gd name="connsiteX37" fmla="*/ 4102723 w 5036173"/>
                  <a:gd name="connsiteY37" fmla="*/ 495300 h 1429152"/>
                  <a:gd name="connsiteX38" fmla="*/ 4178923 w 5036173"/>
                  <a:gd name="connsiteY38" fmla="*/ 438150 h 1429152"/>
                  <a:gd name="connsiteX39" fmla="*/ 4255123 w 5036173"/>
                  <a:gd name="connsiteY39" fmla="*/ 222250 h 1429152"/>
                  <a:gd name="connsiteX40" fmla="*/ 4286873 w 5036173"/>
                  <a:gd name="connsiteY40" fmla="*/ 82550 h 1429152"/>
                  <a:gd name="connsiteX41" fmla="*/ 4369423 w 5036173"/>
                  <a:gd name="connsiteY41" fmla="*/ 0 h 1429152"/>
                  <a:gd name="connsiteX42" fmla="*/ 4629773 w 5036173"/>
                  <a:gd name="connsiteY42" fmla="*/ 0 h 1429152"/>
                  <a:gd name="connsiteX43" fmla="*/ 4826623 w 5036173"/>
                  <a:gd name="connsiteY43" fmla="*/ 330200 h 1429152"/>
                  <a:gd name="connsiteX44" fmla="*/ 5036173 w 5036173"/>
                  <a:gd name="connsiteY44" fmla="*/ 323850 h 1429152"/>
                  <a:gd name="connsiteX0" fmla="*/ 390354 w 5036173"/>
                  <a:gd name="connsiteY0" fmla="*/ 1327149 h 1496218"/>
                  <a:gd name="connsiteX1" fmla="*/ 16498 w 5036173"/>
                  <a:gd name="connsiteY1" fmla="*/ 1496218 h 1496218"/>
                  <a:gd name="connsiteX2" fmla="*/ 0 w 5036173"/>
                  <a:gd name="connsiteY2" fmla="*/ 348363 h 1496218"/>
                  <a:gd name="connsiteX3" fmla="*/ 222873 w 5036173"/>
                  <a:gd name="connsiteY3" fmla="*/ 336550 h 1496218"/>
                  <a:gd name="connsiteX4" fmla="*/ 438773 w 5036173"/>
                  <a:gd name="connsiteY4" fmla="*/ 0 h 1496218"/>
                  <a:gd name="connsiteX5" fmla="*/ 654673 w 5036173"/>
                  <a:gd name="connsiteY5" fmla="*/ 19050 h 1496218"/>
                  <a:gd name="connsiteX6" fmla="*/ 737223 w 5036173"/>
                  <a:gd name="connsiteY6" fmla="*/ 69850 h 1496218"/>
                  <a:gd name="connsiteX7" fmla="*/ 768973 w 5036173"/>
                  <a:gd name="connsiteY7" fmla="*/ 114300 h 1496218"/>
                  <a:gd name="connsiteX8" fmla="*/ 972173 w 5036173"/>
                  <a:gd name="connsiteY8" fmla="*/ 425450 h 1496218"/>
                  <a:gd name="connsiteX9" fmla="*/ 1022973 w 5036173"/>
                  <a:gd name="connsiteY9" fmla="*/ 457200 h 1496218"/>
                  <a:gd name="connsiteX10" fmla="*/ 1086473 w 5036173"/>
                  <a:gd name="connsiteY10" fmla="*/ 457200 h 1496218"/>
                  <a:gd name="connsiteX11" fmla="*/ 1181723 w 5036173"/>
                  <a:gd name="connsiteY11" fmla="*/ 476250 h 1496218"/>
                  <a:gd name="connsiteX12" fmla="*/ 1232523 w 5036173"/>
                  <a:gd name="connsiteY12" fmla="*/ 501650 h 1496218"/>
                  <a:gd name="connsiteX13" fmla="*/ 1353173 w 5036173"/>
                  <a:gd name="connsiteY13" fmla="*/ 654050 h 1496218"/>
                  <a:gd name="connsiteX14" fmla="*/ 1429373 w 5036173"/>
                  <a:gd name="connsiteY14" fmla="*/ 704850 h 1496218"/>
                  <a:gd name="connsiteX15" fmla="*/ 1486523 w 5036173"/>
                  <a:gd name="connsiteY15" fmla="*/ 704850 h 1496218"/>
                  <a:gd name="connsiteX16" fmla="*/ 1931023 w 5036173"/>
                  <a:gd name="connsiteY16" fmla="*/ 768350 h 1496218"/>
                  <a:gd name="connsiteX17" fmla="*/ 2000873 w 5036173"/>
                  <a:gd name="connsiteY17" fmla="*/ 768350 h 1496218"/>
                  <a:gd name="connsiteX18" fmla="*/ 2083423 w 5036173"/>
                  <a:gd name="connsiteY18" fmla="*/ 742950 h 1496218"/>
                  <a:gd name="connsiteX19" fmla="*/ 2210423 w 5036173"/>
                  <a:gd name="connsiteY19" fmla="*/ 685800 h 1496218"/>
                  <a:gd name="connsiteX20" fmla="*/ 2343773 w 5036173"/>
                  <a:gd name="connsiteY20" fmla="*/ 1028700 h 1496218"/>
                  <a:gd name="connsiteX21" fmla="*/ 2477123 w 5036173"/>
                  <a:gd name="connsiteY21" fmla="*/ 1022350 h 1496218"/>
                  <a:gd name="connsiteX22" fmla="*/ 2572373 w 5036173"/>
                  <a:gd name="connsiteY22" fmla="*/ 1022350 h 1496218"/>
                  <a:gd name="connsiteX23" fmla="*/ 2712073 w 5036173"/>
                  <a:gd name="connsiteY23" fmla="*/ 1111250 h 1496218"/>
                  <a:gd name="connsiteX24" fmla="*/ 2794623 w 5036173"/>
                  <a:gd name="connsiteY24" fmla="*/ 1111250 h 1496218"/>
                  <a:gd name="connsiteX25" fmla="*/ 2908923 w 5036173"/>
                  <a:gd name="connsiteY25" fmla="*/ 1060450 h 1496218"/>
                  <a:gd name="connsiteX26" fmla="*/ 3016873 w 5036173"/>
                  <a:gd name="connsiteY26" fmla="*/ 1009650 h 1496218"/>
                  <a:gd name="connsiteX27" fmla="*/ 3112123 w 5036173"/>
                  <a:gd name="connsiteY27" fmla="*/ 1009650 h 1496218"/>
                  <a:gd name="connsiteX28" fmla="*/ 3181973 w 5036173"/>
                  <a:gd name="connsiteY28" fmla="*/ 768350 h 1496218"/>
                  <a:gd name="connsiteX29" fmla="*/ 3226423 w 5036173"/>
                  <a:gd name="connsiteY29" fmla="*/ 755650 h 1496218"/>
                  <a:gd name="connsiteX30" fmla="*/ 3429623 w 5036173"/>
                  <a:gd name="connsiteY30" fmla="*/ 749300 h 1496218"/>
                  <a:gd name="connsiteX31" fmla="*/ 3493123 w 5036173"/>
                  <a:gd name="connsiteY31" fmla="*/ 736600 h 1496218"/>
                  <a:gd name="connsiteX32" fmla="*/ 3594723 w 5036173"/>
                  <a:gd name="connsiteY32" fmla="*/ 647700 h 1496218"/>
                  <a:gd name="connsiteX33" fmla="*/ 3639173 w 5036173"/>
                  <a:gd name="connsiteY33" fmla="*/ 641350 h 1496218"/>
                  <a:gd name="connsiteX34" fmla="*/ 3861423 w 5036173"/>
                  <a:gd name="connsiteY34" fmla="*/ 622300 h 1496218"/>
                  <a:gd name="connsiteX35" fmla="*/ 3943973 w 5036173"/>
                  <a:gd name="connsiteY35" fmla="*/ 609600 h 1496218"/>
                  <a:gd name="connsiteX36" fmla="*/ 4051923 w 5036173"/>
                  <a:gd name="connsiteY36" fmla="*/ 590550 h 1496218"/>
                  <a:gd name="connsiteX37" fmla="*/ 4102723 w 5036173"/>
                  <a:gd name="connsiteY37" fmla="*/ 495300 h 1496218"/>
                  <a:gd name="connsiteX38" fmla="*/ 4178923 w 5036173"/>
                  <a:gd name="connsiteY38" fmla="*/ 438150 h 1496218"/>
                  <a:gd name="connsiteX39" fmla="*/ 4255123 w 5036173"/>
                  <a:gd name="connsiteY39" fmla="*/ 222250 h 1496218"/>
                  <a:gd name="connsiteX40" fmla="*/ 4286873 w 5036173"/>
                  <a:gd name="connsiteY40" fmla="*/ 82550 h 1496218"/>
                  <a:gd name="connsiteX41" fmla="*/ 4369423 w 5036173"/>
                  <a:gd name="connsiteY41" fmla="*/ 0 h 1496218"/>
                  <a:gd name="connsiteX42" fmla="*/ 4629773 w 5036173"/>
                  <a:gd name="connsiteY42" fmla="*/ 0 h 1496218"/>
                  <a:gd name="connsiteX43" fmla="*/ 4826623 w 5036173"/>
                  <a:gd name="connsiteY43" fmla="*/ 330200 h 1496218"/>
                  <a:gd name="connsiteX44" fmla="*/ 5036173 w 5036173"/>
                  <a:gd name="connsiteY44" fmla="*/ 323850 h 1496218"/>
                  <a:gd name="connsiteX0" fmla="*/ 390354 w 5036173"/>
                  <a:gd name="connsiteY0" fmla="*/ 1327149 h 1496218"/>
                  <a:gd name="connsiteX1" fmla="*/ 9354 w 5036173"/>
                  <a:gd name="connsiteY1" fmla="*/ 1496218 h 1496218"/>
                  <a:gd name="connsiteX2" fmla="*/ 0 w 5036173"/>
                  <a:gd name="connsiteY2" fmla="*/ 348363 h 1496218"/>
                  <a:gd name="connsiteX3" fmla="*/ 222873 w 5036173"/>
                  <a:gd name="connsiteY3" fmla="*/ 336550 h 1496218"/>
                  <a:gd name="connsiteX4" fmla="*/ 438773 w 5036173"/>
                  <a:gd name="connsiteY4" fmla="*/ 0 h 1496218"/>
                  <a:gd name="connsiteX5" fmla="*/ 654673 w 5036173"/>
                  <a:gd name="connsiteY5" fmla="*/ 19050 h 1496218"/>
                  <a:gd name="connsiteX6" fmla="*/ 737223 w 5036173"/>
                  <a:gd name="connsiteY6" fmla="*/ 69850 h 1496218"/>
                  <a:gd name="connsiteX7" fmla="*/ 768973 w 5036173"/>
                  <a:gd name="connsiteY7" fmla="*/ 114300 h 1496218"/>
                  <a:gd name="connsiteX8" fmla="*/ 972173 w 5036173"/>
                  <a:gd name="connsiteY8" fmla="*/ 425450 h 1496218"/>
                  <a:gd name="connsiteX9" fmla="*/ 1022973 w 5036173"/>
                  <a:gd name="connsiteY9" fmla="*/ 457200 h 1496218"/>
                  <a:gd name="connsiteX10" fmla="*/ 1086473 w 5036173"/>
                  <a:gd name="connsiteY10" fmla="*/ 457200 h 1496218"/>
                  <a:gd name="connsiteX11" fmla="*/ 1181723 w 5036173"/>
                  <a:gd name="connsiteY11" fmla="*/ 476250 h 1496218"/>
                  <a:gd name="connsiteX12" fmla="*/ 1232523 w 5036173"/>
                  <a:gd name="connsiteY12" fmla="*/ 501650 h 1496218"/>
                  <a:gd name="connsiteX13" fmla="*/ 1353173 w 5036173"/>
                  <a:gd name="connsiteY13" fmla="*/ 654050 h 1496218"/>
                  <a:gd name="connsiteX14" fmla="*/ 1429373 w 5036173"/>
                  <a:gd name="connsiteY14" fmla="*/ 704850 h 1496218"/>
                  <a:gd name="connsiteX15" fmla="*/ 1486523 w 5036173"/>
                  <a:gd name="connsiteY15" fmla="*/ 704850 h 1496218"/>
                  <a:gd name="connsiteX16" fmla="*/ 1931023 w 5036173"/>
                  <a:gd name="connsiteY16" fmla="*/ 768350 h 1496218"/>
                  <a:gd name="connsiteX17" fmla="*/ 2000873 w 5036173"/>
                  <a:gd name="connsiteY17" fmla="*/ 768350 h 1496218"/>
                  <a:gd name="connsiteX18" fmla="*/ 2083423 w 5036173"/>
                  <a:gd name="connsiteY18" fmla="*/ 742950 h 1496218"/>
                  <a:gd name="connsiteX19" fmla="*/ 2210423 w 5036173"/>
                  <a:gd name="connsiteY19" fmla="*/ 685800 h 1496218"/>
                  <a:gd name="connsiteX20" fmla="*/ 2343773 w 5036173"/>
                  <a:gd name="connsiteY20" fmla="*/ 1028700 h 1496218"/>
                  <a:gd name="connsiteX21" fmla="*/ 2477123 w 5036173"/>
                  <a:gd name="connsiteY21" fmla="*/ 1022350 h 1496218"/>
                  <a:gd name="connsiteX22" fmla="*/ 2572373 w 5036173"/>
                  <a:gd name="connsiteY22" fmla="*/ 1022350 h 1496218"/>
                  <a:gd name="connsiteX23" fmla="*/ 2712073 w 5036173"/>
                  <a:gd name="connsiteY23" fmla="*/ 1111250 h 1496218"/>
                  <a:gd name="connsiteX24" fmla="*/ 2794623 w 5036173"/>
                  <a:gd name="connsiteY24" fmla="*/ 1111250 h 1496218"/>
                  <a:gd name="connsiteX25" fmla="*/ 2908923 w 5036173"/>
                  <a:gd name="connsiteY25" fmla="*/ 1060450 h 1496218"/>
                  <a:gd name="connsiteX26" fmla="*/ 3016873 w 5036173"/>
                  <a:gd name="connsiteY26" fmla="*/ 1009650 h 1496218"/>
                  <a:gd name="connsiteX27" fmla="*/ 3112123 w 5036173"/>
                  <a:gd name="connsiteY27" fmla="*/ 1009650 h 1496218"/>
                  <a:gd name="connsiteX28" fmla="*/ 3181973 w 5036173"/>
                  <a:gd name="connsiteY28" fmla="*/ 768350 h 1496218"/>
                  <a:gd name="connsiteX29" fmla="*/ 3226423 w 5036173"/>
                  <a:gd name="connsiteY29" fmla="*/ 755650 h 1496218"/>
                  <a:gd name="connsiteX30" fmla="*/ 3429623 w 5036173"/>
                  <a:gd name="connsiteY30" fmla="*/ 749300 h 1496218"/>
                  <a:gd name="connsiteX31" fmla="*/ 3493123 w 5036173"/>
                  <a:gd name="connsiteY31" fmla="*/ 736600 h 1496218"/>
                  <a:gd name="connsiteX32" fmla="*/ 3594723 w 5036173"/>
                  <a:gd name="connsiteY32" fmla="*/ 647700 h 1496218"/>
                  <a:gd name="connsiteX33" fmla="*/ 3639173 w 5036173"/>
                  <a:gd name="connsiteY33" fmla="*/ 641350 h 1496218"/>
                  <a:gd name="connsiteX34" fmla="*/ 3861423 w 5036173"/>
                  <a:gd name="connsiteY34" fmla="*/ 622300 h 1496218"/>
                  <a:gd name="connsiteX35" fmla="*/ 3943973 w 5036173"/>
                  <a:gd name="connsiteY35" fmla="*/ 609600 h 1496218"/>
                  <a:gd name="connsiteX36" fmla="*/ 4051923 w 5036173"/>
                  <a:gd name="connsiteY36" fmla="*/ 590550 h 1496218"/>
                  <a:gd name="connsiteX37" fmla="*/ 4102723 w 5036173"/>
                  <a:gd name="connsiteY37" fmla="*/ 495300 h 1496218"/>
                  <a:gd name="connsiteX38" fmla="*/ 4178923 w 5036173"/>
                  <a:gd name="connsiteY38" fmla="*/ 438150 h 1496218"/>
                  <a:gd name="connsiteX39" fmla="*/ 4255123 w 5036173"/>
                  <a:gd name="connsiteY39" fmla="*/ 222250 h 1496218"/>
                  <a:gd name="connsiteX40" fmla="*/ 4286873 w 5036173"/>
                  <a:gd name="connsiteY40" fmla="*/ 82550 h 1496218"/>
                  <a:gd name="connsiteX41" fmla="*/ 4369423 w 5036173"/>
                  <a:gd name="connsiteY41" fmla="*/ 0 h 1496218"/>
                  <a:gd name="connsiteX42" fmla="*/ 4629773 w 5036173"/>
                  <a:gd name="connsiteY42" fmla="*/ 0 h 1496218"/>
                  <a:gd name="connsiteX43" fmla="*/ 4826623 w 5036173"/>
                  <a:gd name="connsiteY43" fmla="*/ 330200 h 1496218"/>
                  <a:gd name="connsiteX44" fmla="*/ 5036173 w 5036173"/>
                  <a:gd name="connsiteY44" fmla="*/ 323850 h 1496218"/>
                  <a:gd name="connsiteX0" fmla="*/ 2823991 w 5036173"/>
                  <a:gd name="connsiteY0" fmla="*/ 1517649 h 1613544"/>
                  <a:gd name="connsiteX1" fmla="*/ 9354 w 5036173"/>
                  <a:gd name="connsiteY1" fmla="*/ 1496218 h 1613544"/>
                  <a:gd name="connsiteX2" fmla="*/ 0 w 5036173"/>
                  <a:gd name="connsiteY2" fmla="*/ 348363 h 1613544"/>
                  <a:gd name="connsiteX3" fmla="*/ 222873 w 5036173"/>
                  <a:gd name="connsiteY3" fmla="*/ 336550 h 1613544"/>
                  <a:gd name="connsiteX4" fmla="*/ 438773 w 5036173"/>
                  <a:gd name="connsiteY4" fmla="*/ 0 h 1613544"/>
                  <a:gd name="connsiteX5" fmla="*/ 654673 w 5036173"/>
                  <a:gd name="connsiteY5" fmla="*/ 19050 h 1613544"/>
                  <a:gd name="connsiteX6" fmla="*/ 737223 w 5036173"/>
                  <a:gd name="connsiteY6" fmla="*/ 69850 h 1613544"/>
                  <a:gd name="connsiteX7" fmla="*/ 768973 w 5036173"/>
                  <a:gd name="connsiteY7" fmla="*/ 114300 h 1613544"/>
                  <a:gd name="connsiteX8" fmla="*/ 972173 w 5036173"/>
                  <a:gd name="connsiteY8" fmla="*/ 425450 h 1613544"/>
                  <a:gd name="connsiteX9" fmla="*/ 1022973 w 5036173"/>
                  <a:gd name="connsiteY9" fmla="*/ 457200 h 1613544"/>
                  <a:gd name="connsiteX10" fmla="*/ 1086473 w 5036173"/>
                  <a:gd name="connsiteY10" fmla="*/ 457200 h 1613544"/>
                  <a:gd name="connsiteX11" fmla="*/ 1181723 w 5036173"/>
                  <a:gd name="connsiteY11" fmla="*/ 476250 h 1613544"/>
                  <a:gd name="connsiteX12" fmla="*/ 1232523 w 5036173"/>
                  <a:gd name="connsiteY12" fmla="*/ 501650 h 1613544"/>
                  <a:gd name="connsiteX13" fmla="*/ 1353173 w 5036173"/>
                  <a:gd name="connsiteY13" fmla="*/ 654050 h 1613544"/>
                  <a:gd name="connsiteX14" fmla="*/ 1429373 w 5036173"/>
                  <a:gd name="connsiteY14" fmla="*/ 704850 h 1613544"/>
                  <a:gd name="connsiteX15" fmla="*/ 1486523 w 5036173"/>
                  <a:gd name="connsiteY15" fmla="*/ 704850 h 1613544"/>
                  <a:gd name="connsiteX16" fmla="*/ 1931023 w 5036173"/>
                  <a:gd name="connsiteY16" fmla="*/ 768350 h 1613544"/>
                  <a:gd name="connsiteX17" fmla="*/ 2000873 w 5036173"/>
                  <a:gd name="connsiteY17" fmla="*/ 768350 h 1613544"/>
                  <a:gd name="connsiteX18" fmla="*/ 2083423 w 5036173"/>
                  <a:gd name="connsiteY18" fmla="*/ 742950 h 1613544"/>
                  <a:gd name="connsiteX19" fmla="*/ 2210423 w 5036173"/>
                  <a:gd name="connsiteY19" fmla="*/ 685800 h 1613544"/>
                  <a:gd name="connsiteX20" fmla="*/ 2343773 w 5036173"/>
                  <a:gd name="connsiteY20" fmla="*/ 1028700 h 1613544"/>
                  <a:gd name="connsiteX21" fmla="*/ 2477123 w 5036173"/>
                  <a:gd name="connsiteY21" fmla="*/ 1022350 h 1613544"/>
                  <a:gd name="connsiteX22" fmla="*/ 2572373 w 5036173"/>
                  <a:gd name="connsiteY22" fmla="*/ 1022350 h 1613544"/>
                  <a:gd name="connsiteX23" fmla="*/ 2712073 w 5036173"/>
                  <a:gd name="connsiteY23" fmla="*/ 1111250 h 1613544"/>
                  <a:gd name="connsiteX24" fmla="*/ 2794623 w 5036173"/>
                  <a:gd name="connsiteY24" fmla="*/ 1111250 h 1613544"/>
                  <a:gd name="connsiteX25" fmla="*/ 2908923 w 5036173"/>
                  <a:gd name="connsiteY25" fmla="*/ 1060450 h 1613544"/>
                  <a:gd name="connsiteX26" fmla="*/ 3016873 w 5036173"/>
                  <a:gd name="connsiteY26" fmla="*/ 1009650 h 1613544"/>
                  <a:gd name="connsiteX27" fmla="*/ 3112123 w 5036173"/>
                  <a:gd name="connsiteY27" fmla="*/ 1009650 h 1613544"/>
                  <a:gd name="connsiteX28" fmla="*/ 3181973 w 5036173"/>
                  <a:gd name="connsiteY28" fmla="*/ 768350 h 1613544"/>
                  <a:gd name="connsiteX29" fmla="*/ 3226423 w 5036173"/>
                  <a:gd name="connsiteY29" fmla="*/ 755650 h 1613544"/>
                  <a:gd name="connsiteX30" fmla="*/ 3429623 w 5036173"/>
                  <a:gd name="connsiteY30" fmla="*/ 749300 h 1613544"/>
                  <a:gd name="connsiteX31" fmla="*/ 3493123 w 5036173"/>
                  <a:gd name="connsiteY31" fmla="*/ 736600 h 1613544"/>
                  <a:gd name="connsiteX32" fmla="*/ 3594723 w 5036173"/>
                  <a:gd name="connsiteY32" fmla="*/ 647700 h 1613544"/>
                  <a:gd name="connsiteX33" fmla="*/ 3639173 w 5036173"/>
                  <a:gd name="connsiteY33" fmla="*/ 641350 h 1613544"/>
                  <a:gd name="connsiteX34" fmla="*/ 3861423 w 5036173"/>
                  <a:gd name="connsiteY34" fmla="*/ 622300 h 1613544"/>
                  <a:gd name="connsiteX35" fmla="*/ 3943973 w 5036173"/>
                  <a:gd name="connsiteY35" fmla="*/ 609600 h 1613544"/>
                  <a:gd name="connsiteX36" fmla="*/ 4051923 w 5036173"/>
                  <a:gd name="connsiteY36" fmla="*/ 590550 h 1613544"/>
                  <a:gd name="connsiteX37" fmla="*/ 4102723 w 5036173"/>
                  <a:gd name="connsiteY37" fmla="*/ 495300 h 1613544"/>
                  <a:gd name="connsiteX38" fmla="*/ 4178923 w 5036173"/>
                  <a:gd name="connsiteY38" fmla="*/ 438150 h 1613544"/>
                  <a:gd name="connsiteX39" fmla="*/ 4255123 w 5036173"/>
                  <a:gd name="connsiteY39" fmla="*/ 222250 h 1613544"/>
                  <a:gd name="connsiteX40" fmla="*/ 4286873 w 5036173"/>
                  <a:gd name="connsiteY40" fmla="*/ 82550 h 1613544"/>
                  <a:gd name="connsiteX41" fmla="*/ 4369423 w 5036173"/>
                  <a:gd name="connsiteY41" fmla="*/ 0 h 1613544"/>
                  <a:gd name="connsiteX42" fmla="*/ 4629773 w 5036173"/>
                  <a:gd name="connsiteY42" fmla="*/ 0 h 1613544"/>
                  <a:gd name="connsiteX43" fmla="*/ 4826623 w 5036173"/>
                  <a:gd name="connsiteY43" fmla="*/ 330200 h 1613544"/>
                  <a:gd name="connsiteX44" fmla="*/ 5036173 w 5036173"/>
                  <a:gd name="connsiteY44" fmla="*/ 323850 h 1613544"/>
                  <a:gd name="connsiteX0" fmla="*/ 5052841 w 5052841"/>
                  <a:gd name="connsiteY0" fmla="*/ 1485899 h 1585401"/>
                  <a:gd name="connsiteX1" fmla="*/ 9354 w 5052841"/>
                  <a:gd name="connsiteY1" fmla="*/ 1496218 h 1585401"/>
                  <a:gd name="connsiteX2" fmla="*/ 0 w 5052841"/>
                  <a:gd name="connsiteY2" fmla="*/ 348363 h 1585401"/>
                  <a:gd name="connsiteX3" fmla="*/ 222873 w 5052841"/>
                  <a:gd name="connsiteY3" fmla="*/ 336550 h 1585401"/>
                  <a:gd name="connsiteX4" fmla="*/ 438773 w 5052841"/>
                  <a:gd name="connsiteY4" fmla="*/ 0 h 1585401"/>
                  <a:gd name="connsiteX5" fmla="*/ 654673 w 5052841"/>
                  <a:gd name="connsiteY5" fmla="*/ 19050 h 1585401"/>
                  <a:gd name="connsiteX6" fmla="*/ 737223 w 5052841"/>
                  <a:gd name="connsiteY6" fmla="*/ 69850 h 1585401"/>
                  <a:gd name="connsiteX7" fmla="*/ 768973 w 5052841"/>
                  <a:gd name="connsiteY7" fmla="*/ 114300 h 1585401"/>
                  <a:gd name="connsiteX8" fmla="*/ 972173 w 5052841"/>
                  <a:gd name="connsiteY8" fmla="*/ 425450 h 1585401"/>
                  <a:gd name="connsiteX9" fmla="*/ 1022973 w 5052841"/>
                  <a:gd name="connsiteY9" fmla="*/ 457200 h 1585401"/>
                  <a:gd name="connsiteX10" fmla="*/ 1086473 w 5052841"/>
                  <a:gd name="connsiteY10" fmla="*/ 457200 h 1585401"/>
                  <a:gd name="connsiteX11" fmla="*/ 1181723 w 5052841"/>
                  <a:gd name="connsiteY11" fmla="*/ 476250 h 1585401"/>
                  <a:gd name="connsiteX12" fmla="*/ 1232523 w 5052841"/>
                  <a:gd name="connsiteY12" fmla="*/ 501650 h 1585401"/>
                  <a:gd name="connsiteX13" fmla="*/ 1353173 w 5052841"/>
                  <a:gd name="connsiteY13" fmla="*/ 654050 h 1585401"/>
                  <a:gd name="connsiteX14" fmla="*/ 1429373 w 5052841"/>
                  <a:gd name="connsiteY14" fmla="*/ 704850 h 1585401"/>
                  <a:gd name="connsiteX15" fmla="*/ 1486523 w 5052841"/>
                  <a:gd name="connsiteY15" fmla="*/ 704850 h 1585401"/>
                  <a:gd name="connsiteX16" fmla="*/ 1931023 w 5052841"/>
                  <a:gd name="connsiteY16" fmla="*/ 768350 h 1585401"/>
                  <a:gd name="connsiteX17" fmla="*/ 2000873 w 5052841"/>
                  <a:gd name="connsiteY17" fmla="*/ 768350 h 1585401"/>
                  <a:gd name="connsiteX18" fmla="*/ 2083423 w 5052841"/>
                  <a:gd name="connsiteY18" fmla="*/ 742950 h 1585401"/>
                  <a:gd name="connsiteX19" fmla="*/ 2210423 w 5052841"/>
                  <a:gd name="connsiteY19" fmla="*/ 685800 h 1585401"/>
                  <a:gd name="connsiteX20" fmla="*/ 2343773 w 5052841"/>
                  <a:gd name="connsiteY20" fmla="*/ 1028700 h 1585401"/>
                  <a:gd name="connsiteX21" fmla="*/ 2477123 w 5052841"/>
                  <a:gd name="connsiteY21" fmla="*/ 1022350 h 1585401"/>
                  <a:gd name="connsiteX22" fmla="*/ 2572373 w 5052841"/>
                  <a:gd name="connsiteY22" fmla="*/ 1022350 h 1585401"/>
                  <a:gd name="connsiteX23" fmla="*/ 2712073 w 5052841"/>
                  <a:gd name="connsiteY23" fmla="*/ 1111250 h 1585401"/>
                  <a:gd name="connsiteX24" fmla="*/ 2794623 w 5052841"/>
                  <a:gd name="connsiteY24" fmla="*/ 1111250 h 1585401"/>
                  <a:gd name="connsiteX25" fmla="*/ 2908923 w 5052841"/>
                  <a:gd name="connsiteY25" fmla="*/ 1060450 h 1585401"/>
                  <a:gd name="connsiteX26" fmla="*/ 3016873 w 5052841"/>
                  <a:gd name="connsiteY26" fmla="*/ 1009650 h 1585401"/>
                  <a:gd name="connsiteX27" fmla="*/ 3112123 w 5052841"/>
                  <a:gd name="connsiteY27" fmla="*/ 1009650 h 1585401"/>
                  <a:gd name="connsiteX28" fmla="*/ 3181973 w 5052841"/>
                  <a:gd name="connsiteY28" fmla="*/ 768350 h 1585401"/>
                  <a:gd name="connsiteX29" fmla="*/ 3226423 w 5052841"/>
                  <a:gd name="connsiteY29" fmla="*/ 755650 h 1585401"/>
                  <a:gd name="connsiteX30" fmla="*/ 3429623 w 5052841"/>
                  <a:gd name="connsiteY30" fmla="*/ 749300 h 1585401"/>
                  <a:gd name="connsiteX31" fmla="*/ 3493123 w 5052841"/>
                  <a:gd name="connsiteY31" fmla="*/ 736600 h 1585401"/>
                  <a:gd name="connsiteX32" fmla="*/ 3594723 w 5052841"/>
                  <a:gd name="connsiteY32" fmla="*/ 647700 h 1585401"/>
                  <a:gd name="connsiteX33" fmla="*/ 3639173 w 5052841"/>
                  <a:gd name="connsiteY33" fmla="*/ 641350 h 1585401"/>
                  <a:gd name="connsiteX34" fmla="*/ 3861423 w 5052841"/>
                  <a:gd name="connsiteY34" fmla="*/ 622300 h 1585401"/>
                  <a:gd name="connsiteX35" fmla="*/ 3943973 w 5052841"/>
                  <a:gd name="connsiteY35" fmla="*/ 609600 h 1585401"/>
                  <a:gd name="connsiteX36" fmla="*/ 4051923 w 5052841"/>
                  <a:gd name="connsiteY36" fmla="*/ 590550 h 1585401"/>
                  <a:gd name="connsiteX37" fmla="*/ 4102723 w 5052841"/>
                  <a:gd name="connsiteY37" fmla="*/ 495300 h 1585401"/>
                  <a:gd name="connsiteX38" fmla="*/ 4178923 w 5052841"/>
                  <a:gd name="connsiteY38" fmla="*/ 438150 h 1585401"/>
                  <a:gd name="connsiteX39" fmla="*/ 4255123 w 5052841"/>
                  <a:gd name="connsiteY39" fmla="*/ 222250 h 1585401"/>
                  <a:gd name="connsiteX40" fmla="*/ 4286873 w 5052841"/>
                  <a:gd name="connsiteY40" fmla="*/ 82550 h 1585401"/>
                  <a:gd name="connsiteX41" fmla="*/ 4369423 w 5052841"/>
                  <a:gd name="connsiteY41" fmla="*/ 0 h 1585401"/>
                  <a:gd name="connsiteX42" fmla="*/ 4629773 w 5052841"/>
                  <a:gd name="connsiteY42" fmla="*/ 0 h 1585401"/>
                  <a:gd name="connsiteX43" fmla="*/ 4826623 w 5052841"/>
                  <a:gd name="connsiteY43" fmla="*/ 330200 h 1585401"/>
                  <a:gd name="connsiteX44" fmla="*/ 5036173 w 5052841"/>
                  <a:gd name="connsiteY44" fmla="*/ 323850 h 1585401"/>
                  <a:gd name="connsiteX0" fmla="*/ 5052841 w 5052841"/>
                  <a:gd name="connsiteY0" fmla="*/ 1485899 h 1496218"/>
                  <a:gd name="connsiteX1" fmla="*/ 9354 w 5052841"/>
                  <a:gd name="connsiteY1" fmla="*/ 1496218 h 1496218"/>
                  <a:gd name="connsiteX2" fmla="*/ 0 w 5052841"/>
                  <a:gd name="connsiteY2" fmla="*/ 348363 h 1496218"/>
                  <a:gd name="connsiteX3" fmla="*/ 222873 w 5052841"/>
                  <a:gd name="connsiteY3" fmla="*/ 336550 h 1496218"/>
                  <a:gd name="connsiteX4" fmla="*/ 438773 w 5052841"/>
                  <a:gd name="connsiteY4" fmla="*/ 0 h 1496218"/>
                  <a:gd name="connsiteX5" fmla="*/ 654673 w 5052841"/>
                  <a:gd name="connsiteY5" fmla="*/ 19050 h 1496218"/>
                  <a:gd name="connsiteX6" fmla="*/ 737223 w 5052841"/>
                  <a:gd name="connsiteY6" fmla="*/ 69850 h 1496218"/>
                  <a:gd name="connsiteX7" fmla="*/ 768973 w 5052841"/>
                  <a:gd name="connsiteY7" fmla="*/ 114300 h 1496218"/>
                  <a:gd name="connsiteX8" fmla="*/ 972173 w 5052841"/>
                  <a:gd name="connsiteY8" fmla="*/ 425450 h 1496218"/>
                  <a:gd name="connsiteX9" fmla="*/ 1022973 w 5052841"/>
                  <a:gd name="connsiteY9" fmla="*/ 457200 h 1496218"/>
                  <a:gd name="connsiteX10" fmla="*/ 1086473 w 5052841"/>
                  <a:gd name="connsiteY10" fmla="*/ 457200 h 1496218"/>
                  <a:gd name="connsiteX11" fmla="*/ 1181723 w 5052841"/>
                  <a:gd name="connsiteY11" fmla="*/ 476250 h 1496218"/>
                  <a:gd name="connsiteX12" fmla="*/ 1232523 w 5052841"/>
                  <a:gd name="connsiteY12" fmla="*/ 501650 h 1496218"/>
                  <a:gd name="connsiteX13" fmla="*/ 1353173 w 5052841"/>
                  <a:gd name="connsiteY13" fmla="*/ 654050 h 1496218"/>
                  <a:gd name="connsiteX14" fmla="*/ 1429373 w 5052841"/>
                  <a:gd name="connsiteY14" fmla="*/ 704850 h 1496218"/>
                  <a:gd name="connsiteX15" fmla="*/ 1486523 w 5052841"/>
                  <a:gd name="connsiteY15" fmla="*/ 704850 h 1496218"/>
                  <a:gd name="connsiteX16" fmla="*/ 1931023 w 5052841"/>
                  <a:gd name="connsiteY16" fmla="*/ 768350 h 1496218"/>
                  <a:gd name="connsiteX17" fmla="*/ 2000873 w 5052841"/>
                  <a:gd name="connsiteY17" fmla="*/ 768350 h 1496218"/>
                  <a:gd name="connsiteX18" fmla="*/ 2083423 w 5052841"/>
                  <a:gd name="connsiteY18" fmla="*/ 742950 h 1496218"/>
                  <a:gd name="connsiteX19" fmla="*/ 2210423 w 5052841"/>
                  <a:gd name="connsiteY19" fmla="*/ 685800 h 1496218"/>
                  <a:gd name="connsiteX20" fmla="*/ 2343773 w 5052841"/>
                  <a:gd name="connsiteY20" fmla="*/ 1028700 h 1496218"/>
                  <a:gd name="connsiteX21" fmla="*/ 2477123 w 5052841"/>
                  <a:gd name="connsiteY21" fmla="*/ 1022350 h 1496218"/>
                  <a:gd name="connsiteX22" fmla="*/ 2572373 w 5052841"/>
                  <a:gd name="connsiteY22" fmla="*/ 1022350 h 1496218"/>
                  <a:gd name="connsiteX23" fmla="*/ 2712073 w 5052841"/>
                  <a:gd name="connsiteY23" fmla="*/ 1111250 h 1496218"/>
                  <a:gd name="connsiteX24" fmla="*/ 2794623 w 5052841"/>
                  <a:gd name="connsiteY24" fmla="*/ 1111250 h 1496218"/>
                  <a:gd name="connsiteX25" fmla="*/ 2908923 w 5052841"/>
                  <a:gd name="connsiteY25" fmla="*/ 1060450 h 1496218"/>
                  <a:gd name="connsiteX26" fmla="*/ 3016873 w 5052841"/>
                  <a:gd name="connsiteY26" fmla="*/ 1009650 h 1496218"/>
                  <a:gd name="connsiteX27" fmla="*/ 3112123 w 5052841"/>
                  <a:gd name="connsiteY27" fmla="*/ 1009650 h 1496218"/>
                  <a:gd name="connsiteX28" fmla="*/ 3181973 w 5052841"/>
                  <a:gd name="connsiteY28" fmla="*/ 768350 h 1496218"/>
                  <a:gd name="connsiteX29" fmla="*/ 3226423 w 5052841"/>
                  <a:gd name="connsiteY29" fmla="*/ 755650 h 1496218"/>
                  <a:gd name="connsiteX30" fmla="*/ 3429623 w 5052841"/>
                  <a:gd name="connsiteY30" fmla="*/ 749300 h 1496218"/>
                  <a:gd name="connsiteX31" fmla="*/ 3493123 w 5052841"/>
                  <a:gd name="connsiteY31" fmla="*/ 736600 h 1496218"/>
                  <a:gd name="connsiteX32" fmla="*/ 3594723 w 5052841"/>
                  <a:gd name="connsiteY32" fmla="*/ 647700 h 1496218"/>
                  <a:gd name="connsiteX33" fmla="*/ 3639173 w 5052841"/>
                  <a:gd name="connsiteY33" fmla="*/ 641350 h 1496218"/>
                  <a:gd name="connsiteX34" fmla="*/ 3861423 w 5052841"/>
                  <a:gd name="connsiteY34" fmla="*/ 622300 h 1496218"/>
                  <a:gd name="connsiteX35" fmla="*/ 3943973 w 5052841"/>
                  <a:gd name="connsiteY35" fmla="*/ 609600 h 1496218"/>
                  <a:gd name="connsiteX36" fmla="*/ 4051923 w 5052841"/>
                  <a:gd name="connsiteY36" fmla="*/ 590550 h 1496218"/>
                  <a:gd name="connsiteX37" fmla="*/ 4102723 w 5052841"/>
                  <a:gd name="connsiteY37" fmla="*/ 495300 h 1496218"/>
                  <a:gd name="connsiteX38" fmla="*/ 4178923 w 5052841"/>
                  <a:gd name="connsiteY38" fmla="*/ 438150 h 1496218"/>
                  <a:gd name="connsiteX39" fmla="*/ 4255123 w 5052841"/>
                  <a:gd name="connsiteY39" fmla="*/ 222250 h 1496218"/>
                  <a:gd name="connsiteX40" fmla="*/ 4286873 w 5052841"/>
                  <a:gd name="connsiteY40" fmla="*/ 82550 h 1496218"/>
                  <a:gd name="connsiteX41" fmla="*/ 4369423 w 5052841"/>
                  <a:gd name="connsiteY41" fmla="*/ 0 h 1496218"/>
                  <a:gd name="connsiteX42" fmla="*/ 4629773 w 5052841"/>
                  <a:gd name="connsiteY42" fmla="*/ 0 h 1496218"/>
                  <a:gd name="connsiteX43" fmla="*/ 4826623 w 5052841"/>
                  <a:gd name="connsiteY43" fmla="*/ 330200 h 1496218"/>
                  <a:gd name="connsiteX44" fmla="*/ 5036173 w 5052841"/>
                  <a:gd name="connsiteY44" fmla="*/ 323850 h 1496218"/>
                  <a:gd name="connsiteX0" fmla="*/ 5052841 w 5052841"/>
                  <a:gd name="connsiteY0" fmla="*/ 1485899 h 1540635"/>
                  <a:gd name="connsiteX1" fmla="*/ 9354 w 5052841"/>
                  <a:gd name="connsiteY1" fmla="*/ 1496218 h 1540635"/>
                  <a:gd name="connsiteX2" fmla="*/ 0 w 5052841"/>
                  <a:gd name="connsiteY2" fmla="*/ 348363 h 1540635"/>
                  <a:gd name="connsiteX3" fmla="*/ 222873 w 5052841"/>
                  <a:gd name="connsiteY3" fmla="*/ 336550 h 1540635"/>
                  <a:gd name="connsiteX4" fmla="*/ 438773 w 5052841"/>
                  <a:gd name="connsiteY4" fmla="*/ 0 h 1540635"/>
                  <a:gd name="connsiteX5" fmla="*/ 654673 w 5052841"/>
                  <a:gd name="connsiteY5" fmla="*/ 19050 h 1540635"/>
                  <a:gd name="connsiteX6" fmla="*/ 737223 w 5052841"/>
                  <a:gd name="connsiteY6" fmla="*/ 69850 h 1540635"/>
                  <a:gd name="connsiteX7" fmla="*/ 768973 w 5052841"/>
                  <a:gd name="connsiteY7" fmla="*/ 114300 h 1540635"/>
                  <a:gd name="connsiteX8" fmla="*/ 972173 w 5052841"/>
                  <a:gd name="connsiteY8" fmla="*/ 425450 h 1540635"/>
                  <a:gd name="connsiteX9" fmla="*/ 1022973 w 5052841"/>
                  <a:gd name="connsiteY9" fmla="*/ 457200 h 1540635"/>
                  <a:gd name="connsiteX10" fmla="*/ 1086473 w 5052841"/>
                  <a:gd name="connsiteY10" fmla="*/ 457200 h 1540635"/>
                  <a:gd name="connsiteX11" fmla="*/ 1181723 w 5052841"/>
                  <a:gd name="connsiteY11" fmla="*/ 476250 h 1540635"/>
                  <a:gd name="connsiteX12" fmla="*/ 1232523 w 5052841"/>
                  <a:gd name="connsiteY12" fmla="*/ 501650 h 1540635"/>
                  <a:gd name="connsiteX13" fmla="*/ 1353173 w 5052841"/>
                  <a:gd name="connsiteY13" fmla="*/ 654050 h 1540635"/>
                  <a:gd name="connsiteX14" fmla="*/ 1429373 w 5052841"/>
                  <a:gd name="connsiteY14" fmla="*/ 704850 h 1540635"/>
                  <a:gd name="connsiteX15" fmla="*/ 1486523 w 5052841"/>
                  <a:gd name="connsiteY15" fmla="*/ 704850 h 1540635"/>
                  <a:gd name="connsiteX16" fmla="*/ 1931023 w 5052841"/>
                  <a:gd name="connsiteY16" fmla="*/ 768350 h 1540635"/>
                  <a:gd name="connsiteX17" fmla="*/ 2000873 w 5052841"/>
                  <a:gd name="connsiteY17" fmla="*/ 768350 h 1540635"/>
                  <a:gd name="connsiteX18" fmla="*/ 2083423 w 5052841"/>
                  <a:gd name="connsiteY18" fmla="*/ 742950 h 1540635"/>
                  <a:gd name="connsiteX19" fmla="*/ 2210423 w 5052841"/>
                  <a:gd name="connsiteY19" fmla="*/ 685800 h 1540635"/>
                  <a:gd name="connsiteX20" fmla="*/ 2343773 w 5052841"/>
                  <a:gd name="connsiteY20" fmla="*/ 1028700 h 1540635"/>
                  <a:gd name="connsiteX21" fmla="*/ 2477123 w 5052841"/>
                  <a:gd name="connsiteY21" fmla="*/ 1022350 h 1540635"/>
                  <a:gd name="connsiteX22" fmla="*/ 2572373 w 5052841"/>
                  <a:gd name="connsiteY22" fmla="*/ 1022350 h 1540635"/>
                  <a:gd name="connsiteX23" fmla="*/ 2712073 w 5052841"/>
                  <a:gd name="connsiteY23" fmla="*/ 1111250 h 1540635"/>
                  <a:gd name="connsiteX24" fmla="*/ 2794623 w 5052841"/>
                  <a:gd name="connsiteY24" fmla="*/ 1111250 h 1540635"/>
                  <a:gd name="connsiteX25" fmla="*/ 2908923 w 5052841"/>
                  <a:gd name="connsiteY25" fmla="*/ 1060450 h 1540635"/>
                  <a:gd name="connsiteX26" fmla="*/ 3016873 w 5052841"/>
                  <a:gd name="connsiteY26" fmla="*/ 1009650 h 1540635"/>
                  <a:gd name="connsiteX27" fmla="*/ 3112123 w 5052841"/>
                  <a:gd name="connsiteY27" fmla="*/ 1009650 h 1540635"/>
                  <a:gd name="connsiteX28" fmla="*/ 3181973 w 5052841"/>
                  <a:gd name="connsiteY28" fmla="*/ 768350 h 1540635"/>
                  <a:gd name="connsiteX29" fmla="*/ 3226423 w 5052841"/>
                  <a:gd name="connsiteY29" fmla="*/ 755650 h 1540635"/>
                  <a:gd name="connsiteX30" fmla="*/ 3429623 w 5052841"/>
                  <a:gd name="connsiteY30" fmla="*/ 749300 h 1540635"/>
                  <a:gd name="connsiteX31" fmla="*/ 3493123 w 5052841"/>
                  <a:gd name="connsiteY31" fmla="*/ 736600 h 1540635"/>
                  <a:gd name="connsiteX32" fmla="*/ 3594723 w 5052841"/>
                  <a:gd name="connsiteY32" fmla="*/ 647700 h 1540635"/>
                  <a:gd name="connsiteX33" fmla="*/ 3639173 w 5052841"/>
                  <a:gd name="connsiteY33" fmla="*/ 641350 h 1540635"/>
                  <a:gd name="connsiteX34" fmla="*/ 3861423 w 5052841"/>
                  <a:gd name="connsiteY34" fmla="*/ 622300 h 1540635"/>
                  <a:gd name="connsiteX35" fmla="*/ 3943973 w 5052841"/>
                  <a:gd name="connsiteY35" fmla="*/ 609600 h 1540635"/>
                  <a:gd name="connsiteX36" fmla="*/ 4051923 w 5052841"/>
                  <a:gd name="connsiteY36" fmla="*/ 590550 h 1540635"/>
                  <a:gd name="connsiteX37" fmla="*/ 4102723 w 5052841"/>
                  <a:gd name="connsiteY37" fmla="*/ 495300 h 1540635"/>
                  <a:gd name="connsiteX38" fmla="*/ 4178923 w 5052841"/>
                  <a:gd name="connsiteY38" fmla="*/ 438150 h 1540635"/>
                  <a:gd name="connsiteX39" fmla="*/ 4255123 w 5052841"/>
                  <a:gd name="connsiteY39" fmla="*/ 222250 h 1540635"/>
                  <a:gd name="connsiteX40" fmla="*/ 4286873 w 5052841"/>
                  <a:gd name="connsiteY40" fmla="*/ 82550 h 1540635"/>
                  <a:gd name="connsiteX41" fmla="*/ 4369423 w 5052841"/>
                  <a:gd name="connsiteY41" fmla="*/ 0 h 1540635"/>
                  <a:gd name="connsiteX42" fmla="*/ 4629773 w 5052841"/>
                  <a:gd name="connsiteY42" fmla="*/ 0 h 1540635"/>
                  <a:gd name="connsiteX43" fmla="*/ 4826623 w 5052841"/>
                  <a:gd name="connsiteY43" fmla="*/ 330200 h 1540635"/>
                  <a:gd name="connsiteX44" fmla="*/ 5036173 w 5052841"/>
                  <a:gd name="connsiteY44" fmla="*/ 323850 h 1540635"/>
                  <a:gd name="connsiteX0" fmla="*/ 5052841 w 5052841"/>
                  <a:gd name="connsiteY0" fmla="*/ 1485899 h 1540635"/>
                  <a:gd name="connsiteX1" fmla="*/ 9354 w 5052841"/>
                  <a:gd name="connsiteY1" fmla="*/ 1496218 h 1540635"/>
                  <a:gd name="connsiteX2" fmla="*/ 0 w 5052841"/>
                  <a:gd name="connsiteY2" fmla="*/ 348363 h 1540635"/>
                  <a:gd name="connsiteX3" fmla="*/ 222873 w 5052841"/>
                  <a:gd name="connsiteY3" fmla="*/ 336550 h 1540635"/>
                  <a:gd name="connsiteX4" fmla="*/ 438773 w 5052841"/>
                  <a:gd name="connsiteY4" fmla="*/ 0 h 1540635"/>
                  <a:gd name="connsiteX5" fmla="*/ 654673 w 5052841"/>
                  <a:gd name="connsiteY5" fmla="*/ 19050 h 1540635"/>
                  <a:gd name="connsiteX6" fmla="*/ 737223 w 5052841"/>
                  <a:gd name="connsiteY6" fmla="*/ 69850 h 1540635"/>
                  <a:gd name="connsiteX7" fmla="*/ 768973 w 5052841"/>
                  <a:gd name="connsiteY7" fmla="*/ 114300 h 1540635"/>
                  <a:gd name="connsiteX8" fmla="*/ 972173 w 5052841"/>
                  <a:gd name="connsiteY8" fmla="*/ 425450 h 1540635"/>
                  <a:gd name="connsiteX9" fmla="*/ 1022973 w 5052841"/>
                  <a:gd name="connsiteY9" fmla="*/ 457200 h 1540635"/>
                  <a:gd name="connsiteX10" fmla="*/ 1086473 w 5052841"/>
                  <a:gd name="connsiteY10" fmla="*/ 457200 h 1540635"/>
                  <a:gd name="connsiteX11" fmla="*/ 1181723 w 5052841"/>
                  <a:gd name="connsiteY11" fmla="*/ 476250 h 1540635"/>
                  <a:gd name="connsiteX12" fmla="*/ 1232523 w 5052841"/>
                  <a:gd name="connsiteY12" fmla="*/ 501650 h 1540635"/>
                  <a:gd name="connsiteX13" fmla="*/ 1353173 w 5052841"/>
                  <a:gd name="connsiteY13" fmla="*/ 654050 h 1540635"/>
                  <a:gd name="connsiteX14" fmla="*/ 1429373 w 5052841"/>
                  <a:gd name="connsiteY14" fmla="*/ 704850 h 1540635"/>
                  <a:gd name="connsiteX15" fmla="*/ 1486523 w 5052841"/>
                  <a:gd name="connsiteY15" fmla="*/ 704850 h 1540635"/>
                  <a:gd name="connsiteX16" fmla="*/ 1931023 w 5052841"/>
                  <a:gd name="connsiteY16" fmla="*/ 768350 h 1540635"/>
                  <a:gd name="connsiteX17" fmla="*/ 2000873 w 5052841"/>
                  <a:gd name="connsiteY17" fmla="*/ 768350 h 1540635"/>
                  <a:gd name="connsiteX18" fmla="*/ 2083423 w 5052841"/>
                  <a:gd name="connsiteY18" fmla="*/ 742950 h 1540635"/>
                  <a:gd name="connsiteX19" fmla="*/ 2210423 w 5052841"/>
                  <a:gd name="connsiteY19" fmla="*/ 685800 h 1540635"/>
                  <a:gd name="connsiteX20" fmla="*/ 2343773 w 5052841"/>
                  <a:gd name="connsiteY20" fmla="*/ 1028700 h 1540635"/>
                  <a:gd name="connsiteX21" fmla="*/ 2477123 w 5052841"/>
                  <a:gd name="connsiteY21" fmla="*/ 1022350 h 1540635"/>
                  <a:gd name="connsiteX22" fmla="*/ 2572373 w 5052841"/>
                  <a:gd name="connsiteY22" fmla="*/ 1022350 h 1540635"/>
                  <a:gd name="connsiteX23" fmla="*/ 2712073 w 5052841"/>
                  <a:gd name="connsiteY23" fmla="*/ 1111250 h 1540635"/>
                  <a:gd name="connsiteX24" fmla="*/ 2794623 w 5052841"/>
                  <a:gd name="connsiteY24" fmla="*/ 1111250 h 1540635"/>
                  <a:gd name="connsiteX25" fmla="*/ 2908923 w 5052841"/>
                  <a:gd name="connsiteY25" fmla="*/ 1060450 h 1540635"/>
                  <a:gd name="connsiteX26" fmla="*/ 3016873 w 5052841"/>
                  <a:gd name="connsiteY26" fmla="*/ 1009650 h 1540635"/>
                  <a:gd name="connsiteX27" fmla="*/ 3112123 w 5052841"/>
                  <a:gd name="connsiteY27" fmla="*/ 1009650 h 1540635"/>
                  <a:gd name="connsiteX28" fmla="*/ 3181973 w 5052841"/>
                  <a:gd name="connsiteY28" fmla="*/ 768350 h 1540635"/>
                  <a:gd name="connsiteX29" fmla="*/ 3226423 w 5052841"/>
                  <a:gd name="connsiteY29" fmla="*/ 755650 h 1540635"/>
                  <a:gd name="connsiteX30" fmla="*/ 3429623 w 5052841"/>
                  <a:gd name="connsiteY30" fmla="*/ 749300 h 1540635"/>
                  <a:gd name="connsiteX31" fmla="*/ 3493123 w 5052841"/>
                  <a:gd name="connsiteY31" fmla="*/ 736600 h 1540635"/>
                  <a:gd name="connsiteX32" fmla="*/ 3594723 w 5052841"/>
                  <a:gd name="connsiteY32" fmla="*/ 647700 h 1540635"/>
                  <a:gd name="connsiteX33" fmla="*/ 3639173 w 5052841"/>
                  <a:gd name="connsiteY33" fmla="*/ 641350 h 1540635"/>
                  <a:gd name="connsiteX34" fmla="*/ 3861423 w 5052841"/>
                  <a:gd name="connsiteY34" fmla="*/ 622300 h 1540635"/>
                  <a:gd name="connsiteX35" fmla="*/ 3943973 w 5052841"/>
                  <a:gd name="connsiteY35" fmla="*/ 609600 h 1540635"/>
                  <a:gd name="connsiteX36" fmla="*/ 4051923 w 5052841"/>
                  <a:gd name="connsiteY36" fmla="*/ 590550 h 1540635"/>
                  <a:gd name="connsiteX37" fmla="*/ 4102723 w 5052841"/>
                  <a:gd name="connsiteY37" fmla="*/ 495300 h 1540635"/>
                  <a:gd name="connsiteX38" fmla="*/ 4178923 w 5052841"/>
                  <a:gd name="connsiteY38" fmla="*/ 438150 h 1540635"/>
                  <a:gd name="connsiteX39" fmla="*/ 4255123 w 5052841"/>
                  <a:gd name="connsiteY39" fmla="*/ 222250 h 1540635"/>
                  <a:gd name="connsiteX40" fmla="*/ 4286873 w 5052841"/>
                  <a:gd name="connsiteY40" fmla="*/ 82550 h 1540635"/>
                  <a:gd name="connsiteX41" fmla="*/ 4369423 w 5052841"/>
                  <a:gd name="connsiteY41" fmla="*/ 0 h 1540635"/>
                  <a:gd name="connsiteX42" fmla="*/ 4629773 w 5052841"/>
                  <a:gd name="connsiteY42" fmla="*/ 0 h 1540635"/>
                  <a:gd name="connsiteX43" fmla="*/ 4826623 w 5052841"/>
                  <a:gd name="connsiteY43" fmla="*/ 330200 h 1540635"/>
                  <a:gd name="connsiteX44" fmla="*/ 5036173 w 5052841"/>
                  <a:gd name="connsiteY44" fmla="*/ 323850 h 1540635"/>
                  <a:gd name="connsiteX0" fmla="*/ 5052841 w 5052841"/>
                  <a:gd name="connsiteY0" fmla="*/ 1485899 h 1540635"/>
                  <a:gd name="connsiteX1" fmla="*/ 9354 w 5052841"/>
                  <a:gd name="connsiteY1" fmla="*/ 1496218 h 1540635"/>
                  <a:gd name="connsiteX2" fmla="*/ 0 w 5052841"/>
                  <a:gd name="connsiteY2" fmla="*/ 348363 h 1540635"/>
                  <a:gd name="connsiteX3" fmla="*/ 222873 w 5052841"/>
                  <a:gd name="connsiteY3" fmla="*/ 336550 h 1540635"/>
                  <a:gd name="connsiteX4" fmla="*/ 438773 w 5052841"/>
                  <a:gd name="connsiteY4" fmla="*/ 0 h 1540635"/>
                  <a:gd name="connsiteX5" fmla="*/ 654673 w 5052841"/>
                  <a:gd name="connsiteY5" fmla="*/ 19050 h 1540635"/>
                  <a:gd name="connsiteX6" fmla="*/ 737223 w 5052841"/>
                  <a:gd name="connsiteY6" fmla="*/ 69850 h 1540635"/>
                  <a:gd name="connsiteX7" fmla="*/ 768973 w 5052841"/>
                  <a:gd name="connsiteY7" fmla="*/ 114300 h 1540635"/>
                  <a:gd name="connsiteX8" fmla="*/ 972173 w 5052841"/>
                  <a:gd name="connsiteY8" fmla="*/ 425450 h 1540635"/>
                  <a:gd name="connsiteX9" fmla="*/ 1022973 w 5052841"/>
                  <a:gd name="connsiteY9" fmla="*/ 457200 h 1540635"/>
                  <a:gd name="connsiteX10" fmla="*/ 1086473 w 5052841"/>
                  <a:gd name="connsiteY10" fmla="*/ 457200 h 1540635"/>
                  <a:gd name="connsiteX11" fmla="*/ 1181723 w 5052841"/>
                  <a:gd name="connsiteY11" fmla="*/ 476250 h 1540635"/>
                  <a:gd name="connsiteX12" fmla="*/ 1232523 w 5052841"/>
                  <a:gd name="connsiteY12" fmla="*/ 501650 h 1540635"/>
                  <a:gd name="connsiteX13" fmla="*/ 1353173 w 5052841"/>
                  <a:gd name="connsiteY13" fmla="*/ 654050 h 1540635"/>
                  <a:gd name="connsiteX14" fmla="*/ 1429373 w 5052841"/>
                  <a:gd name="connsiteY14" fmla="*/ 704850 h 1540635"/>
                  <a:gd name="connsiteX15" fmla="*/ 1486523 w 5052841"/>
                  <a:gd name="connsiteY15" fmla="*/ 704850 h 1540635"/>
                  <a:gd name="connsiteX16" fmla="*/ 1931023 w 5052841"/>
                  <a:gd name="connsiteY16" fmla="*/ 768350 h 1540635"/>
                  <a:gd name="connsiteX17" fmla="*/ 2000873 w 5052841"/>
                  <a:gd name="connsiteY17" fmla="*/ 768350 h 1540635"/>
                  <a:gd name="connsiteX18" fmla="*/ 2083423 w 5052841"/>
                  <a:gd name="connsiteY18" fmla="*/ 742950 h 1540635"/>
                  <a:gd name="connsiteX19" fmla="*/ 2210423 w 5052841"/>
                  <a:gd name="connsiteY19" fmla="*/ 685800 h 1540635"/>
                  <a:gd name="connsiteX20" fmla="*/ 2343773 w 5052841"/>
                  <a:gd name="connsiteY20" fmla="*/ 1028700 h 1540635"/>
                  <a:gd name="connsiteX21" fmla="*/ 2477123 w 5052841"/>
                  <a:gd name="connsiteY21" fmla="*/ 1022350 h 1540635"/>
                  <a:gd name="connsiteX22" fmla="*/ 2572373 w 5052841"/>
                  <a:gd name="connsiteY22" fmla="*/ 1022350 h 1540635"/>
                  <a:gd name="connsiteX23" fmla="*/ 2712073 w 5052841"/>
                  <a:gd name="connsiteY23" fmla="*/ 1111250 h 1540635"/>
                  <a:gd name="connsiteX24" fmla="*/ 2794623 w 5052841"/>
                  <a:gd name="connsiteY24" fmla="*/ 1111250 h 1540635"/>
                  <a:gd name="connsiteX25" fmla="*/ 2908923 w 5052841"/>
                  <a:gd name="connsiteY25" fmla="*/ 1060450 h 1540635"/>
                  <a:gd name="connsiteX26" fmla="*/ 3016873 w 5052841"/>
                  <a:gd name="connsiteY26" fmla="*/ 1009650 h 1540635"/>
                  <a:gd name="connsiteX27" fmla="*/ 3112123 w 5052841"/>
                  <a:gd name="connsiteY27" fmla="*/ 1009650 h 1540635"/>
                  <a:gd name="connsiteX28" fmla="*/ 3181973 w 5052841"/>
                  <a:gd name="connsiteY28" fmla="*/ 768350 h 1540635"/>
                  <a:gd name="connsiteX29" fmla="*/ 3226423 w 5052841"/>
                  <a:gd name="connsiteY29" fmla="*/ 755650 h 1540635"/>
                  <a:gd name="connsiteX30" fmla="*/ 3429623 w 5052841"/>
                  <a:gd name="connsiteY30" fmla="*/ 749300 h 1540635"/>
                  <a:gd name="connsiteX31" fmla="*/ 3493123 w 5052841"/>
                  <a:gd name="connsiteY31" fmla="*/ 736600 h 1540635"/>
                  <a:gd name="connsiteX32" fmla="*/ 3594723 w 5052841"/>
                  <a:gd name="connsiteY32" fmla="*/ 647700 h 1540635"/>
                  <a:gd name="connsiteX33" fmla="*/ 3639173 w 5052841"/>
                  <a:gd name="connsiteY33" fmla="*/ 641350 h 1540635"/>
                  <a:gd name="connsiteX34" fmla="*/ 3861423 w 5052841"/>
                  <a:gd name="connsiteY34" fmla="*/ 622300 h 1540635"/>
                  <a:gd name="connsiteX35" fmla="*/ 3943973 w 5052841"/>
                  <a:gd name="connsiteY35" fmla="*/ 609600 h 1540635"/>
                  <a:gd name="connsiteX36" fmla="*/ 4051923 w 5052841"/>
                  <a:gd name="connsiteY36" fmla="*/ 590550 h 1540635"/>
                  <a:gd name="connsiteX37" fmla="*/ 4102723 w 5052841"/>
                  <a:gd name="connsiteY37" fmla="*/ 495300 h 1540635"/>
                  <a:gd name="connsiteX38" fmla="*/ 4178923 w 5052841"/>
                  <a:gd name="connsiteY38" fmla="*/ 438150 h 1540635"/>
                  <a:gd name="connsiteX39" fmla="*/ 4255123 w 5052841"/>
                  <a:gd name="connsiteY39" fmla="*/ 222250 h 1540635"/>
                  <a:gd name="connsiteX40" fmla="*/ 4286873 w 5052841"/>
                  <a:gd name="connsiteY40" fmla="*/ 82550 h 1540635"/>
                  <a:gd name="connsiteX41" fmla="*/ 4369423 w 5052841"/>
                  <a:gd name="connsiteY41" fmla="*/ 0 h 1540635"/>
                  <a:gd name="connsiteX42" fmla="*/ 4629773 w 5052841"/>
                  <a:gd name="connsiteY42" fmla="*/ 0 h 1540635"/>
                  <a:gd name="connsiteX43" fmla="*/ 4826623 w 5052841"/>
                  <a:gd name="connsiteY43" fmla="*/ 330200 h 1540635"/>
                  <a:gd name="connsiteX44" fmla="*/ 5036173 w 5052841"/>
                  <a:gd name="connsiteY44" fmla="*/ 323850 h 1540635"/>
                  <a:gd name="connsiteX0" fmla="*/ 9354 w 5036173"/>
                  <a:gd name="connsiteY0" fmla="*/ 1496218 h 1496218"/>
                  <a:gd name="connsiteX1" fmla="*/ 0 w 5036173"/>
                  <a:gd name="connsiteY1" fmla="*/ 348363 h 1496218"/>
                  <a:gd name="connsiteX2" fmla="*/ 222873 w 5036173"/>
                  <a:gd name="connsiteY2" fmla="*/ 336550 h 1496218"/>
                  <a:gd name="connsiteX3" fmla="*/ 438773 w 5036173"/>
                  <a:gd name="connsiteY3" fmla="*/ 0 h 1496218"/>
                  <a:gd name="connsiteX4" fmla="*/ 654673 w 5036173"/>
                  <a:gd name="connsiteY4" fmla="*/ 19050 h 1496218"/>
                  <a:gd name="connsiteX5" fmla="*/ 737223 w 5036173"/>
                  <a:gd name="connsiteY5" fmla="*/ 69850 h 1496218"/>
                  <a:gd name="connsiteX6" fmla="*/ 768973 w 5036173"/>
                  <a:gd name="connsiteY6" fmla="*/ 114300 h 1496218"/>
                  <a:gd name="connsiteX7" fmla="*/ 972173 w 5036173"/>
                  <a:gd name="connsiteY7" fmla="*/ 425450 h 1496218"/>
                  <a:gd name="connsiteX8" fmla="*/ 1022973 w 5036173"/>
                  <a:gd name="connsiteY8" fmla="*/ 457200 h 1496218"/>
                  <a:gd name="connsiteX9" fmla="*/ 1086473 w 5036173"/>
                  <a:gd name="connsiteY9" fmla="*/ 457200 h 1496218"/>
                  <a:gd name="connsiteX10" fmla="*/ 1181723 w 5036173"/>
                  <a:gd name="connsiteY10" fmla="*/ 476250 h 1496218"/>
                  <a:gd name="connsiteX11" fmla="*/ 1232523 w 5036173"/>
                  <a:gd name="connsiteY11" fmla="*/ 501650 h 1496218"/>
                  <a:gd name="connsiteX12" fmla="*/ 1353173 w 5036173"/>
                  <a:gd name="connsiteY12" fmla="*/ 654050 h 1496218"/>
                  <a:gd name="connsiteX13" fmla="*/ 1429373 w 5036173"/>
                  <a:gd name="connsiteY13" fmla="*/ 704850 h 1496218"/>
                  <a:gd name="connsiteX14" fmla="*/ 1486523 w 5036173"/>
                  <a:gd name="connsiteY14" fmla="*/ 704850 h 1496218"/>
                  <a:gd name="connsiteX15" fmla="*/ 1931023 w 5036173"/>
                  <a:gd name="connsiteY15" fmla="*/ 768350 h 1496218"/>
                  <a:gd name="connsiteX16" fmla="*/ 2000873 w 5036173"/>
                  <a:gd name="connsiteY16" fmla="*/ 768350 h 1496218"/>
                  <a:gd name="connsiteX17" fmla="*/ 2083423 w 5036173"/>
                  <a:gd name="connsiteY17" fmla="*/ 742950 h 1496218"/>
                  <a:gd name="connsiteX18" fmla="*/ 2210423 w 5036173"/>
                  <a:gd name="connsiteY18" fmla="*/ 685800 h 1496218"/>
                  <a:gd name="connsiteX19" fmla="*/ 2343773 w 5036173"/>
                  <a:gd name="connsiteY19" fmla="*/ 1028700 h 1496218"/>
                  <a:gd name="connsiteX20" fmla="*/ 2477123 w 5036173"/>
                  <a:gd name="connsiteY20" fmla="*/ 1022350 h 1496218"/>
                  <a:gd name="connsiteX21" fmla="*/ 2572373 w 5036173"/>
                  <a:gd name="connsiteY21" fmla="*/ 1022350 h 1496218"/>
                  <a:gd name="connsiteX22" fmla="*/ 2712073 w 5036173"/>
                  <a:gd name="connsiteY22" fmla="*/ 1111250 h 1496218"/>
                  <a:gd name="connsiteX23" fmla="*/ 2794623 w 5036173"/>
                  <a:gd name="connsiteY23" fmla="*/ 1111250 h 1496218"/>
                  <a:gd name="connsiteX24" fmla="*/ 2908923 w 5036173"/>
                  <a:gd name="connsiteY24" fmla="*/ 1060450 h 1496218"/>
                  <a:gd name="connsiteX25" fmla="*/ 3016873 w 5036173"/>
                  <a:gd name="connsiteY25" fmla="*/ 1009650 h 1496218"/>
                  <a:gd name="connsiteX26" fmla="*/ 3112123 w 5036173"/>
                  <a:gd name="connsiteY26" fmla="*/ 1009650 h 1496218"/>
                  <a:gd name="connsiteX27" fmla="*/ 3181973 w 5036173"/>
                  <a:gd name="connsiteY27" fmla="*/ 768350 h 1496218"/>
                  <a:gd name="connsiteX28" fmla="*/ 3226423 w 5036173"/>
                  <a:gd name="connsiteY28" fmla="*/ 755650 h 1496218"/>
                  <a:gd name="connsiteX29" fmla="*/ 3429623 w 5036173"/>
                  <a:gd name="connsiteY29" fmla="*/ 749300 h 1496218"/>
                  <a:gd name="connsiteX30" fmla="*/ 3493123 w 5036173"/>
                  <a:gd name="connsiteY30" fmla="*/ 736600 h 1496218"/>
                  <a:gd name="connsiteX31" fmla="*/ 3594723 w 5036173"/>
                  <a:gd name="connsiteY31" fmla="*/ 647700 h 1496218"/>
                  <a:gd name="connsiteX32" fmla="*/ 3639173 w 5036173"/>
                  <a:gd name="connsiteY32" fmla="*/ 641350 h 1496218"/>
                  <a:gd name="connsiteX33" fmla="*/ 3861423 w 5036173"/>
                  <a:gd name="connsiteY33" fmla="*/ 622300 h 1496218"/>
                  <a:gd name="connsiteX34" fmla="*/ 3943973 w 5036173"/>
                  <a:gd name="connsiteY34" fmla="*/ 609600 h 1496218"/>
                  <a:gd name="connsiteX35" fmla="*/ 4051923 w 5036173"/>
                  <a:gd name="connsiteY35" fmla="*/ 590550 h 1496218"/>
                  <a:gd name="connsiteX36" fmla="*/ 4102723 w 5036173"/>
                  <a:gd name="connsiteY36" fmla="*/ 495300 h 1496218"/>
                  <a:gd name="connsiteX37" fmla="*/ 4178923 w 5036173"/>
                  <a:gd name="connsiteY37" fmla="*/ 438150 h 1496218"/>
                  <a:gd name="connsiteX38" fmla="*/ 4255123 w 5036173"/>
                  <a:gd name="connsiteY38" fmla="*/ 222250 h 1496218"/>
                  <a:gd name="connsiteX39" fmla="*/ 4286873 w 5036173"/>
                  <a:gd name="connsiteY39" fmla="*/ 82550 h 1496218"/>
                  <a:gd name="connsiteX40" fmla="*/ 4369423 w 5036173"/>
                  <a:gd name="connsiteY40" fmla="*/ 0 h 1496218"/>
                  <a:gd name="connsiteX41" fmla="*/ 4629773 w 5036173"/>
                  <a:gd name="connsiteY41" fmla="*/ 0 h 1496218"/>
                  <a:gd name="connsiteX42" fmla="*/ 4826623 w 5036173"/>
                  <a:gd name="connsiteY42" fmla="*/ 330200 h 1496218"/>
                  <a:gd name="connsiteX43" fmla="*/ 5036173 w 5036173"/>
                  <a:gd name="connsiteY43" fmla="*/ 323850 h 1496218"/>
                  <a:gd name="connsiteX0" fmla="*/ 21662 w 5048481"/>
                  <a:gd name="connsiteY0" fmla="*/ 1496218 h 1589885"/>
                  <a:gd name="connsiteX1" fmla="*/ 28184 w 5048481"/>
                  <a:gd name="connsiteY1" fmla="*/ 1507238 h 1589885"/>
                  <a:gd name="connsiteX2" fmla="*/ 12308 w 5048481"/>
                  <a:gd name="connsiteY2" fmla="*/ 348363 h 1589885"/>
                  <a:gd name="connsiteX3" fmla="*/ 235181 w 5048481"/>
                  <a:gd name="connsiteY3" fmla="*/ 336550 h 1589885"/>
                  <a:gd name="connsiteX4" fmla="*/ 451081 w 5048481"/>
                  <a:gd name="connsiteY4" fmla="*/ 0 h 1589885"/>
                  <a:gd name="connsiteX5" fmla="*/ 666981 w 5048481"/>
                  <a:gd name="connsiteY5" fmla="*/ 19050 h 1589885"/>
                  <a:gd name="connsiteX6" fmla="*/ 749531 w 5048481"/>
                  <a:gd name="connsiteY6" fmla="*/ 69850 h 1589885"/>
                  <a:gd name="connsiteX7" fmla="*/ 781281 w 5048481"/>
                  <a:gd name="connsiteY7" fmla="*/ 114300 h 1589885"/>
                  <a:gd name="connsiteX8" fmla="*/ 984481 w 5048481"/>
                  <a:gd name="connsiteY8" fmla="*/ 425450 h 1589885"/>
                  <a:gd name="connsiteX9" fmla="*/ 1035281 w 5048481"/>
                  <a:gd name="connsiteY9" fmla="*/ 457200 h 1589885"/>
                  <a:gd name="connsiteX10" fmla="*/ 1098781 w 5048481"/>
                  <a:gd name="connsiteY10" fmla="*/ 457200 h 1589885"/>
                  <a:gd name="connsiteX11" fmla="*/ 1194031 w 5048481"/>
                  <a:gd name="connsiteY11" fmla="*/ 476250 h 1589885"/>
                  <a:gd name="connsiteX12" fmla="*/ 1244831 w 5048481"/>
                  <a:gd name="connsiteY12" fmla="*/ 501650 h 1589885"/>
                  <a:gd name="connsiteX13" fmla="*/ 1365481 w 5048481"/>
                  <a:gd name="connsiteY13" fmla="*/ 654050 h 1589885"/>
                  <a:gd name="connsiteX14" fmla="*/ 1441681 w 5048481"/>
                  <a:gd name="connsiteY14" fmla="*/ 704850 h 1589885"/>
                  <a:gd name="connsiteX15" fmla="*/ 1498831 w 5048481"/>
                  <a:gd name="connsiteY15" fmla="*/ 704850 h 1589885"/>
                  <a:gd name="connsiteX16" fmla="*/ 1943331 w 5048481"/>
                  <a:gd name="connsiteY16" fmla="*/ 768350 h 1589885"/>
                  <a:gd name="connsiteX17" fmla="*/ 2013181 w 5048481"/>
                  <a:gd name="connsiteY17" fmla="*/ 768350 h 1589885"/>
                  <a:gd name="connsiteX18" fmla="*/ 2095731 w 5048481"/>
                  <a:gd name="connsiteY18" fmla="*/ 742950 h 1589885"/>
                  <a:gd name="connsiteX19" fmla="*/ 2222731 w 5048481"/>
                  <a:gd name="connsiteY19" fmla="*/ 685800 h 1589885"/>
                  <a:gd name="connsiteX20" fmla="*/ 2356081 w 5048481"/>
                  <a:gd name="connsiteY20" fmla="*/ 1028700 h 1589885"/>
                  <a:gd name="connsiteX21" fmla="*/ 2489431 w 5048481"/>
                  <a:gd name="connsiteY21" fmla="*/ 1022350 h 1589885"/>
                  <a:gd name="connsiteX22" fmla="*/ 2584681 w 5048481"/>
                  <a:gd name="connsiteY22" fmla="*/ 1022350 h 1589885"/>
                  <a:gd name="connsiteX23" fmla="*/ 2724381 w 5048481"/>
                  <a:gd name="connsiteY23" fmla="*/ 1111250 h 1589885"/>
                  <a:gd name="connsiteX24" fmla="*/ 2806931 w 5048481"/>
                  <a:gd name="connsiteY24" fmla="*/ 1111250 h 1589885"/>
                  <a:gd name="connsiteX25" fmla="*/ 2921231 w 5048481"/>
                  <a:gd name="connsiteY25" fmla="*/ 1060450 h 1589885"/>
                  <a:gd name="connsiteX26" fmla="*/ 3029181 w 5048481"/>
                  <a:gd name="connsiteY26" fmla="*/ 1009650 h 1589885"/>
                  <a:gd name="connsiteX27" fmla="*/ 3124431 w 5048481"/>
                  <a:gd name="connsiteY27" fmla="*/ 1009650 h 1589885"/>
                  <a:gd name="connsiteX28" fmla="*/ 3194281 w 5048481"/>
                  <a:gd name="connsiteY28" fmla="*/ 768350 h 1589885"/>
                  <a:gd name="connsiteX29" fmla="*/ 3238731 w 5048481"/>
                  <a:gd name="connsiteY29" fmla="*/ 755650 h 1589885"/>
                  <a:gd name="connsiteX30" fmla="*/ 3441931 w 5048481"/>
                  <a:gd name="connsiteY30" fmla="*/ 749300 h 1589885"/>
                  <a:gd name="connsiteX31" fmla="*/ 3505431 w 5048481"/>
                  <a:gd name="connsiteY31" fmla="*/ 736600 h 1589885"/>
                  <a:gd name="connsiteX32" fmla="*/ 3607031 w 5048481"/>
                  <a:gd name="connsiteY32" fmla="*/ 647700 h 1589885"/>
                  <a:gd name="connsiteX33" fmla="*/ 3651481 w 5048481"/>
                  <a:gd name="connsiteY33" fmla="*/ 641350 h 1589885"/>
                  <a:gd name="connsiteX34" fmla="*/ 3873731 w 5048481"/>
                  <a:gd name="connsiteY34" fmla="*/ 622300 h 1589885"/>
                  <a:gd name="connsiteX35" fmla="*/ 3956281 w 5048481"/>
                  <a:gd name="connsiteY35" fmla="*/ 609600 h 1589885"/>
                  <a:gd name="connsiteX36" fmla="*/ 4064231 w 5048481"/>
                  <a:gd name="connsiteY36" fmla="*/ 590550 h 1589885"/>
                  <a:gd name="connsiteX37" fmla="*/ 4115031 w 5048481"/>
                  <a:gd name="connsiteY37" fmla="*/ 495300 h 1589885"/>
                  <a:gd name="connsiteX38" fmla="*/ 4191231 w 5048481"/>
                  <a:gd name="connsiteY38" fmla="*/ 438150 h 1589885"/>
                  <a:gd name="connsiteX39" fmla="*/ 4267431 w 5048481"/>
                  <a:gd name="connsiteY39" fmla="*/ 222250 h 1589885"/>
                  <a:gd name="connsiteX40" fmla="*/ 4299181 w 5048481"/>
                  <a:gd name="connsiteY40" fmla="*/ 82550 h 1589885"/>
                  <a:gd name="connsiteX41" fmla="*/ 4381731 w 5048481"/>
                  <a:gd name="connsiteY41" fmla="*/ 0 h 1589885"/>
                  <a:gd name="connsiteX42" fmla="*/ 4642081 w 5048481"/>
                  <a:gd name="connsiteY42" fmla="*/ 0 h 1589885"/>
                  <a:gd name="connsiteX43" fmla="*/ 4838931 w 5048481"/>
                  <a:gd name="connsiteY43" fmla="*/ 330200 h 1589885"/>
                  <a:gd name="connsiteX44" fmla="*/ 5048481 w 5048481"/>
                  <a:gd name="connsiteY44" fmla="*/ 323850 h 1589885"/>
                  <a:gd name="connsiteX0" fmla="*/ 0 w 5133975"/>
                  <a:gd name="connsiteY0" fmla="*/ 1458118 h 1581484"/>
                  <a:gd name="connsiteX1" fmla="*/ 113678 w 5133975"/>
                  <a:gd name="connsiteY1" fmla="*/ 1507238 h 1581484"/>
                  <a:gd name="connsiteX2" fmla="*/ 97802 w 5133975"/>
                  <a:gd name="connsiteY2" fmla="*/ 348363 h 1581484"/>
                  <a:gd name="connsiteX3" fmla="*/ 320675 w 5133975"/>
                  <a:gd name="connsiteY3" fmla="*/ 336550 h 1581484"/>
                  <a:gd name="connsiteX4" fmla="*/ 536575 w 5133975"/>
                  <a:gd name="connsiteY4" fmla="*/ 0 h 1581484"/>
                  <a:gd name="connsiteX5" fmla="*/ 752475 w 5133975"/>
                  <a:gd name="connsiteY5" fmla="*/ 19050 h 1581484"/>
                  <a:gd name="connsiteX6" fmla="*/ 835025 w 5133975"/>
                  <a:gd name="connsiteY6" fmla="*/ 69850 h 1581484"/>
                  <a:gd name="connsiteX7" fmla="*/ 866775 w 5133975"/>
                  <a:gd name="connsiteY7" fmla="*/ 114300 h 1581484"/>
                  <a:gd name="connsiteX8" fmla="*/ 1069975 w 5133975"/>
                  <a:gd name="connsiteY8" fmla="*/ 425450 h 1581484"/>
                  <a:gd name="connsiteX9" fmla="*/ 1120775 w 5133975"/>
                  <a:gd name="connsiteY9" fmla="*/ 457200 h 1581484"/>
                  <a:gd name="connsiteX10" fmla="*/ 1184275 w 5133975"/>
                  <a:gd name="connsiteY10" fmla="*/ 457200 h 1581484"/>
                  <a:gd name="connsiteX11" fmla="*/ 1279525 w 5133975"/>
                  <a:gd name="connsiteY11" fmla="*/ 476250 h 1581484"/>
                  <a:gd name="connsiteX12" fmla="*/ 1330325 w 5133975"/>
                  <a:gd name="connsiteY12" fmla="*/ 501650 h 1581484"/>
                  <a:gd name="connsiteX13" fmla="*/ 1450975 w 5133975"/>
                  <a:gd name="connsiteY13" fmla="*/ 654050 h 1581484"/>
                  <a:gd name="connsiteX14" fmla="*/ 1527175 w 5133975"/>
                  <a:gd name="connsiteY14" fmla="*/ 704850 h 1581484"/>
                  <a:gd name="connsiteX15" fmla="*/ 1584325 w 5133975"/>
                  <a:gd name="connsiteY15" fmla="*/ 704850 h 1581484"/>
                  <a:gd name="connsiteX16" fmla="*/ 2028825 w 5133975"/>
                  <a:gd name="connsiteY16" fmla="*/ 768350 h 1581484"/>
                  <a:gd name="connsiteX17" fmla="*/ 2098675 w 5133975"/>
                  <a:gd name="connsiteY17" fmla="*/ 768350 h 1581484"/>
                  <a:gd name="connsiteX18" fmla="*/ 2181225 w 5133975"/>
                  <a:gd name="connsiteY18" fmla="*/ 742950 h 1581484"/>
                  <a:gd name="connsiteX19" fmla="*/ 2308225 w 5133975"/>
                  <a:gd name="connsiteY19" fmla="*/ 685800 h 1581484"/>
                  <a:gd name="connsiteX20" fmla="*/ 2441575 w 5133975"/>
                  <a:gd name="connsiteY20" fmla="*/ 1028700 h 1581484"/>
                  <a:gd name="connsiteX21" fmla="*/ 2574925 w 5133975"/>
                  <a:gd name="connsiteY21" fmla="*/ 1022350 h 1581484"/>
                  <a:gd name="connsiteX22" fmla="*/ 2670175 w 5133975"/>
                  <a:gd name="connsiteY22" fmla="*/ 1022350 h 1581484"/>
                  <a:gd name="connsiteX23" fmla="*/ 2809875 w 5133975"/>
                  <a:gd name="connsiteY23" fmla="*/ 1111250 h 1581484"/>
                  <a:gd name="connsiteX24" fmla="*/ 2892425 w 5133975"/>
                  <a:gd name="connsiteY24" fmla="*/ 1111250 h 1581484"/>
                  <a:gd name="connsiteX25" fmla="*/ 3006725 w 5133975"/>
                  <a:gd name="connsiteY25" fmla="*/ 1060450 h 1581484"/>
                  <a:gd name="connsiteX26" fmla="*/ 3114675 w 5133975"/>
                  <a:gd name="connsiteY26" fmla="*/ 1009650 h 1581484"/>
                  <a:gd name="connsiteX27" fmla="*/ 3209925 w 5133975"/>
                  <a:gd name="connsiteY27" fmla="*/ 1009650 h 1581484"/>
                  <a:gd name="connsiteX28" fmla="*/ 3279775 w 5133975"/>
                  <a:gd name="connsiteY28" fmla="*/ 768350 h 1581484"/>
                  <a:gd name="connsiteX29" fmla="*/ 3324225 w 5133975"/>
                  <a:gd name="connsiteY29" fmla="*/ 755650 h 1581484"/>
                  <a:gd name="connsiteX30" fmla="*/ 3527425 w 5133975"/>
                  <a:gd name="connsiteY30" fmla="*/ 749300 h 1581484"/>
                  <a:gd name="connsiteX31" fmla="*/ 3590925 w 5133975"/>
                  <a:gd name="connsiteY31" fmla="*/ 736600 h 1581484"/>
                  <a:gd name="connsiteX32" fmla="*/ 3692525 w 5133975"/>
                  <a:gd name="connsiteY32" fmla="*/ 647700 h 1581484"/>
                  <a:gd name="connsiteX33" fmla="*/ 3736975 w 5133975"/>
                  <a:gd name="connsiteY33" fmla="*/ 641350 h 1581484"/>
                  <a:gd name="connsiteX34" fmla="*/ 3959225 w 5133975"/>
                  <a:gd name="connsiteY34" fmla="*/ 622300 h 1581484"/>
                  <a:gd name="connsiteX35" fmla="*/ 4041775 w 5133975"/>
                  <a:gd name="connsiteY35" fmla="*/ 609600 h 1581484"/>
                  <a:gd name="connsiteX36" fmla="*/ 4149725 w 5133975"/>
                  <a:gd name="connsiteY36" fmla="*/ 590550 h 1581484"/>
                  <a:gd name="connsiteX37" fmla="*/ 4200525 w 5133975"/>
                  <a:gd name="connsiteY37" fmla="*/ 495300 h 1581484"/>
                  <a:gd name="connsiteX38" fmla="*/ 4276725 w 5133975"/>
                  <a:gd name="connsiteY38" fmla="*/ 438150 h 1581484"/>
                  <a:gd name="connsiteX39" fmla="*/ 4352925 w 5133975"/>
                  <a:gd name="connsiteY39" fmla="*/ 222250 h 1581484"/>
                  <a:gd name="connsiteX40" fmla="*/ 4384675 w 5133975"/>
                  <a:gd name="connsiteY40" fmla="*/ 82550 h 1581484"/>
                  <a:gd name="connsiteX41" fmla="*/ 4467225 w 5133975"/>
                  <a:gd name="connsiteY41" fmla="*/ 0 h 1581484"/>
                  <a:gd name="connsiteX42" fmla="*/ 4727575 w 5133975"/>
                  <a:gd name="connsiteY42" fmla="*/ 0 h 1581484"/>
                  <a:gd name="connsiteX43" fmla="*/ 4924425 w 5133975"/>
                  <a:gd name="connsiteY43" fmla="*/ 330200 h 1581484"/>
                  <a:gd name="connsiteX44" fmla="*/ 5133975 w 5133975"/>
                  <a:gd name="connsiteY44" fmla="*/ 323850 h 1581484"/>
                  <a:gd name="connsiteX0" fmla="*/ 716989 w 5048482"/>
                  <a:gd name="connsiteY0" fmla="*/ 1515268 h 1594824"/>
                  <a:gd name="connsiteX1" fmla="*/ 28185 w 5048482"/>
                  <a:gd name="connsiteY1" fmla="*/ 1507238 h 1594824"/>
                  <a:gd name="connsiteX2" fmla="*/ 12309 w 5048482"/>
                  <a:gd name="connsiteY2" fmla="*/ 348363 h 1594824"/>
                  <a:gd name="connsiteX3" fmla="*/ 235182 w 5048482"/>
                  <a:gd name="connsiteY3" fmla="*/ 336550 h 1594824"/>
                  <a:gd name="connsiteX4" fmla="*/ 451082 w 5048482"/>
                  <a:gd name="connsiteY4" fmla="*/ 0 h 1594824"/>
                  <a:gd name="connsiteX5" fmla="*/ 666982 w 5048482"/>
                  <a:gd name="connsiteY5" fmla="*/ 19050 h 1594824"/>
                  <a:gd name="connsiteX6" fmla="*/ 749532 w 5048482"/>
                  <a:gd name="connsiteY6" fmla="*/ 69850 h 1594824"/>
                  <a:gd name="connsiteX7" fmla="*/ 781282 w 5048482"/>
                  <a:gd name="connsiteY7" fmla="*/ 114300 h 1594824"/>
                  <a:gd name="connsiteX8" fmla="*/ 984482 w 5048482"/>
                  <a:gd name="connsiteY8" fmla="*/ 425450 h 1594824"/>
                  <a:gd name="connsiteX9" fmla="*/ 1035282 w 5048482"/>
                  <a:gd name="connsiteY9" fmla="*/ 457200 h 1594824"/>
                  <a:gd name="connsiteX10" fmla="*/ 1098782 w 5048482"/>
                  <a:gd name="connsiteY10" fmla="*/ 457200 h 1594824"/>
                  <a:gd name="connsiteX11" fmla="*/ 1194032 w 5048482"/>
                  <a:gd name="connsiteY11" fmla="*/ 476250 h 1594824"/>
                  <a:gd name="connsiteX12" fmla="*/ 1244832 w 5048482"/>
                  <a:gd name="connsiteY12" fmla="*/ 501650 h 1594824"/>
                  <a:gd name="connsiteX13" fmla="*/ 1365482 w 5048482"/>
                  <a:gd name="connsiteY13" fmla="*/ 654050 h 1594824"/>
                  <a:gd name="connsiteX14" fmla="*/ 1441682 w 5048482"/>
                  <a:gd name="connsiteY14" fmla="*/ 704850 h 1594824"/>
                  <a:gd name="connsiteX15" fmla="*/ 1498832 w 5048482"/>
                  <a:gd name="connsiteY15" fmla="*/ 704850 h 1594824"/>
                  <a:gd name="connsiteX16" fmla="*/ 1943332 w 5048482"/>
                  <a:gd name="connsiteY16" fmla="*/ 768350 h 1594824"/>
                  <a:gd name="connsiteX17" fmla="*/ 2013182 w 5048482"/>
                  <a:gd name="connsiteY17" fmla="*/ 768350 h 1594824"/>
                  <a:gd name="connsiteX18" fmla="*/ 2095732 w 5048482"/>
                  <a:gd name="connsiteY18" fmla="*/ 742950 h 1594824"/>
                  <a:gd name="connsiteX19" fmla="*/ 2222732 w 5048482"/>
                  <a:gd name="connsiteY19" fmla="*/ 685800 h 1594824"/>
                  <a:gd name="connsiteX20" fmla="*/ 2356082 w 5048482"/>
                  <a:gd name="connsiteY20" fmla="*/ 1028700 h 1594824"/>
                  <a:gd name="connsiteX21" fmla="*/ 2489432 w 5048482"/>
                  <a:gd name="connsiteY21" fmla="*/ 1022350 h 1594824"/>
                  <a:gd name="connsiteX22" fmla="*/ 2584682 w 5048482"/>
                  <a:gd name="connsiteY22" fmla="*/ 1022350 h 1594824"/>
                  <a:gd name="connsiteX23" fmla="*/ 2724382 w 5048482"/>
                  <a:gd name="connsiteY23" fmla="*/ 1111250 h 1594824"/>
                  <a:gd name="connsiteX24" fmla="*/ 2806932 w 5048482"/>
                  <a:gd name="connsiteY24" fmla="*/ 1111250 h 1594824"/>
                  <a:gd name="connsiteX25" fmla="*/ 2921232 w 5048482"/>
                  <a:gd name="connsiteY25" fmla="*/ 1060450 h 1594824"/>
                  <a:gd name="connsiteX26" fmla="*/ 3029182 w 5048482"/>
                  <a:gd name="connsiteY26" fmla="*/ 1009650 h 1594824"/>
                  <a:gd name="connsiteX27" fmla="*/ 3124432 w 5048482"/>
                  <a:gd name="connsiteY27" fmla="*/ 1009650 h 1594824"/>
                  <a:gd name="connsiteX28" fmla="*/ 3194282 w 5048482"/>
                  <a:gd name="connsiteY28" fmla="*/ 768350 h 1594824"/>
                  <a:gd name="connsiteX29" fmla="*/ 3238732 w 5048482"/>
                  <a:gd name="connsiteY29" fmla="*/ 755650 h 1594824"/>
                  <a:gd name="connsiteX30" fmla="*/ 3441932 w 5048482"/>
                  <a:gd name="connsiteY30" fmla="*/ 749300 h 1594824"/>
                  <a:gd name="connsiteX31" fmla="*/ 3505432 w 5048482"/>
                  <a:gd name="connsiteY31" fmla="*/ 736600 h 1594824"/>
                  <a:gd name="connsiteX32" fmla="*/ 3607032 w 5048482"/>
                  <a:gd name="connsiteY32" fmla="*/ 647700 h 1594824"/>
                  <a:gd name="connsiteX33" fmla="*/ 3651482 w 5048482"/>
                  <a:gd name="connsiteY33" fmla="*/ 641350 h 1594824"/>
                  <a:gd name="connsiteX34" fmla="*/ 3873732 w 5048482"/>
                  <a:gd name="connsiteY34" fmla="*/ 622300 h 1594824"/>
                  <a:gd name="connsiteX35" fmla="*/ 3956282 w 5048482"/>
                  <a:gd name="connsiteY35" fmla="*/ 609600 h 1594824"/>
                  <a:gd name="connsiteX36" fmla="*/ 4064232 w 5048482"/>
                  <a:gd name="connsiteY36" fmla="*/ 590550 h 1594824"/>
                  <a:gd name="connsiteX37" fmla="*/ 4115032 w 5048482"/>
                  <a:gd name="connsiteY37" fmla="*/ 495300 h 1594824"/>
                  <a:gd name="connsiteX38" fmla="*/ 4191232 w 5048482"/>
                  <a:gd name="connsiteY38" fmla="*/ 438150 h 1594824"/>
                  <a:gd name="connsiteX39" fmla="*/ 4267432 w 5048482"/>
                  <a:gd name="connsiteY39" fmla="*/ 222250 h 1594824"/>
                  <a:gd name="connsiteX40" fmla="*/ 4299182 w 5048482"/>
                  <a:gd name="connsiteY40" fmla="*/ 82550 h 1594824"/>
                  <a:gd name="connsiteX41" fmla="*/ 4381732 w 5048482"/>
                  <a:gd name="connsiteY41" fmla="*/ 0 h 1594824"/>
                  <a:gd name="connsiteX42" fmla="*/ 4642082 w 5048482"/>
                  <a:gd name="connsiteY42" fmla="*/ 0 h 1594824"/>
                  <a:gd name="connsiteX43" fmla="*/ 4838932 w 5048482"/>
                  <a:gd name="connsiteY43" fmla="*/ 330200 h 1594824"/>
                  <a:gd name="connsiteX44" fmla="*/ 5048482 w 5048482"/>
                  <a:gd name="connsiteY44" fmla="*/ 323850 h 1594824"/>
                  <a:gd name="connsiteX0" fmla="*/ 926539 w 5048482"/>
                  <a:gd name="connsiteY0" fmla="*/ 1489074 h 1588170"/>
                  <a:gd name="connsiteX1" fmla="*/ 28185 w 5048482"/>
                  <a:gd name="connsiteY1" fmla="*/ 1507238 h 1588170"/>
                  <a:gd name="connsiteX2" fmla="*/ 12309 w 5048482"/>
                  <a:gd name="connsiteY2" fmla="*/ 348363 h 1588170"/>
                  <a:gd name="connsiteX3" fmla="*/ 235182 w 5048482"/>
                  <a:gd name="connsiteY3" fmla="*/ 336550 h 1588170"/>
                  <a:gd name="connsiteX4" fmla="*/ 451082 w 5048482"/>
                  <a:gd name="connsiteY4" fmla="*/ 0 h 1588170"/>
                  <a:gd name="connsiteX5" fmla="*/ 666982 w 5048482"/>
                  <a:gd name="connsiteY5" fmla="*/ 19050 h 1588170"/>
                  <a:gd name="connsiteX6" fmla="*/ 749532 w 5048482"/>
                  <a:gd name="connsiteY6" fmla="*/ 69850 h 1588170"/>
                  <a:gd name="connsiteX7" fmla="*/ 781282 w 5048482"/>
                  <a:gd name="connsiteY7" fmla="*/ 114300 h 1588170"/>
                  <a:gd name="connsiteX8" fmla="*/ 984482 w 5048482"/>
                  <a:gd name="connsiteY8" fmla="*/ 425450 h 1588170"/>
                  <a:gd name="connsiteX9" fmla="*/ 1035282 w 5048482"/>
                  <a:gd name="connsiteY9" fmla="*/ 457200 h 1588170"/>
                  <a:gd name="connsiteX10" fmla="*/ 1098782 w 5048482"/>
                  <a:gd name="connsiteY10" fmla="*/ 457200 h 1588170"/>
                  <a:gd name="connsiteX11" fmla="*/ 1194032 w 5048482"/>
                  <a:gd name="connsiteY11" fmla="*/ 476250 h 1588170"/>
                  <a:gd name="connsiteX12" fmla="*/ 1244832 w 5048482"/>
                  <a:gd name="connsiteY12" fmla="*/ 501650 h 1588170"/>
                  <a:gd name="connsiteX13" fmla="*/ 1365482 w 5048482"/>
                  <a:gd name="connsiteY13" fmla="*/ 654050 h 1588170"/>
                  <a:gd name="connsiteX14" fmla="*/ 1441682 w 5048482"/>
                  <a:gd name="connsiteY14" fmla="*/ 704850 h 1588170"/>
                  <a:gd name="connsiteX15" fmla="*/ 1498832 w 5048482"/>
                  <a:gd name="connsiteY15" fmla="*/ 704850 h 1588170"/>
                  <a:gd name="connsiteX16" fmla="*/ 1943332 w 5048482"/>
                  <a:gd name="connsiteY16" fmla="*/ 768350 h 1588170"/>
                  <a:gd name="connsiteX17" fmla="*/ 2013182 w 5048482"/>
                  <a:gd name="connsiteY17" fmla="*/ 768350 h 1588170"/>
                  <a:gd name="connsiteX18" fmla="*/ 2095732 w 5048482"/>
                  <a:gd name="connsiteY18" fmla="*/ 742950 h 1588170"/>
                  <a:gd name="connsiteX19" fmla="*/ 2222732 w 5048482"/>
                  <a:gd name="connsiteY19" fmla="*/ 685800 h 1588170"/>
                  <a:gd name="connsiteX20" fmla="*/ 2356082 w 5048482"/>
                  <a:gd name="connsiteY20" fmla="*/ 1028700 h 1588170"/>
                  <a:gd name="connsiteX21" fmla="*/ 2489432 w 5048482"/>
                  <a:gd name="connsiteY21" fmla="*/ 1022350 h 1588170"/>
                  <a:gd name="connsiteX22" fmla="*/ 2584682 w 5048482"/>
                  <a:gd name="connsiteY22" fmla="*/ 1022350 h 1588170"/>
                  <a:gd name="connsiteX23" fmla="*/ 2724382 w 5048482"/>
                  <a:gd name="connsiteY23" fmla="*/ 1111250 h 1588170"/>
                  <a:gd name="connsiteX24" fmla="*/ 2806932 w 5048482"/>
                  <a:gd name="connsiteY24" fmla="*/ 1111250 h 1588170"/>
                  <a:gd name="connsiteX25" fmla="*/ 2921232 w 5048482"/>
                  <a:gd name="connsiteY25" fmla="*/ 1060450 h 1588170"/>
                  <a:gd name="connsiteX26" fmla="*/ 3029182 w 5048482"/>
                  <a:gd name="connsiteY26" fmla="*/ 1009650 h 1588170"/>
                  <a:gd name="connsiteX27" fmla="*/ 3124432 w 5048482"/>
                  <a:gd name="connsiteY27" fmla="*/ 1009650 h 1588170"/>
                  <a:gd name="connsiteX28" fmla="*/ 3194282 w 5048482"/>
                  <a:gd name="connsiteY28" fmla="*/ 768350 h 1588170"/>
                  <a:gd name="connsiteX29" fmla="*/ 3238732 w 5048482"/>
                  <a:gd name="connsiteY29" fmla="*/ 755650 h 1588170"/>
                  <a:gd name="connsiteX30" fmla="*/ 3441932 w 5048482"/>
                  <a:gd name="connsiteY30" fmla="*/ 749300 h 1588170"/>
                  <a:gd name="connsiteX31" fmla="*/ 3505432 w 5048482"/>
                  <a:gd name="connsiteY31" fmla="*/ 736600 h 1588170"/>
                  <a:gd name="connsiteX32" fmla="*/ 3607032 w 5048482"/>
                  <a:gd name="connsiteY32" fmla="*/ 647700 h 1588170"/>
                  <a:gd name="connsiteX33" fmla="*/ 3651482 w 5048482"/>
                  <a:gd name="connsiteY33" fmla="*/ 641350 h 1588170"/>
                  <a:gd name="connsiteX34" fmla="*/ 3873732 w 5048482"/>
                  <a:gd name="connsiteY34" fmla="*/ 622300 h 1588170"/>
                  <a:gd name="connsiteX35" fmla="*/ 3956282 w 5048482"/>
                  <a:gd name="connsiteY35" fmla="*/ 609600 h 1588170"/>
                  <a:gd name="connsiteX36" fmla="*/ 4064232 w 5048482"/>
                  <a:gd name="connsiteY36" fmla="*/ 590550 h 1588170"/>
                  <a:gd name="connsiteX37" fmla="*/ 4115032 w 5048482"/>
                  <a:gd name="connsiteY37" fmla="*/ 495300 h 1588170"/>
                  <a:gd name="connsiteX38" fmla="*/ 4191232 w 5048482"/>
                  <a:gd name="connsiteY38" fmla="*/ 438150 h 1588170"/>
                  <a:gd name="connsiteX39" fmla="*/ 4267432 w 5048482"/>
                  <a:gd name="connsiteY39" fmla="*/ 222250 h 1588170"/>
                  <a:gd name="connsiteX40" fmla="*/ 4299182 w 5048482"/>
                  <a:gd name="connsiteY40" fmla="*/ 82550 h 1588170"/>
                  <a:gd name="connsiteX41" fmla="*/ 4381732 w 5048482"/>
                  <a:gd name="connsiteY41" fmla="*/ 0 h 1588170"/>
                  <a:gd name="connsiteX42" fmla="*/ 4642082 w 5048482"/>
                  <a:gd name="connsiteY42" fmla="*/ 0 h 1588170"/>
                  <a:gd name="connsiteX43" fmla="*/ 4838932 w 5048482"/>
                  <a:gd name="connsiteY43" fmla="*/ 330200 h 1588170"/>
                  <a:gd name="connsiteX44" fmla="*/ 5048482 w 5048482"/>
                  <a:gd name="connsiteY44" fmla="*/ 323850 h 1588170"/>
                  <a:gd name="connsiteX0" fmla="*/ 926539 w 5048482"/>
                  <a:gd name="connsiteY0" fmla="*/ 1489074 h 1527242"/>
                  <a:gd name="connsiteX1" fmla="*/ 28185 w 5048482"/>
                  <a:gd name="connsiteY1" fmla="*/ 1507238 h 1527242"/>
                  <a:gd name="connsiteX2" fmla="*/ 12309 w 5048482"/>
                  <a:gd name="connsiteY2" fmla="*/ 348363 h 1527242"/>
                  <a:gd name="connsiteX3" fmla="*/ 235182 w 5048482"/>
                  <a:gd name="connsiteY3" fmla="*/ 336550 h 1527242"/>
                  <a:gd name="connsiteX4" fmla="*/ 451082 w 5048482"/>
                  <a:gd name="connsiteY4" fmla="*/ 0 h 1527242"/>
                  <a:gd name="connsiteX5" fmla="*/ 666982 w 5048482"/>
                  <a:gd name="connsiteY5" fmla="*/ 19050 h 1527242"/>
                  <a:gd name="connsiteX6" fmla="*/ 749532 w 5048482"/>
                  <a:gd name="connsiteY6" fmla="*/ 69850 h 1527242"/>
                  <a:gd name="connsiteX7" fmla="*/ 781282 w 5048482"/>
                  <a:gd name="connsiteY7" fmla="*/ 114300 h 1527242"/>
                  <a:gd name="connsiteX8" fmla="*/ 984482 w 5048482"/>
                  <a:gd name="connsiteY8" fmla="*/ 425450 h 1527242"/>
                  <a:gd name="connsiteX9" fmla="*/ 1035282 w 5048482"/>
                  <a:gd name="connsiteY9" fmla="*/ 457200 h 1527242"/>
                  <a:gd name="connsiteX10" fmla="*/ 1098782 w 5048482"/>
                  <a:gd name="connsiteY10" fmla="*/ 457200 h 1527242"/>
                  <a:gd name="connsiteX11" fmla="*/ 1194032 w 5048482"/>
                  <a:gd name="connsiteY11" fmla="*/ 476250 h 1527242"/>
                  <a:gd name="connsiteX12" fmla="*/ 1244832 w 5048482"/>
                  <a:gd name="connsiteY12" fmla="*/ 501650 h 1527242"/>
                  <a:gd name="connsiteX13" fmla="*/ 1365482 w 5048482"/>
                  <a:gd name="connsiteY13" fmla="*/ 654050 h 1527242"/>
                  <a:gd name="connsiteX14" fmla="*/ 1441682 w 5048482"/>
                  <a:gd name="connsiteY14" fmla="*/ 704850 h 1527242"/>
                  <a:gd name="connsiteX15" fmla="*/ 1498832 w 5048482"/>
                  <a:gd name="connsiteY15" fmla="*/ 704850 h 1527242"/>
                  <a:gd name="connsiteX16" fmla="*/ 1943332 w 5048482"/>
                  <a:gd name="connsiteY16" fmla="*/ 768350 h 1527242"/>
                  <a:gd name="connsiteX17" fmla="*/ 2013182 w 5048482"/>
                  <a:gd name="connsiteY17" fmla="*/ 768350 h 1527242"/>
                  <a:gd name="connsiteX18" fmla="*/ 2095732 w 5048482"/>
                  <a:gd name="connsiteY18" fmla="*/ 742950 h 1527242"/>
                  <a:gd name="connsiteX19" fmla="*/ 2222732 w 5048482"/>
                  <a:gd name="connsiteY19" fmla="*/ 685800 h 1527242"/>
                  <a:gd name="connsiteX20" fmla="*/ 2356082 w 5048482"/>
                  <a:gd name="connsiteY20" fmla="*/ 1028700 h 1527242"/>
                  <a:gd name="connsiteX21" fmla="*/ 2489432 w 5048482"/>
                  <a:gd name="connsiteY21" fmla="*/ 1022350 h 1527242"/>
                  <a:gd name="connsiteX22" fmla="*/ 2584682 w 5048482"/>
                  <a:gd name="connsiteY22" fmla="*/ 1022350 h 1527242"/>
                  <a:gd name="connsiteX23" fmla="*/ 2724382 w 5048482"/>
                  <a:gd name="connsiteY23" fmla="*/ 1111250 h 1527242"/>
                  <a:gd name="connsiteX24" fmla="*/ 2806932 w 5048482"/>
                  <a:gd name="connsiteY24" fmla="*/ 1111250 h 1527242"/>
                  <a:gd name="connsiteX25" fmla="*/ 2921232 w 5048482"/>
                  <a:gd name="connsiteY25" fmla="*/ 1060450 h 1527242"/>
                  <a:gd name="connsiteX26" fmla="*/ 3029182 w 5048482"/>
                  <a:gd name="connsiteY26" fmla="*/ 1009650 h 1527242"/>
                  <a:gd name="connsiteX27" fmla="*/ 3124432 w 5048482"/>
                  <a:gd name="connsiteY27" fmla="*/ 1009650 h 1527242"/>
                  <a:gd name="connsiteX28" fmla="*/ 3194282 w 5048482"/>
                  <a:gd name="connsiteY28" fmla="*/ 768350 h 1527242"/>
                  <a:gd name="connsiteX29" fmla="*/ 3238732 w 5048482"/>
                  <a:gd name="connsiteY29" fmla="*/ 755650 h 1527242"/>
                  <a:gd name="connsiteX30" fmla="*/ 3441932 w 5048482"/>
                  <a:gd name="connsiteY30" fmla="*/ 749300 h 1527242"/>
                  <a:gd name="connsiteX31" fmla="*/ 3505432 w 5048482"/>
                  <a:gd name="connsiteY31" fmla="*/ 736600 h 1527242"/>
                  <a:gd name="connsiteX32" fmla="*/ 3607032 w 5048482"/>
                  <a:gd name="connsiteY32" fmla="*/ 647700 h 1527242"/>
                  <a:gd name="connsiteX33" fmla="*/ 3651482 w 5048482"/>
                  <a:gd name="connsiteY33" fmla="*/ 641350 h 1527242"/>
                  <a:gd name="connsiteX34" fmla="*/ 3873732 w 5048482"/>
                  <a:gd name="connsiteY34" fmla="*/ 622300 h 1527242"/>
                  <a:gd name="connsiteX35" fmla="*/ 3956282 w 5048482"/>
                  <a:gd name="connsiteY35" fmla="*/ 609600 h 1527242"/>
                  <a:gd name="connsiteX36" fmla="*/ 4064232 w 5048482"/>
                  <a:gd name="connsiteY36" fmla="*/ 590550 h 1527242"/>
                  <a:gd name="connsiteX37" fmla="*/ 4115032 w 5048482"/>
                  <a:gd name="connsiteY37" fmla="*/ 495300 h 1527242"/>
                  <a:gd name="connsiteX38" fmla="*/ 4191232 w 5048482"/>
                  <a:gd name="connsiteY38" fmla="*/ 438150 h 1527242"/>
                  <a:gd name="connsiteX39" fmla="*/ 4267432 w 5048482"/>
                  <a:gd name="connsiteY39" fmla="*/ 222250 h 1527242"/>
                  <a:gd name="connsiteX40" fmla="*/ 4299182 w 5048482"/>
                  <a:gd name="connsiteY40" fmla="*/ 82550 h 1527242"/>
                  <a:gd name="connsiteX41" fmla="*/ 4381732 w 5048482"/>
                  <a:gd name="connsiteY41" fmla="*/ 0 h 1527242"/>
                  <a:gd name="connsiteX42" fmla="*/ 4642082 w 5048482"/>
                  <a:gd name="connsiteY42" fmla="*/ 0 h 1527242"/>
                  <a:gd name="connsiteX43" fmla="*/ 4838932 w 5048482"/>
                  <a:gd name="connsiteY43" fmla="*/ 330200 h 1527242"/>
                  <a:gd name="connsiteX44" fmla="*/ 5048482 w 5048482"/>
                  <a:gd name="connsiteY44" fmla="*/ 323850 h 1527242"/>
                  <a:gd name="connsiteX0" fmla="*/ 5066739 w 5066739"/>
                  <a:gd name="connsiteY0" fmla="*/ 1495424 h 1528497"/>
                  <a:gd name="connsiteX1" fmla="*/ 28185 w 5066739"/>
                  <a:gd name="connsiteY1" fmla="*/ 1507238 h 1528497"/>
                  <a:gd name="connsiteX2" fmla="*/ 12309 w 5066739"/>
                  <a:gd name="connsiteY2" fmla="*/ 348363 h 1528497"/>
                  <a:gd name="connsiteX3" fmla="*/ 235182 w 5066739"/>
                  <a:gd name="connsiteY3" fmla="*/ 336550 h 1528497"/>
                  <a:gd name="connsiteX4" fmla="*/ 451082 w 5066739"/>
                  <a:gd name="connsiteY4" fmla="*/ 0 h 1528497"/>
                  <a:gd name="connsiteX5" fmla="*/ 666982 w 5066739"/>
                  <a:gd name="connsiteY5" fmla="*/ 19050 h 1528497"/>
                  <a:gd name="connsiteX6" fmla="*/ 749532 w 5066739"/>
                  <a:gd name="connsiteY6" fmla="*/ 69850 h 1528497"/>
                  <a:gd name="connsiteX7" fmla="*/ 781282 w 5066739"/>
                  <a:gd name="connsiteY7" fmla="*/ 114300 h 1528497"/>
                  <a:gd name="connsiteX8" fmla="*/ 984482 w 5066739"/>
                  <a:gd name="connsiteY8" fmla="*/ 425450 h 1528497"/>
                  <a:gd name="connsiteX9" fmla="*/ 1035282 w 5066739"/>
                  <a:gd name="connsiteY9" fmla="*/ 457200 h 1528497"/>
                  <a:gd name="connsiteX10" fmla="*/ 1098782 w 5066739"/>
                  <a:gd name="connsiteY10" fmla="*/ 457200 h 1528497"/>
                  <a:gd name="connsiteX11" fmla="*/ 1194032 w 5066739"/>
                  <a:gd name="connsiteY11" fmla="*/ 476250 h 1528497"/>
                  <a:gd name="connsiteX12" fmla="*/ 1244832 w 5066739"/>
                  <a:gd name="connsiteY12" fmla="*/ 501650 h 1528497"/>
                  <a:gd name="connsiteX13" fmla="*/ 1365482 w 5066739"/>
                  <a:gd name="connsiteY13" fmla="*/ 654050 h 1528497"/>
                  <a:gd name="connsiteX14" fmla="*/ 1441682 w 5066739"/>
                  <a:gd name="connsiteY14" fmla="*/ 704850 h 1528497"/>
                  <a:gd name="connsiteX15" fmla="*/ 1498832 w 5066739"/>
                  <a:gd name="connsiteY15" fmla="*/ 704850 h 1528497"/>
                  <a:gd name="connsiteX16" fmla="*/ 1943332 w 5066739"/>
                  <a:gd name="connsiteY16" fmla="*/ 768350 h 1528497"/>
                  <a:gd name="connsiteX17" fmla="*/ 2013182 w 5066739"/>
                  <a:gd name="connsiteY17" fmla="*/ 768350 h 1528497"/>
                  <a:gd name="connsiteX18" fmla="*/ 2095732 w 5066739"/>
                  <a:gd name="connsiteY18" fmla="*/ 742950 h 1528497"/>
                  <a:gd name="connsiteX19" fmla="*/ 2222732 w 5066739"/>
                  <a:gd name="connsiteY19" fmla="*/ 685800 h 1528497"/>
                  <a:gd name="connsiteX20" fmla="*/ 2356082 w 5066739"/>
                  <a:gd name="connsiteY20" fmla="*/ 1028700 h 1528497"/>
                  <a:gd name="connsiteX21" fmla="*/ 2489432 w 5066739"/>
                  <a:gd name="connsiteY21" fmla="*/ 1022350 h 1528497"/>
                  <a:gd name="connsiteX22" fmla="*/ 2584682 w 5066739"/>
                  <a:gd name="connsiteY22" fmla="*/ 1022350 h 1528497"/>
                  <a:gd name="connsiteX23" fmla="*/ 2724382 w 5066739"/>
                  <a:gd name="connsiteY23" fmla="*/ 1111250 h 1528497"/>
                  <a:gd name="connsiteX24" fmla="*/ 2806932 w 5066739"/>
                  <a:gd name="connsiteY24" fmla="*/ 1111250 h 1528497"/>
                  <a:gd name="connsiteX25" fmla="*/ 2921232 w 5066739"/>
                  <a:gd name="connsiteY25" fmla="*/ 1060450 h 1528497"/>
                  <a:gd name="connsiteX26" fmla="*/ 3029182 w 5066739"/>
                  <a:gd name="connsiteY26" fmla="*/ 1009650 h 1528497"/>
                  <a:gd name="connsiteX27" fmla="*/ 3124432 w 5066739"/>
                  <a:gd name="connsiteY27" fmla="*/ 1009650 h 1528497"/>
                  <a:gd name="connsiteX28" fmla="*/ 3194282 w 5066739"/>
                  <a:gd name="connsiteY28" fmla="*/ 768350 h 1528497"/>
                  <a:gd name="connsiteX29" fmla="*/ 3238732 w 5066739"/>
                  <a:gd name="connsiteY29" fmla="*/ 755650 h 1528497"/>
                  <a:gd name="connsiteX30" fmla="*/ 3441932 w 5066739"/>
                  <a:gd name="connsiteY30" fmla="*/ 749300 h 1528497"/>
                  <a:gd name="connsiteX31" fmla="*/ 3505432 w 5066739"/>
                  <a:gd name="connsiteY31" fmla="*/ 736600 h 1528497"/>
                  <a:gd name="connsiteX32" fmla="*/ 3607032 w 5066739"/>
                  <a:gd name="connsiteY32" fmla="*/ 647700 h 1528497"/>
                  <a:gd name="connsiteX33" fmla="*/ 3651482 w 5066739"/>
                  <a:gd name="connsiteY33" fmla="*/ 641350 h 1528497"/>
                  <a:gd name="connsiteX34" fmla="*/ 3873732 w 5066739"/>
                  <a:gd name="connsiteY34" fmla="*/ 622300 h 1528497"/>
                  <a:gd name="connsiteX35" fmla="*/ 3956282 w 5066739"/>
                  <a:gd name="connsiteY35" fmla="*/ 609600 h 1528497"/>
                  <a:gd name="connsiteX36" fmla="*/ 4064232 w 5066739"/>
                  <a:gd name="connsiteY36" fmla="*/ 590550 h 1528497"/>
                  <a:gd name="connsiteX37" fmla="*/ 4115032 w 5066739"/>
                  <a:gd name="connsiteY37" fmla="*/ 495300 h 1528497"/>
                  <a:gd name="connsiteX38" fmla="*/ 4191232 w 5066739"/>
                  <a:gd name="connsiteY38" fmla="*/ 438150 h 1528497"/>
                  <a:gd name="connsiteX39" fmla="*/ 4267432 w 5066739"/>
                  <a:gd name="connsiteY39" fmla="*/ 222250 h 1528497"/>
                  <a:gd name="connsiteX40" fmla="*/ 4299182 w 5066739"/>
                  <a:gd name="connsiteY40" fmla="*/ 82550 h 1528497"/>
                  <a:gd name="connsiteX41" fmla="*/ 4381732 w 5066739"/>
                  <a:gd name="connsiteY41" fmla="*/ 0 h 1528497"/>
                  <a:gd name="connsiteX42" fmla="*/ 4642082 w 5066739"/>
                  <a:gd name="connsiteY42" fmla="*/ 0 h 1528497"/>
                  <a:gd name="connsiteX43" fmla="*/ 4838932 w 5066739"/>
                  <a:gd name="connsiteY43" fmla="*/ 330200 h 1528497"/>
                  <a:gd name="connsiteX44" fmla="*/ 5048482 w 5066739"/>
                  <a:gd name="connsiteY44" fmla="*/ 323850 h 1528497"/>
                  <a:gd name="connsiteX0" fmla="*/ 5066739 w 5066739"/>
                  <a:gd name="connsiteY0" fmla="*/ 1495424 h 1507238"/>
                  <a:gd name="connsiteX1" fmla="*/ 28185 w 5066739"/>
                  <a:gd name="connsiteY1" fmla="*/ 1507238 h 1507238"/>
                  <a:gd name="connsiteX2" fmla="*/ 12309 w 5066739"/>
                  <a:gd name="connsiteY2" fmla="*/ 348363 h 1507238"/>
                  <a:gd name="connsiteX3" fmla="*/ 235182 w 5066739"/>
                  <a:gd name="connsiteY3" fmla="*/ 336550 h 1507238"/>
                  <a:gd name="connsiteX4" fmla="*/ 451082 w 5066739"/>
                  <a:gd name="connsiteY4" fmla="*/ 0 h 1507238"/>
                  <a:gd name="connsiteX5" fmla="*/ 666982 w 5066739"/>
                  <a:gd name="connsiteY5" fmla="*/ 19050 h 1507238"/>
                  <a:gd name="connsiteX6" fmla="*/ 749532 w 5066739"/>
                  <a:gd name="connsiteY6" fmla="*/ 69850 h 1507238"/>
                  <a:gd name="connsiteX7" fmla="*/ 781282 w 5066739"/>
                  <a:gd name="connsiteY7" fmla="*/ 114300 h 1507238"/>
                  <a:gd name="connsiteX8" fmla="*/ 984482 w 5066739"/>
                  <a:gd name="connsiteY8" fmla="*/ 425450 h 1507238"/>
                  <a:gd name="connsiteX9" fmla="*/ 1035282 w 5066739"/>
                  <a:gd name="connsiteY9" fmla="*/ 457200 h 1507238"/>
                  <a:gd name="connsiteX10" fmla="*/ 1098782 w 5066739"/>
                  <a:gd name="connsiteY10" fmla="*/ 457200 h 1507238"/>
                  <a:gd name="connsiteX11" fmla="*/ 1194032 w 5066739"/>
                  <a:gd name="connsiteY11" fmla="*/ 476250 h 1507238"/>
                  <a:gd name="connsiteX12" fmla="*/ 1244832 w 5066739"/>
                  <a:gd name="connsiteY12" fmla="*/ 501650 h 1507238"/>
                  <a:gd name="connsiteX13" fmla="*/ 1365482 w 5066739"/>
                  <a:gd name="connsiteY13" fmla="*/ 654050 h 1507238"/>
                  <a:gd name="connsiteX14" fmla="*/ 1441682 w 5066739"/>
                  <a:gd name="connsiteY14" fmla="*/ 704850 h 1507238"/>
                  <a:gd name="connsiteX15" fmla="*/ 1498832 w 5066739"/>
                  <a:gd name="connsiteY15" fmla="*/ 704850 h 1507238"/>
                  <a:gd name="connsiteX16" fmla="*/ 1943332 w 5066739"/>
                  <a:gd name="connsiteY16" fmla="*/ 768350 h 1507238"/>
                  <a:gd name="connsiteX17" fmla="*/ 2013182 w 5066739"/>
                  <a:gd name="connsiteY17" fmla="*/ 768350 h 1507238"/>
                  <a:gd name="connsiteX18" fmla="*/ 2095732 w 5066739"/>
                  <a:gd name="connsiteY18" fmla="*/ 742950 h 1507238"/>
                  <a:gd name="connsiteX19" fmla="*/ 2222732 w 5066739"/>
                  <a:gd name="connsiteY19" fmla="*/ 685800 h 1507238"/>
                  <a:gd name="connsiteX20" fmla="*/ 2356082 w 5066739"/>
                  <a:gd name="connsiteY20" fmla="*/ 1028700 h 1507238"/>
                  <a:gd name="connsiteX21" fmla="*/ 2489432 w 5066739"/>
                  <a:gd name="connsiteY21" fmla="*/ 1022350 h 1507238"/>
                  <a:gd name="connsiteX22" fmla="*/ 2584682 w 5066739"/>
                  <a:gd name="connsiteY22" fmla="*/ 1022350 h 1507238"/>
                  <a:gd name="connsiteX23" fmla="*/ 2724382 w 5066739"/>
                  <a:gd name="connsiteY23" fmla="*/ 1111250 h 1507238"/>
                  <a:gd name="connsiteX24" fmla="*/ 2806932 w 5066739"/>
                  <a:gd name="connsiteY24" fmla="*/ 1111250 h 1507238"/>
                  <a:gd name="connsiteX25" fmla="*/ 2921232 w 5066739"/>
                  <a:gd name="connsiteY25" fmla="*/ 1060450 h 1507238"/>
                  <a:gd name="connsiteX26" fmla="*/ 3029182 w 5066739"/>
                  <a:gd name="connsiteY26" fmla="*/ 1009650 h 1507238"/>
                  <a:gd name="connsiteX27" fmla="*/ 3124432 w 5066739"/>
                  <a:gd name="connsiteY27" fmla="*/ 1009650 h 1507238"/>
                  <a:gd name="connsiteX28" fmla="*/ 3194282 w 5066739"/>
                  <a:gd name="connsiteY28" fmla="*/ 768350 h 1507238"/>
                  <a:gd name="connsiteX29" fmla="*/ 3238732 w 5066739"/>
                  <a:gd name="connsiteY29" fmla="*/ 755650 h 1507238"/>
                  <a:gd name="connsiteX30" fmla="*/ 3441932 w 5066739"/>
                  <a:gd name="connsiteY30" fmla="*/ 749300 h 1507238"/>
                  <a:gd name="connsiteX31" fmla="*/ 3505432 w 5066739"/>
                  <a:gd name="connsiteY31" fmla="*/ 736600 h 1507238"/>
                  <a:gd name="connsiteX32" fmla="*/ 3607032 w 5066739"/>
                  <a:gd name="connsiteY32" fmla="*/ 647700 h 1507238"/>
                  <a:gd name="connsiteX33" fmla="*/ 3651482 w 5066739"/>
                  <a:gd name="connsiteY33" fmla="*/ 641350 h 1507238"/>
                  <a:gd name="connsiteX34" fmla="*/ 3873732 w 5066739"/>
                  <a:gd name="connsiteY34" fmla="*/ 622300 h 1507238"/>
                  <a:gd name="connsiteX35" fmla="*/ 3956282 w 5066739"/>
                  <a:gd name="connsiteY35" fmla="*/ 609600 h 1507238"/>
                  <a:gd name="connsiteX36" fmla="*/ 4064232 w 5066739"/>
                  <a:gd name="connsiteY36" fmla="*/ 590550 h 1507238"/>
                  <a:gd name="connsiteX37" fmla="*/ 4115032 w 5066739"/>
                  <a:gd name="connsiteY37" fmla="*/ 495300 h 1507238"/>
                  <a:gd name="connsiteX38" fmla="*/ 4191232 w 5066739"/>
                  <a:gd name="connsiteY38" fmla="*/ 438150 h 1507238"/>
                  <a:gd name="connsiteX39" fmla="*/ 4267432 w 5066739"/>
                  <a:gd name="connsiteY39" fmla="*/ 222250 h 1507238"/>
                  <a:gd name="connsiteX40" fmla="*/ 4299182 w 5066739"/>
                  <a:gd name="connsiteY40" fmla="*/ 82550 h 1507238"/>
                  <a:gd name="connsiteX41" fmla="*/ 4381732 w 5066739"/>
                  <a:gd name="connsiteY41" fmla="*/ 0 h 1507238"/>
                  <a:gd name="connsiteX42" fmla="*/ 4642082 w 5066739"/>
                  <a:gd name="connsiteY42" fmla="*/ 0 h 1507238"/>
                  <a:gd name="connsiteX43" fmla="*/ 4838932 w 5066739"/>
                  <a:gd name="connsiteY43" fmla="*/ 330200 h 1507238"/>
                  <a:gd name="connsiteX44" fmla="*/ 5048482 w 5066739"/>
                  <a:gd name="connsiteY44" fmla="*/ 323850 h 1507238"/>
                  <a:gd name="connsiteX0" fmla="*/ 5066739 w 5066739"/>
                  <a:gd name="connsiteY0" fmla="*/ 1495424 h 1507238"/>
                  <a:gd name="connsiteX1" fmla="*/ 28185 w 5066739"/>
                  <a:gd name="connsiteY1" fmla="*/ 1507238 h 1507238"/>
                  <a:gd name="connsiteX2" fmla="*/ 12309 w 5066739"/>
                  <a:gd name="connsiteY2" fmla="*/ 348363 h 1507238"/>
                  <a:gd name="connsiteX3" fmla="*/ 235182 w 5066739"/>
                  <a:gd name="connsiteY3" fmla="*/ 336550 h 1507238"/>
                  <a:gd name="connsiteX4" fmla="*/ 451082 w 5066739"/>
                  <a:gd name="connsiteY4" fmla="*/ 0 h 1507238"/>
                  <a:gd name="connsiteX5" fmla="*/ 666982 w 5066739"/>
                  <a:gd name="connsiteY5" fmla="*/ 19050 h 1507238"/>
                  <a:gd name="connsiteX6" fmla="*/ 749532 w 5066739"/>
                  <a:gd name="connsiteY6" fmla="*/ 69850 h 1507238"/>
                  <a:gd name="connsiteX7" fmla="*/ 781282 w 5066739"/>
                  <a:gd name="connsiteY7" fmla="*/ 114300 h 1507238"/>
                  <a:gd name="connsiteX8" fmla="*/ 984482 w 5066739"/>
                  <a:gd name="connsiteY8" fmla="*/ 425450 h 1507238"/>
                  <a:gd name="connsiteX9" fmla="*/ 1035282 w 5066739"/>
                  <a:gd name="connsiteY9" fmla="*/ 457200 h 1507238"/>
                  <a:gd name="connsiteX10" fmla="*/ 1098782 w 5066739"/>
                  <a:gd name="connsiteY10" fmla="*/ 457200 h 1507238"/>
                  <a:gd name="connsiteX11" fmla="*/ 1194032 w 5066739"/>
                  <a:gd name="connsiteY11" fmla="*/ 476250 h 1507238"/>
                  <a:gd name="connsiteX12" fmla="*/ 1244832 w 5066739"/>
                  <a:gd name="connsiteY12" fmla="*/ 501650 h 1507238"/>
                  <a:gd name="connsiteX13" fmla="*/ 1365482 w 5066739"/>
                  <a:gd name="connsiteY13" fmla="*/ 654050 h 1507238"/>
                  <a:gd name="connsiteX14" fmla="*/ 1441682 w 5066739"/>
                  <a:gd name="connsiteY14" fmla="*/ 704850 h 1507238"/>
                  <a:gd name="connsiteX15" fmla="*/ 1498832 w 5066739"/>
                  <a:gd name="connsiteY15" fmla="*/ 704850 h 1507238"/>
                  <a:gd name="connsiteX16" fmla="*/ 1943332 w 5066739"/>
                  <a:gd name="connsiteY16" fmla="*/ 768350 h 1507238"/>
                  <a:gd name="connsiteX17" fmla="*/ 2013182 w 5066739"/>
                  <a:gd name="connsiteY17" fmla="*/ 768350 h 1507238"/>
                  <a:gd name="connsiteX18" fmla="*/ 2095732 w 5066739"/>
                  <a:gd name="connsiteY18" fmla="*/ 742950 h 1507238"/>
                  <a:gd name="connsiteX19" fmla="*/ 2222732 w 5066739"/>
                  <a:gd name="connsiteY19" fmla="*/ 685800 h 1507238"/>
                  <a:gd name="connsiteX20" fmla="*/ 2356082 w 5066739"/>
                  <a:gd name="connsiteY20" fmla="*/ 1028700 h 1507238"/>
                  <a:gd name="connsiteX21" fmla="*/ 2489432 w 5066739"/>
                  <a:gd name="connsiteY21" fmla="*/ 1022350 h 1507238"/>
                  <a:gd name="connsiteX22" fmla="*/ 2584682 w 5066739"/>
                  <a:gd name="connsiteY22" fmla="*/ 1022350 h 1507238"/>
                  <a:gd name="connsiteX23" fmla="*/ 2724382 w 5066739"/>
                  <a:gd name="connsiteY23" fmla="*/ 1111250 h 1507238"/>
                  <a:gd name="connsiteX24" fmla="*/ 2806932 w 5066739"/>
                  <a:gd name="connsiteY24" fmla="*/ 1111250 h 1507238"/>
                  <a:gd name="connsiteX25" fmla="*/ 2921232 w 5066739"/>
                  <a:gd name="connsiteY25" fmla="*/ 1060450 h 1507238"/>
                  <a:gd name="connsiteX26" fmla="*/ 3029182 w 5066739"/>
                  <a:gd name="connsiteY26" fmla="*/ 1009650 h 1507238"/>
                  <a:gd name="connsiteX27" fmla="*/ 3124432 w 5066739"/>
                  <a:gd name="connsiteY27" fmla="*/ 1009650 h 1507238"/>
                  <a:gd name="connsiteX28" fmla="*/ 3194282 w 5066739"/>
                  <a:gd name="connsiteY28" fmla="*/ 768350 h 1507238"/>
                  <a:gd name="connsiteX29" fmla="*/ 3238732 w 5066739"/>
                  <a:gd name="connsiteY29" fmla="*/ 755650 h 1507238"/>
                  <a:gd name="connsiteX30" fmla="*/ 3441932 w 5066739"/>
                  <a:gd name="connsiteY30" fmla="*/ 749300 h 1507238"/>
                  <a:gd name="connsiteX31" fmla="*/ 3505432 w 5066739"/>
                  <a:gd name="connsiteY31" fmla="*/ 736600 h 1507238"/>
                  <a:gd name="connsiteX32" fmla="*/ 3607032 w 5066739"/>
                  <a:gd name="connsiteY32" fmla="*/ 647700 h 1507238"/>
                  <a:gd name="connsiteX33" fmla="*/ 3651482 w 5066739"/>
                  <a:gd name="connsiteY33" fmla="*/ 641350 h 1507238"/>
                  <a:gd name="connsiteX34" fmla="*/ 3873732 w 5066739"/>
                  <a:gd name="connsiteY34" fmla="*/ 622300 h 1507238"/>
                  <a:gd name="connsiteX35" fmla="*/ 3956282 w 5066739"/>
                  <a:gd name="connsiteY35" fmla="*/ 609600 h 1507238"/>
                  <a:gd name="connsiteX36" fmla="*/ 4064232 w 5066739"/>
                  <a:gd name="connsiteY36" fmla="*/ 590550 h 1507238"/>
                  <a:gd name="connsiteX37" fmla="*/ 4115032 w 5066739"/>
                  <a:gd name="connsiteY37" fmla="*/ 495300 h 1507238"/>
                  <a:gd name="connsiteX38" fmla="*/ 4191232 w 5066739"/>
                  <a:gd name="connsiteY38" fmla="*/ 438150 h 1507238"/>
                  <a:gd name="connsiteX39" fmla="*/ 4267432 w 5066739"/>
                  <a:gd name="connsiteY39" fmla="*/ 222250 h 1507238"/>
                  <a:gd name="connsiteX40" fmla="*/ 4299182 w 5066739"/>
                  <a:gd name="connsiteY40" fmla="*/ 82550 h 1507238"/>
                  <a:gd name="connsiteX41" fmla="*/ 4381732 w 5066739"/>
                  <a:gd name="connsiteY41" fmla="*/ 0 h 1507238"/>
                  <a:gd name="connsiteX42" fmla="*/ 4642082 w 5066739"/>
                  <a:gd name="connsiteY42" fmla="*/ 0 h 1507238"/>
                  <a:gd name="connsiteX43" fmla="*/ 4838932 w 5066739"/>
                  <a:gd name="connsiteY43" fmla="*/ 330200 h 1507238"/>
                  <a:gd name="connsiteX44" fmla="*/ 5048482 w 5066739"/>
                  <a:gd name="connsiteY44" fmla="*/ 323850 h 1507238"/>
                  <a:gd name="connsiteX0" fmla="*/ 5055514 w 5055514"/>
                  <a:gd name="connsiteY0" fmla="*/ 1495424 h 1507238"/>
                  <a:gd name="connsiteX1" fmla="*/ 16960 w 5055514"/>
                  <a:gd name="connsiteY1" fmla="*/ 1507238 h 1507238"/>
                  <a:gd name="connsiteX2" fmla="*/ 1084 w 5055514"/>
                  <a:gd name="connsiteY2" fmla="*/ 348363 h 1507238"/>
                  <a:gd name="connsiteX3" fmla="*/ 223957 w 5055514"/>
                  <a:gd name="connsiteY3" fmla="*/ 336550 h 1507238"/>
                  <a:gd name="connsiteX4" fmla="*/ 439857 w 5055514"/>
                  <a:gd name="connsiteY4" fmla="*/ 0 h 1507238"/>
                  <a:gd name="connsiteX5" fmla="*/ 655757 w 5055514"/>
                  <a:gd name="connsiteY5" fmla="*/ 19050 h 1507238"/>
                  <a:gd name="connsiteX6" fmla="*/ 738307 w 5055514"/>
                  <a:gd name="connsiteY6" fmla="*/ 69850 h 1507238"/>
                  <a:gd name="connsiteX7" fmla="*/ 770057 w 5055514"/>
                  <a:gd name="connsiteY7" fmla="*/ 114300 h 1507238"/>
                  <a:gd name="connsiteX8" fmla="*/ 973257 w 5055514"/>
                  <a:gd name="connsiteY8" fmla="*/ 425450 h 1507238"/>
                  <a:gd name="connsiteX9" fmla="*/ 1024057 w 5055514"/>
                  <a:gd name="connsiteY9" fmla="*/ 457200 h 1507238"/>
                  <a:gd name="connsiteX10" fmla="*/ 1087557 w 5055514"/>
                  <a:gd name="connsiteY10" fmla="*/ 457200 h 1507238"/>
                  <a:gd name="connsiteX11" fmla="*/ 1182807 w 5055514"/>
                  <a:gd name="connsiteY11" fmla="*/ 476250 h 1507238"/>
                  <a:gd name="connsiteX12" fmla="*/ 1233607 w 5055514"/>
                  <a:gd name="connsiteY12" fmla="*/ 501650 h 1507238"/>
                  <a:gd name="connsiteX13" fmla="*/ 1354257 w 5055514"/>
                  <a:gd name="connsiteY13" fmla="*/ 654050 h 1507238"/>
                  <a:gd name="connsiteX14" fmla="*/ 1430457 w 5055514"/>
                  <a:gd name="connsiteY14" fmla="*/ 704850 h 1507238"/>
                  <a:gd name="connsiteX15" fmla="*/ 1487607 w 5055514"/>
                  <a:gd name="connsiteY15" fmla="*/ 704850 h 1507238"/>
                  <a:gd name="connsiteX16" fmla="*/ 1932107 w 5055514"/>
                  <a:gd name="connsiteY16" fmla="*/ 768350 h 1507238"/>
                  <a:gd name="connsiteX17" fmla="*/ 2001957 w 5055514"/>
                  <a:gd name="connsiteY17" fmla="*/ 768350 h 1507238"/>
                  <a:gd name="connsiteX18" fmla="*/ 2084507 w 5055514"/>
                  <a:gd name="connsiteY18" fmla="*/ 742950 h 1507238"/>
                  <a:gd name="connsiteX19" fmla="*/ 2211507 w 5055514"/>
                  <a:gd name="connsiteY19" fmla="*/ 685800 h 1507238"/>
                  <a:gd name="connsiteX20" fmla="*/ 2344857 w 5055514"/>
                  <a:gd name="connsiteY20" fmla="*/ 1028700 h 1507238"/>
                  <a:gd name="connsiteX21" fmla="*/ 2478207 w 5055514"/>
                  <a:gd name="connsiteY21" fmla="*/ 1022350 h 1507238"/>
                  <a:gd name="connsiteX22" fmla="*/ 2573457 w 5055514"/>
                  <a:gd name="connsiteY22" fmla="*/ 1022350 h 1507238"/>
                  <a:gd name="connsiteX23" fmla="*/ 2713157 w 5055514"/>
                  <a:gd name="connsiteY23" fmla="*/ 1111250 h 1507238"/>
                  <a:gd name="connsiteX24" fmla="*/ 2795707 w 5055514"/>
                  <a:gd name="connsiteY24" fmla="*/ 1111250 h 1507238"/>
                  <a:gd name="connsiteX25" fmla="*/ 2910007 w 5055514"/>
                  <a:gd name="connsiteY25" fmla="*/ 1060450 h 1507238"/>
                  <a:gd name="connsiteX26" fmla="*/ 3017957 w 5055514"/>
                  <a:gd name="connsiteY26" fmla="*/ 1009650 h 1507238"/>
                  <a:gd name="connsiteX27" fmla="*/ 3113207 w 5055514"/>
                  <a:gd name="connsiteY27" fmla="*/ 1009650 h 1507238"/>
                  <a:gd name="connsiteX28" fmla="*/ 3183057 w 5055514"/>
                  <a:gd name="connsiteY28" fmla="*/ 768350 h 1507238"/>
                  <a:gd name="connsiteX29" fmla="*/ 3227507 w 5055514"/>
                  <a:gd name="connsiteY29" fmla="*/ 755650 h 1507238"/>
                  <a:gd name="connsiteX30" fmla="*/ 3430707 w 5055514"/>
                  <a:gd name="connsiteY30" fmla="*/ 749300 h 1507238"/>
                  <a:gd name="connsiteX31" fmla="*/ 3494207 w 5055514"/>
                  <a:gd name="connsiteY31" fmla="*/ 736600 h 1507238"/>
                  <a:gd name="connsiteX32" fmla="*/ 3595807 w 5055514"/>
                  <a:gd name="connsiteY32" fmla="*/ 647700 h 1507238"/>
                  <a:gd name="connsiteX33" fmla="*/ 3640257 w 5055514"/>
                  <a:gd name="connsiteY33" fmla="*/ 641350 h 1507238"/>
                  <a:gd name="connsiteX34" fmla="*/ 3862507 w 5055514"/>
                  <a:gd name="connsiteY34" fmla="*/ 622300 h 1507238"/>
                  <a:gd name="connsiteX35" fmla="*/ 3945057 w 5055514"/>
                  <a:gd name="connsiteY35" fmla="*/ 609600 h 1507238"/>
                  <a:gd name="connsiteX36" fmla="*/ 4053007 w 5055514"/>
                  <a:gd name="connsiteY36" fmla="*/ 590550 h 1507238"/>
                  <a:gd name="connsiteX37" fmla="*/ 4103807 w 5055514"/>
                  <a:gd name="connsiteY37" fmla="*/ 495300 h 1507238"/>
                  <a:gd name="connsiteX38" fmla="*/ 4180007 w 5055514"/>
                  <a:gd name="connsiteY38" fmla="*/ 438150 h 1507238"/>
                  <a:gd name="connsiteX39" fmla="*/ 4256207 w 5055514"/>
                  <a:gd name="connsiteY39" fmla="*/ 222250 h 1507238"/>
                  <a:gd name="connsiteX40" fmla="*/ 4287957 w 5055514"/>
                  <a:gd name="connsiteY40" fmla="*/ 82550 h 1507238"/>
                  <a:gd name="connsiteX41" fmla="*/ 4370507 w 5055514"/>
                  <a:gd name="connsiteY41" fmla="*/ 0 h 1507238"/>
                  <a:gd name="connsiteX42" fmla="*/ 4630857 w 5055514"/>
                  <a:gd name="connsiteY42" fmla="*/ 0 h 1507238"/>
                  <a:gd name="connsiteX43" fmla="*/ 4827707 w 5055514"/>
                  <a:gd name="connsiteY43" fmla="*/ 330200 h 1507238"/>
                  <a:gd name="connsiteX44" fmla="*/ 5037257 w 5055514"/>
                  <a:gd name="connsiteY44" fmla="*/ 323850 h 1507238"/>
                  <a:gd name="connsiteX0" fmla="*/ 5054430 w 5054430"/>
                  <a:gd name="connsiteY0" fmla="*/ 1495424 h 1507238"/>
                  <a:gd name="connsiteX1" fmla="*/ 15876 w 5054430"/>
                  <a:gd name="connsiteY1" fmla="*/ 1507238 h 1507238"/>
                  <a:gd name="connsiteX2" fmla="*/ 0 w 5054430"/>
                  <a:gd name="connsiteY2" fmla="*/ 348363 h 1507238"/>
                  <a:gd name="connsiteX3" fmla="*/ 222873 w 5054430"/>
                  <a:gd name="connsiteY3" fmla="*/ 336550 h 1507238"/>
                  <a:gd name="connsiteX4" fmla="*/ 438773 w 5054430"/>
                  <a:gd name="connsiteY4" fmla="*/ 0 h 1507238"/>
                  <a:gd name="connsiteX5" fmla="*/ 654673 w 5054430"/>
                  <a:gd name="connsiteY5" fmla="*/ 19050 h 1507238"/>
                  <a:gd name="connsiteX6" fmla="*/ 737223 w 5054430"/>
                  <a:gd name="connsiteY6" fmla="*/ 69850 h 1507238"/>
                  <a:gd name="connsiteX7" fmla="*/ 768973 w 5054430"/>
                  <a:gd name="connsiteY7" fmla="*/ 114300 h 1507238"/>
                  <a:gd name="connsiteX8" fmla="*/ 972173 w 5054430"/>
                  <a:gd name="connsiteY8" fmla="*/ 425450 h 1507238"/>
                  <a:gd name="connsiteX9" fmla="*/ 1022973 w 5054430"/>
                  <a:gd name="connsiteY9" fmla="*/ 457200 h 1507238"/>
                  <a:gd name="connsiteX10" fmla="*/ 1086473 w 5054430"/>
                  <a:gd name="connsiteY10" fmla="*/ 457200 h 1507238"/>
                  <a:gd name="connsiteX11" fmla="*/ 1181723 w 5054430"/>
                  <a:gd name="connsiteY11" fmla="*/ 476250 h 1507238"/>
                  <a:gd name="connsiteX12" fmla="*/ 1232523 w 5054430"/>
                  <a:gd name="connsiteY12" fmla="*/ 501650 h 1507238"/>
                  <a:gd name="connsiteX13" fmla="*/ 1353173 w 5054430"/>
                  <a:gd name="connsiteY13" fmla="*/ 654050 h 1507238"/>
                  <a:gd name="connsiteX14" fmla="*/ 1429373 w 5054430"/>
                  <a:gd name="connsiteY14" fmla="*/ 704850 h 1507238"/>
                  <a:gd name="connsiteX15" fmla="*/ 1486523 w 5054430"/>
                  <a:gd name="connsiteY15" fmla="*/ 704850 h 1507238"/>
                  <a:gd name="connsiteX16" fmla="*/ 1931023 w 5054430"/>
                  <a:gd name="connsiteY16" fmla="*/ 768350 h 1507238"/>
                  <a:gd name="connsiteX17" fmla="*/ 2000873 w 5054430"/>
                  <a:gd name="connsiteY17" fmla="*/ 768350 h 1507238"/>
                  <a:gd name="connsiteX18" fmla="*/ 2083423 w 5054430"/>
                  <a:gd name="connsiteY18" fmla="*/ 742950 h 1507238"/>
                  <a:gd name="connsiteX19" fmla="*/ 2210423 w 5054430"/>
                  <a:gd name="connsiteY19" fmla="*/ 685800 h 1507238"/>
                  <a:gd name="connsiteX20" fmla="*/ 2343773 w 5054430"/>
                  <a:gd name="connsiteY20" fmla="*/ 1028700 h 1507238"/>
                  <a:gd name="connsiteX21" fmla="*/ 2477123 w 5054430"/>
                  <a:gd name="connsiteY21" fmla="*/ 1022350 h 1507238"/>
                  <a:gd name="connsiteX22" fmla="*/ 2572373 w 5054430"/>
                  <a:gd name="connsiteY22" fmla="*/ 1022350 h 1507238"/>
                  <a:gd name="connsiteX23" fmla="*/ 2712073 w 5054430"/>
                  <a:gd name="connsiteY23" fmla="*/ 1111250 h 1507238"/>
                  <a:gd name="connsiteX24" fmla="*/ 2794623 w 5054430"/>
                  <a:gd name="connsiteY24" fmla="*/ 1111250 h 1507238"/>
                  <a:gd name="connsiteX25" fmla="*/ 2908923 w 5054430"/>
                  <a:gd name="connsiteY25" fmla="*/ 1060450 h 1507238"/>
                  <a:gd name="connsiteX26" fmla="*/ 3016873 w 5054430"/>
                  <a:gd name="connsiteY26" fmla="*/ 1009650 h 1507238"/>
                  <a:gd name="connsiteX27" fmla="*/ 3112123 w 5054430"/>
                  <a:gd name="connsiteY27" fmla="*/ 1009650 h 1507238"/>
                  <a:gd name="connsiteX28" fmla="*/ 3181973 w 5054430"/>
                  <a:gd name="connsiteY28" fmla="*/ 768350 h 1507238"/>
                  <a:gd name="connsiteX29" fmla="*/ 3226423 w 5054430"/>
                  <a:gd name="connsiteY29" fmla="*/ 755650 h 1507238"/>
                  <a:gd name="connsiteX30" fmla="*/ 3429623 w 5054430"/>
                  <a:gd name="connsiteY30" fmla="*/ 749300 h 1507238"/>
                  <a:gd name="connsiteX31" fmla="*/ 3493123 w 5054430"/>
                  <a:gd name="connsiteY31" fmla="*/ 736600 h 1507238"/>
                  <a:gd name="connsiteX32" fmla="*/ 3594723 w 5054430"/>
                  <a:gd name="connsiteY32" fmla="*/ 647700 h 1507238"/>
                  <a:gd name="connsiteX33" fmla="*/ 3639173 w 5054430"/>
                  <a:gd name="connsiteY33" fmla="*/ 641350 h 1507238"/>
                  <a:gd name="connsiteX34" fmla="*/ 3861423 w 5054430"/>
                  <a:gd name="connsiteY34" fmla="*/ 622300 h 1507238"/>
                  <a:gd name="connsiteX35" fmla="*/ 3943973 w 5054430"/>
                  <a:gd name="connsiteY35" fmla="*/ 609600 h 1507238"/>
                  <a:gd name="connsiteX36" fmla="*/ 4051923 w 5054430"/>
                  <a:gd name="connsiteY36" fmla="*/ 590550 h 1507238"/>
                  <a:gd name="connsiteX37" fmla="*/ 4102723 w 5054430"/>
                  <a:gd name="connsiteY37" fmla="*/ 495300 h 1507238"/>
                  <a:gd name="connsiteX38" fmla="*/ 4178923 w 5054430"/>
                  <a:gd name="connsiteY38" fmla="*/ 438150 h 1507238"/>
                  <a:gd name="connsiteX39" fmla="*/ 4255123 w 5054430"/>
                  <a:gd name="connsiteY39" fmla="*/ 222250 h 1507238"/>
                  <a:gd name="connsiteX40" fmla="*/ 4286873 w 5054430"/>
                  <a:gd name="connsiteY40" fmla="*/ 82550 h 1507238"/>
                  <a:gd name="connsiteX41" fmla="*/ 4369423 w 5054430"/>
                  <a:gd name="connsiteY41" fmla="*/ 0 h 1507238"/>
                  <a:gd name="connsiteX42" fmla="*/ 4629773 w 5054430"/>
                  <a:gd name="connsiteY42" fmla="*/ 0 h 1507238"/>
                  <a:gd name="connsiteX43" fmla="*/ 4826623 w 5054430"/>
                  <a:gd name="connsiteY43" fmla="*/ 330200 h 1507238"/>
                  <a:gd name="connsiteX44" fmla="*/ 5036173 w 5054430"/>
                  <a:gd name="connsiteY44" fmla="*/ 323850 h 1507238"/>
                  <a:gd name="connsiteX0" fmla="*/ 5048080 w 5048080"/>
                  <a:gd name="connsiteY0" fmla="*/ 1495424 h 1507238"/>
                  <a:gd name="connsiteX1" fmla="*/ 9526 w 5048080"/>
                  <a:gd name="connsiteY1" fmla="*/ 1507238 h 1507238"/>
                  <a:gd name="connsiteX2" fmla="*/ 0 w 5048080"/>
                  <a:gd name="connsiteY2" fmla="*/ 348363 h 1507238"/>
                  <a:gd name="connsiteX3" fmla="*/ 216523 w 5048080"/>
                  <a:gd name="connsiteY3" fmla="*/ 336550 h 1507238"/>
                  <a:gd name="connsiteX4" fmla="*/ 432423 w 5048080"/>
                  <a:gd name="connsiteY4" fmla="*/ 0 h 1507238"/>
                  <a:gd name="connsiteX5" fmla="*/ 648323 w 5048080"/>
                  <a:gd name="connsiteY5" fmla="*/ 19050 h 1507238"/>
                  <a:gd name="connsiteX6" fmla="*/ 730873 w 5048080"/>
                  <a:gd name="connsiteY6" fmla="*/ 69850 h 1507238"/>
                  <a:gd name="connsiteX7" fmla="*/ 762623 w 5048080"/>
                  <a:gd name="connsiteY7" fmla="*/ 114300 h 1507238"/>
                  <a:gd name="connsiteX8" fmla="*/ 965823 w 5048080"/>
                  <a:gd name="connsiteY8" fmla="*/ 425450 h 1507238"/>
                  <a:gd name="connsiteX9" fmla="*/ 1016623 w 5048080"/>
                  <a:gd name="connsiteY9" fmla="*/ 457200 h 1507238"/>
                  <a:gd name="connsiteX10" fmla="*/ 1080123 w 5048080"/>
                  <a:gd name="connsiteY10" fmla="*/ 457200 h 1507238"/>
                  <a:gd name="connsiteX11" fmla="*/ 1175373 w 5048080"/>
                  <a:gd name="connsiteY11" fmla="*/ 476250 h 1507238"/>
                  <a:gd name="connsiteX12" fmla="*/ 1226173 w 5048080"/>
                  <a:gd name="connsiteY12" fmla="*/ 501650 h 1507238"/>
                  <a:gd name="connsiteX13" fmla="*/ 1346823 w 5048080"/>
                  <a:gd name="connsiteY13" fmla="*/ 654050 h 1507238"/>
                  <a:gd name="connsiteX14" fmla="*/ 1423023 w 5048080"/>
                  <a:gd name="connsiteY14" fmla="*/ 704850 h 1507238"/>
                  <a:gd name="connsiteX15" fmla="*/ 1480173 w 5048080"/>
                  <a:gd name="connsiteY15" fmla="*/ 704850 h 1507238"/>
                  <a:gd name="connsiteX16" fmla="*/ 1924673 w 5048080"/>
                  <a:gd name="connsiteY16" fmla="*/ 768350 h 1507238"/>
                  <a:gd name="connsiteX17" fmla="*/ 1994523 w 5048080"/>
                  <a:gd name="connsiteY17" fmla="*/ 768350 h 1507238"/>
                  <a:gd name="connsiteX18" fmla="*/ 2077073 w 5048080"/>
                  <a:gd name="connsiteY18" fmla="*/ 742950 h 1507238"/>
                  <a:gd name="connsiteX19" fmla="*/ 2204073 w 5048080"/>
                  <a:gd name="connsiteY19" fmla="*/ 685800 h 1507238"/>
                  <a:gd name="connsiteX20" fmla="*/ 2337423 w 5048080"/>
                  <a:gd name="connsiteY20" fmla="*/ 1028700 h 1507238"/>
                  <a:gd name="connsiteX21" fmla="*/ 2470773 w 5048080"/>
                  <a:gd name="connsiteY21" fmla="*/ 1022350 h 1507238"/>
                  <a:gd name="connsiteX22" fmla="*/ 2566023 w 5048080"/>
                  <a:gd name="connsiteY22" fmla="*/ 1022350 h 1507238"/>
                  <a:gd name="connsiteX23" fmla="*/ 2705723 w 5048080"/>
                  <a:gd name="connsiteY23" fmla="*/ 1111250 h 1507238"/>
                  <a:gd name="connsiteX24" fmla="*/ 2788273 w 5048080"/>
                  <a:gd name="connsiteY24" fmla="*/ 1111250 h 1507238"/>
                  <a:gd name="connsiteX25" fmla="*/ 2902573 w 5048080"/>
                  <a:gd name="connsiteY25" fmla="*/ 1060450 h 1507238"/>
                  <a:gd name="connsiteX26" fmla="*/ 3010523 w 5048080"/>
                  <a:gd name="connsiteY26" fmla="*/ 1009650 h 1507238"/>
                  <a:gd name="connsiteX27" fmla="*/ 3105773 w 5048080"/>
                  <a:gd name="connsiteY27" fmla="*/ 1009650 h 1507238"/>
                  <a:gd name="connsiteX28" fmla="*/ 3175623 w 5048080"/>
                  <a:gd name="connsiteY28" fmla="*/ 768350 h 1507238"/>
                  <a:gd name="connsiteX29" fmla="*/ 3220073 w 5048080"/>
                  <a:gd name="connsiteY29" fmla="*/ 755650 h 1507238"/>
                  <a:gd name="connsiteX30" fmla="*/ 3423273 w 5048080"/>
                  <a:gd name="connsiteY30" fmla="*/ 749300 h 1507238"/>
                  <a:gd name="connsiteX31" fmla="*/ 3486773 w 5048080"/>
                  <a:gd name="connsiteY31" fmla="*/ 736600 h 1507238"/>
                  <a:gd name="connsiteX32" fmla="*/ 3588373 w 5048080"/>
                  <a:gd name="connsiteY32" fmla="*/ 647700 h 1507238"/>
                  <a:gd name="connsiteX33" fmla="*/ 3632823 w 5048080"/>
                  <a:gd name="connsiteY33" fmla="*/ 641350 h 1507238"/>
                  <a:gd name="connsiteX34" fmla="*/ 3855073 w 5048080"/>
                  <a:gd name="connsiteY34" fmla="*/ 622300 h 1507238"/>
                  <a:gd name="connsiteX35" fmla="*/ 3937623 w 5048080"/>
                  <a:gd name="connsiteY35" fmla="*/ 609600 h 1507238"/>
                  <a:gd name="connsiteX36" fmla="*/ 4045573 w 5048080"/>
                  <a:gd name="connsiteY36" fmla="*/ 590550 h 1507238"/>
                  <a:gd name="connsiteX37" fmla="*/ 4096373 w 5048080"/>
                  <a:gd name="connsiteY37" fmla="*/ 495300 h 1507238"/>
                  <a:gd name="connsiteX38" fmla="*/ 4172573 w 5048080"/>
                  <a:gd name="connsiteY38" fmla="*/ 438150 h 1507238"/>
                  <a:gd name="connsiteX39" fmla="*/ 4248773 w 5048080"/>
                  <a:gd name="connsiteY39" fmla="*/ 222250 h 1507238"/>
                  <a:gd name="connsiteX40" fmla="*/ 4280523 w 5048080"/>
                  <a:gd name="connsiteY40" fmla="*/ 82550 h 1507238"/>
                  <a:gd name="connsiteX41" fmla="*/ 4363073 w 5048080"/>
                  <a:gd name="connsiteY41" fmla="*/ 0 h 1507238"/>
                  <a:gd name="connsiteX42" fmla="*/ 4623423 w 5048080"/>
                  <a:gd name="connsiteY42" fmla="*/ 0 h 1507238"/>
                  <a:gd name="connsiteX43" fmla="*/ 4820273 w 5048080"/>
                  <a:gd name="connsiteY43" fmla="*/ 330200 h 1507238"/>
                  <a:gd name="connsiteX44" fmla="*/ 5029823 w 5048080"/>
                  <a:gd name="connsiteY44" fmla="*/ 323850 h 1507238"/>
                  <a:gd name="connsiteX0" fmla="*/ 5048080 w 5048080"/>
                  <a:gd name="connsiteY0" fmla="*/ 1495424 h 1507238"/>
                  <a:gd name="connsiteX1" fmla="*/ 9526 w 5048080"/>
                  <a:gd name="connsiteY1" fmla="*/ 1507238 h 1507238"/>
                  <a:gd name="connsiteX2" fmla="*/ 0 w 5048080"/>
                  <a:gd name="connsiteY2" fmla="*/ 348363 h 1507238"/>
                  <a:gd name="connsiteX3" fmla="*/ 216523 w 5048080"/>
                  <a:gd name="connsiteY3" fmla="*/ 336550 h 1507238"/>
                  <a:gd name="connsiteX4" fmla="*/ 432423 w 5048080"/>
                  <a:gd name="connsiteY4" fmla="*/ 0 h 1507238"/>
                  <a:gd name="connsiteX5" fmla="*/ 648323 w 5048080"/>
                  <a:gd name="connsiteY5" fmla="*/ 19050 h 1507238"/>
                  <a:gd name="connsiteX6" fmla="*/ 730873 w 5048080"/>
                  <a:gd name="connsiteY6" fmla="*/ 69850 h 1507238"/>
                  <a:gd name="connsiteX7" fmla="*/ 762623 w 5048080"/>
                  <a:gd name="connsiteY7" fmla="*/ 114300 h 1507238"/>
                  <a:gd name="connsiteX8" fmla="*/ 965823 w 5048080"/>
                  <a:gd name="connsiteY8" fmla="*/ 425450 h 1507238"/>
                  <a:gd name="connsiteX9" fmla="*/ 1016623 w 5048080"/>
                  <a:gd name="connsiteY9" fmla="*/ 457200 h 1507238"/>
                  <a:gd name="connsiteX10" fmla="*/ 1080123 w 5048080"/>
                  <a:gd name="connsiteY10" fmla="*/ 457200 h 1507238"/>
                  <a:gd name="connsiteX11" fmla="*/ 1175373 w 5048080"/>
                  <a:gd name="connsiteY11" fmla="*/ 476250 h 1507238"/>
                  <a:gd name="connsiteX12" fmla="*/ 1226173 w 5048080"/>
                  <a:gd name="connsiteY12" fmla="*/ 501650 h 1507238"/>
                  <a:gd name="connsiteX13" fmla="*/ 1346823 w 5048080"/>
                  <a:gd name="connsiteY13" fmla="*/ 654050 h 1507238"/>
                  <a:gd name="connsiteX14" fmla="*/ 1423023 w 5048080"/>
                  <a:gd name="connsiteY14" fmla="*/ 704850 h 1507238"/>
                  <a:gd name="connsiteX15" fmla="*/ 1480173 w 5048080"/>
                  <a:gd name="connsiteY15" fmla="*/ 704850 h 1507238"/>
                  <a:gd name="connsiteX16" fmla="*/ 1924673 w 5048080"/>
                  <a:gd name="connsiteY16" fmla="*/ 768350 h 1507238"/>
                  <a:gd name="connsiteX17" fmla="*/ 1994523 w 5048080"/>
                  <a:gd name="connsiteY17" fmla="*/ 768350 h 1507238"/>
                  <a:gd name="connsiteX18" fmla="*/ 2077073 w 5048080"/>
                  <a:gd name="connsiteY18" fmla="*/ 742950 h 1507238"/>
                  <a:gd name="connsiteX19" fmla="*/ 2204073 w 5048080"/>
                  <a:gd name="connsiteY19" fmla="*/ 685800 h 1507238"/>
                  <a:gd name="connsiteX20" fmla="*/ 2337423 w 5048080"/>
                  <a:gd name="connsiteY20" fmla="*/ 1028700 h 1507238"/>
                  <a:gd name="connsiteX21" fmla="*/ 2470773 w 5048080"/>
                  <a:gd name="connsiteY21" fmla="*/ 1022350 h 1507238"/>
                  <a:gd name="connsiteX22" fmla="*/ 2566023 w 5048080"/>
                  <a:gd name="connsiteY22" fmla="*/ 1022350 h 1507238"/>
                  <a:gd name="connsiteX23" fmla="*/ 2705723 w 5048080"/>
                  <a:gd name="connsiteY23" fmla="*/ 1111250 h 1507238"/>
                  <a:gd name="connsiteX24" fmla="*/ 2788273 w 5048080"/>
                  <a:gd name="connsiteY24" fmla="*/ 1111250 h 1507238"/>
                  <a:gd name="connsiteX25" fmla="*/ 2902573 w 5048080"/>
                  <a:gd name="connsiteY25" fmla="*/ 1060450 h 1507238"/>
                  <a:gd name="connsiteX26" fmla="*/ 3010523 w 5048080"/>
                  <a:gd name="connsiteY26" fmla="*/ 1009650 h 1507238"/>
                  <a:gd name="connsiteX27" fmla="*/ 3105773 w 5048080"/>
                  <a:gd name="connsiteY27" fmla="*/ 1009650 h 1507238"/>
                  <a:gd name="connsiteX28" fmla="*/ 3175623 w 5048080"/>
                  <a:gd name="connsiteY28" fmla="*/ 768350 h 1507238"/>
                  <a:gd name="connsiteX29" fmla="*/ 3220073 w 5048080"/>
                  <a:gd name="connsiteY29" fmla="*/ 755650 h 1507238"/>
                  <a:gd name="connsiteX30" fmla="*/ 3423273 w 5048080"/>
                  <a:gd name="connsiteY30" fmla="*/ 749300 h 1507238"/>
                  <a:gd name="connsiteX31" fmla="*/ 3486773 w 5048080"/>
                  <a:gd name="connsiteY31" fmla="*/ 736600 h 1507238"/>
                  <a:gd name="connsiteX32" fmla="*/ 3588373 w 5048080"/>
                  <a:gd name="connsiteY32" fmla="*/ 647700 h 1507238"/>
                  <a:gd name="connsiteX33" fmla="*/ 3632823 w 5048080"/>
                  <a:gd name="connsiteY33" fmla="*/ 641350 h 1507238"/>
                  <a:gd name="connsiteX34" fmla="*/ 3855073 w 5048080"/>
                  <a:gd name="connsiteY34" fmla="*/ 622300 h 1507238"/>
                  <a:gd name="connsiteX35" fmla="*/ 3937623 w 5048080"/>
                  <a:gd name="connsiteY35" fmla="*/ 609600 h 1507238"/>
                  <a:gd name="connsiteX36" fmla="*/ 4045573 w 5048080"/>
                  <a:gd name="connsiteY36" fmla="*/ 590550 h 1507238"/>
                  <a:gd name="connsiteX37" fmla="*/ 4096373 w 5048080"/>
                  <a:gd name="connsiteY37" fmla="*/ 495300 h 1507238"/>
                  <a:gd name="connsiteX38" fmla="*/ 4172573 w 5048080"/>
                  <a:gd name="connsiteY38" fmla="*/ 438150 h 1507238"/>
                  <a:gd name="connsiteX39" fmla="*/ 4248773 w 5048080"/>
                  <a:gd name="connsiteY39" fmla="*/ 222250 h 1507238"/>
                  <a:gd name="connsiteX40" fmla="*/ 4280523 w 5048080"/>
                  <a:gd name="connsiteY40" fmla="*/ 82550 h 1507238"/>
                  <a:gd name="connsiteX41" fmla="*/ 4363073 w 5048080"/>
                  <a:gd name="connsiteY41" fmla="*/ 0 h 1507238"/>
                  <a:gd name="connsiteX42" fmla="*/ 4623423 w 5048080"/>
                  <a:gd name="connsiteY42" fmla="*/ 0 h 1507238"/>
                  <a:gd name="connsiteX43" fmla="*/ 4820273 w 5048080"/>
                  <a:gd name="connsiteY43" fmla="*/ 330200 h 1507238"/>
                  <a:gd name="connsiteX44" fmla="*/ 5029823 w 5048080"/>
                  <a:gd name="connsiteY44" fmla="*/ 323850 h 1507238"/>
                  <a:gd name="connsiteX0" fmla="*/ 5048080 w 5048080"/>
                  <a:gd name="connsiteY0" fmla="*/ 1495424 h 1507238"/>
                  <a:gd name="connsiteX1" fmla="*/ 9526 w 5048080"/>
                  <a:gd name="connsiteY1" fmla="*/ 1507238 h 1507238"/>
                  <a:gd name="connsiteX2" fmla="*/ 0 w 5048080"/>
                  <a:gd name="connsiteY2" fmla="*/ 348363 h 1507238"/>
                  <a:gd name="connsiteX3" fmla="*/ 216523 w 5048080"/>
                  <a:gd name="connsiteY3" fmla="*/ 336550 h 1507238"/>
                  <a:gd name="connsiteX4" fmla="*/ 432423 w 5048080"/>
                  <a:gd name="connsiteY4" fmla="*/ 0 h 1507238"/>
                  <a:gd name="connsiteX5" fmla="*/ 648323 w 5048080"/>
                  <a:gd name="connsiteY5" fmla="*/ 19050 h 1507238"/>
                  <a:gd name="connsiteX6" fmla="*/ 730873 w 5048080"/>
                  <a:gd name="connsiteY6" fmla="*/ 69850 h 1507238"/>
                  <a:gd name="connsiteX7" fmla="*/ 762623 w 5048080"/>
                  <a:gd name="connsiteY7" fmla="*/ 114300 h 1507238"/>
                  <a:gd name="connsiteX8" fmla="*/ 965823 w 5048080"/>
                  <a:gd name="connsiteY8" fmla="*/ 425450 h 1507238"/>
                  <a:gd name="connsiteX9" fmla="*/ 1016623 w 5048080"/>
                  <a:gd name="connsiteY9" fmla="*/ 457200 h 1507238"/>
                  <a:gd name="connsiteX10" fmla="*/ 1080123 w 5048080"/>
                  <a:gd name="connsiteY10" fmla="*/ 457200 h 1507238"/>
                  <a:gd name="connsiteX11" fmla="*/ 1175373 w 5048080"/>
                  <a:gd name="connsiteY11" fmla="*/ 476250 h 1507238"/>
                  <a:gd name="connsiteX12" fmla="*/ 1226173 w 5048080"/>
                  <a:gd name="connsiteY12" fmla="*/ 501650 h 1507238"/>
                  <a:gd name="connsiteX13" fmla="*/ 1346823 w 5048080"/>
                  <a:gd name="connsiteY13" fmla="*/ 654050 h 1507238"/>
                  <a:gd name="connsiteX14" fmla="*/ 1423023 w 5048080"/>
                  <a:gd name="connsiteY14" fmla="*/ 704850 h 1507238"/>
                  <a:gd name="connsiteX15" fmla="*/ 1480173 w 5048080"/>
                  <a:gd name="connsiteY15" fmla="*/ 704850 h 1507238"/>
                  <a:gd name="connsiteX16" fmla="*/ 1924673 w 5048080"/>
                  <a:gd name="connsiteY16" fmla="*/ 768350 h 1507238"/>
                  <a:gd name="connsiteX17" fmla="*/ 1994523 w 5048080"/>
                  <a:gd name="connsiteY17" fmla="*/ 768350 h 1507238"/>
                  <a:gd name="connsiteX18" fmla="*/ 2077073 w 5048080"/>
                  <a:gd name="connsiteY18" fmla="*/ 742950 h 1507238"/>
                  <a:gd name="connsiteX19" fmla="*/ 2204073 w 5048080"/>
                  <a:gd name="connsiteY19" fmla="*/ 685800 h 1507238"/>
                  <a:gd name="connsiteX20" fmla="*/ 2337423 w 5048080"/>
                  <a:gd name="connsiteY20" fmla="*/ 1028700 h 1507238"/>
                  <a:gd name="connsiteX21" fmla="*/ 2470773 w 5048080"/>
                  <a:gd name="connsiteY21" fmla="*/ 1022350 h 1507238"/>
                  <a:gd name="connsiteX22" fmla="*/ 2566023 w 5048080"/>
                  <a:gd name="connsiteY22" fmla="*/ 1022350 h 1507238"/>
                  <a:gd name="connsiteX23" fmla="*/ 2705723 w 5048080"/>
                  <a:gd name="connsiteY23" fmla="*/ 1111250 h 1507238"/>
                  <a:gd name="connsiteX24" fmla="*/ 2788273 w 5048080"/>
                  <a:gd name="connsiteY24" fmla="*/ 1111250 h 1507238"/>
                  <a:gd name="connsiteX25" fmla="*/ 2902573 w 5048080"/>
                  <a:gd name="connsiteY25" fmla="*/ 1060450 h 1507238"/>
                  <a:gd name="connsiteX26" fmla="*/ 3010523 w 5048080"/>
                  <a:gd name="connsiteY26" fmla="*/ 1009650 h 1507238"/>
                  <a:gd name="connsiteX27" fmla="*/ 3105773 w 5048080"/>
                  <a:gd name="connsiteY27" fmla="*/ 1009650 h 1507238"/>
                  <a:gd name="connsiteX28" fmla="*/ 3175623 w 5048080"/>
                  <a:gd name="connsiteY28" fmla="*/ 768350 h 1507238"/>
                  <a:gd name="connsiteX29" fmla="*/ 3220073 w 5048080"/>
                  <a:gd name="connsiteY29" fmla="*/ 755650 h 1507238"/>
                  <a:gd name="connsiteX30" fmla="*/ 3423273 w 5048080"/>
                  <a:gd name="connsiteY30" fmla="*/ 749300 h 1507238"/>
                  <a:gd name="connsiteX31" fmla="*/ 3486773 w 5048080"/>
                  <a:gd name="connsiteY31" fmla="*/ 736600 h 1507238"/>
                  <a:gd name="connsiteX32" fmla="*/ 3588373 w 5048080"/>
                  <a:gd name="connsiteY32" fmla="*/ 647700 h 1507238"/>
                  <a:gd name="connsiteX33" fmla="*/ 3632823 w 5048080"/>
                  <a:gd name="connsiteY33" fmla="*/ 641350 h 1507238"/>
                  <a:gd name="connsiteX34" fmla="*/ 3855073 w 5048080"/>
                  <a:gd name="connsiteY34" fmla="*/ 622300 h 1507238"/>
                  <a:gd name="connsiteX35" fmla="*/ 3937623 w 5048080"/>
                  <a:gd name="connsiteY35" fmla="*/ 609600 h 1507238"/>
                  <a:gd name="connsiteX36" fmla="*/ 4045573 w 5048080"/>
                  <a:gd name="connsiteY36" fmla="*/ 590550 h 1507238"/>
                  <a:gd name="connsiteX37" fmla="*/ 4096373 w 5048080"/>
                  <a:gd name="connsiteY37" fmla="*/ 495300 h 1507238"/>
                  <a:gd name="connsiteX38" fmla="*/ 4172573 w 5048080"/>
                  <a:gd name="connsiteY38" fmla="*/ 438150 h 1507238"/>
                  <a:gd name="connsiteX39" fmla="*/ 4248773 w 5048080"/>
                  <a:gd name="connsiteY39" fmla="*/ 222250 h 1507238"/>
                  <a:gd name="connsiteX40" fmla="*/ 4280523 w 5048080"/>
                  <a:gd name="connsiteY40" fmla="*/ 82550 h 1507238"/>
                  <a:gd name="connsiteX41" fmla="*/ 4363073 w 5048080"/>
                  <a:gd name="connsiteY41" fmla="*/ 0 h 1507238"/>
                  <a:gd name="connsiteX42" fmla="*/ 4623423 w 5048080"/>
                  <a:gd name="connsiteY42" fmla="*/ 0 h 1507238"/>
                  <a:gd name="connsiteX43" fmla="*/ 4820273 w 5048080"/>
                  <a:gd name="connsiteY43" fmla="*/ 330200 h 1507238"/>
                  <a:gd name="connsiteX44" fmla="*/ 5029823 w 5048080"/>
                  <a:gd name="connsiteY44" fmla="*/ 323850 h 1507238"/>
                  <a:gd name="connsiteX0" fmla="*/ 5048080 w 5421437"/>
                  <a:gd name="connsiteY0" fmla="*/ 1495424 h 1587396"/>
                  <a:gd name="connsiteX1" fmla="*/ 5048249 w 5421437"/>
                  <a:gd name="connsiteY1" fmla="*/ 1488188 h 1587396"/>
                  <a:gd name="connsiteX2" fmla="*/ 9526 w 5421437"/>
                  <a:gd name="connsiteY2" fmla="*/ 1507238 h 1587396"/>
                  <a:gd name="connsiteX3" fmla="*/ 0 w 5421437"/>
                  <a:gd name="connsiteY3" fmla="*/ 348363 h 1587396"/>
                  <a:gd name="connsiteX4" fmla="*/ 216523 w 5421437"/>
                  <a:gd name="connsiteY4" fmla="*/ 336550 h 1587396"/>
                  <a:gd name="connsiteX5" fmla="*/ 432423 w 5421437"/>
                  <a:gd name="connsiteY5" fmla="*/ 0 h 1587396"/>
                  <a:gd name="connsiteX6" fmla="*/ 648323 w 5421437"/>
                  <a:gd name="connsiteY6" fmla="*/ 19050 h 1587396"/>
                  <a:gd name="connsiteX7" fmla="*/ 730873 w 5421437"/>
                  <a:gd name="connsiteY7" fmla="*/ 69850 h 1587396"/>
                  <a:gd name="connsiteX8" fmla="*/ 762623 w 5421437"/>
                  <a:gd name="connsiteY8" fmla="*/ 114300 h 1587396"/>
                  <a:gd name="connsiteX9" fmla="*/ 965823 w 5421437"/>
                  <a:gd name="connsiteY9" fmla="*/ 425450 h 1587396"/>
                  <a:gd name="connsiteX10" fmla="*/ 1016623 w 5421437"/>
                  <a:gd name="connsiteY10" fmla="*/ 457200 h 1587396"/>
                  <a:gd name="connsiteX11" fmla="*/ 1080123 w 5421437"/>
                  <a:gd name="connsiteY11" fmla="*/ 457200 h 1587396"/>
                  <a:gd name="connsiteX12" fmla="*/ 1175373 w 5421437"/>
                  <a:gd name="connsiteY12" fmla="*/ 476250 h 1587396"/>
                  <a:gd name="connsiteX13" fmla="*/ 1226173 w 5421437"/>
                  <a:gd name="connsiteY13" fmla="*/ 501650 h 1587396"/>
                  <a:gd name="connsiteX14" fmla="*/ 1346823 w 5421437"/>
                  <a:gd name="connsiteY14" fmla="*/ 654050 h 1587396"/>
                  <a:gd name="connsiteX15" fmla="*/ 1423023 w 5421437"/>
                  <a:gd name="connsiteY15" fmla="*/ 704850 h 1587396"/>
                  <a:gd name="connsiteX16" fmla="*/ 1480173 w 5421437"/>
                  <a:gd name="connsiteY16" fmla="*/ 704850 h 1587396"/>
                  <a:gd name="connsiteX17" fmla="*/ 1924673 w 5421437"/>
                  <a:gd name="connsiteY17" fmla="*/ 768350 h 1587396"/>
                  <a:gd name="connsiteX18" fmla="*/ 1994523 w 5421437"/>
                  <a:gd name="connsiteY18" fmla="*/ 768350 h 1587396"/>
                  <a:gd name="connsiteX19" fmla="*/ 2077073 w 5421437"/>
                  <a:gd name="connsiteY19" fmla="*/ 742950 h 1587396"/>
                  <a:gd name="connsiteX20" fmla="*/ 2204073 w 5421437"/>
                  <a:gd name="connsiteY20" fmla="*/ 685800 h 1587396"/>
                  <a:gd name="connsiteX21" fmla="*/ 2337423 w 5421437"/>
                  <a:gd name="connsiteY21" fmla="*/ 1028700 h 1587396"/>
                  <a:gd name="connsiteX22" fmla="*/ 2470773 w 5421437"/>
                  <a:gd name="connsiteY22" fmla="*/ 1022350 h 1587396"/>
                  <a:gd name="connsiteX23" fmla="*/ 2566023 w 5421437"/>
                  <a:gd name="connsiteY23" fmla="*/ 1022350 h 1587396"/>
                  <a:gd name="connsiteX24" fmla="*/ 2705723 w 5421437"/>
                  <a:gd name="connsiteY24" fmla="*/ 1111250 h 1587396"/>
                  <a:gd name="connsiteX25" fmla="*/ 2788273 w 5421437"/>
                  <a:gd name="connsiteY25" fmla="*/ 1111250 h 1587396"/>
                  <a:gd name="connsiteX26" fmla="*/ 2902573 w 5421437"/>
                  <a:gd name="connsiteY26" fmla="*/ 1060450 h 1587396"/>
                  <a:gd name="connsiteX27" fmla="*/ 3010523 w 5421437"/>
                  <a:gd name="connsiteY27" fmla="*/ 1009650 h 1587396"/>
                  <a:gd name="connsiteX28" fmla="*/ 3105773 w 5421437"/>
                  <a:gd name="connsiteY28" fmla="*/ 1009650 h 1587396"/>
                  <a:gd name="connsiteX29" fmla="*/ 3175623 w 5421437"/>
                  <a:gd name="connsiteY29" fmla="*/ 768350 h 1587396"/>
                  <a:gd name="connsiteX30" fmla="*/ 3220073 w 5421437"/>
                  <a:gd name="connsiteY30" fmla="*/ 755650 h 1587396"/>
                  <a:gd name="connsiteX31" fmla="*/ 3423273 w 5421437"/>
                  <a:gd name="connsiteY31" fmla="*/ 749300 h 1587396"/>
                  <a:gd name="connsiteX32" fmla="*/ 3486773 w 5421437"/>
                  <a:gd name="connsiteY32" fmla="*/ 736600 h 1587396"/>
                  <a:gd name="connsiteX33" fmla="*/ 3588373 w 5421437"/>
                  <a:gd name="connsiteY33" fmla="*/ 647700 h 1587396"/>
                  <a:gd name="connsiteX34" fmla="*/ 3632823 w 5421437"/>
                  <a:gd name="connsiteY34" fmla="*/ 641350 h 1587396"/>
                  <a:gd name="connsiteX35" fmla="*/ 3855073 w 5421437"/>
                  <a:gd name="connsiteY35" fmla="*/ 622300 h 1587396"/>
                  <a:gd name="connsiteX36" fmla="*/ 3937623 w 5421437"/>
                  <a:gd name="connsiteY36" fmla="*/ 609600 h 1587396"/>
                  <a:gd name="connsiteX37" fmla="*/ 4045573 w 5421437"/>
                  <a:gd name="connsiteY37" fmla="*/ 590550 h 1587396"/>
                  <a:gd name="connsiteX38" fmla="*/ 4096373 w 5421437"/>
                  <a:gd name="connsiteY38" fmla="*/ 495300 h 1587396"/>
                  <a:gd name="connsiteX39" fmla="*/ 4172573 w 5421437"/>
                  <a:gd name="connsiteY39" fmla="*/ 438150 h 1587396"/>
                  <a:gd name="connsiteX40" fmla="*/ 4248773 w 5421437"/>
                  <a:gd name="connsiteY40" fmla="*/ 222250 h 1587396"/>
                  <a:gd name="connsiteX41" fmla="*/ 4280523 w 5421437"/>
                  <a:gd name="connsiteY41" fmla="*/ 82550 h 1587396"/>
                  <a:gd name="connsiteX42" fmla="*/ 4363073 w 5421437"/>
                  <a:gd name="connsiteY42" fmla="*/ 0 h 1587396"/>
                  <a:gd name="connsiteX43" fmla="*/ 4623423 w 5421437"/>
                  <a:gd name="connsiteY43" fmla="*/ 0 h 1587396"/>
                  <a:gd name="connsiteX44" fmla="*/ 4820273 w 5421437"/>
                  <a:gd name="connsiteY44" fmla="*/ 330200 h 1587396"/>
                  <a:gd name="connsiteX45" fmla="*/ 5029823 w 5421437"/>
                  <a:gd name="connsiteY45" fmla="*/ 323850 h 1587396"/>
                  <a:gd name="connsiteX0" fmla="*/ 5050461 w 5422055"/>
                  <a:gd name="connsiteY0" fmla="*/ 1323974 h 1587396"/>
                  <a:gd name="connsiteX1" fmla="*/ 5048249 w 5422055"/>
                  <a:gd name="connsiteY1" fmla="*/ 1488188 h 1587396"/>
                  <a:gd name="connsiteX2" fmla="*/ 9526 w 5422055"/>
                  <a:gd name="connsiteY2" fmla="*/ 1507238 h 1587396"/>
                  <a:gd name="connsiteX3" fmla="*/ 0 w 5422055"/>
                  <a:gd name="connsiteY3" fmla="*/ 348363 h 1587396"/>
                  <a:gd name="connsiteX4" fmla="*/ 216523 w 5422055"/>
                  <a:gd name="connsiteY4" fmla="*/ 336550 h 1587396"/>
                  <a:gd name="connsiteX5" fmla="*/ 432423 w 5422055"/>
                  <a:gd name="connsiteY5" fmla="*/ 0 h 1587396"/>
                  <a:gd name="connsiteX6" fmla="*/ 648323 w 5422055"/>
                  <a:gd name="connsiteY6" fmla="*/ 19050 h 1587396"/>
                  <a:gd name="connsiteX7" fmla="*/ 730873 w 5422055"/>
                  <a:gd name="connsiteY7" fmla="*/ 69850 h 1587396"/>
                  <a:gd name="connsiteX8" fmla="*/ 762623 w 5422055"/>
                  <a:gd name="connsiteY8" fmla="*/ 114300 h 1587396"/>
                  <a:gd name="connsiteX9" fmla="*/ 965823 w 5422055"/>
                  <a:gd name="connsiteY9" fmla="*/ 425450 h 1587396"/>
                  <a:gd name="connsiteX10" fmla="*/ 1016623 w 5422055"/>
                  <a:gd name="connsiteY10" fmla="*/ 457200 h 1587396"/>
                  <a:gd name="connsiteX11" fmla="*/ 1080123 w 5422055"/>
                  <a:gd name="connsiteY11" fmla="*/ 457200 h 1587396"/>
                  <a:gd name="connsiteX12" fmla="*/ 1175373 w 5422055"/>
                  <a:gd name="connsiteY12" fmla="*/ 476250 h 1587396"/>
                  <a:gd name="connsiteX13" fmla="*/ 1226173 w 5422055"/>
                  <a:gd name="connsiteY13" fmla="*/ 501650 h 1587396"/>
                  <a:gd name="connsiteX14" fmla="*/ 1346823 w 5422055"/>
                  <a:gd name="connsiteY14" fmla="*/ 654050 h 1587396"/>
                  <a:gd name="connsiteX15" fmla="*/ 1423023 w 5422055"/>
                  <a:gd name="connsiteY15" fmla="*/ 704850 h 1587396"/>
                  <a:gd name="connsiteX16" fmla="*/ 1480173 w 5422055"/>
                  <a:gd name="connsiteY16" fmla="*/ 704850 h 1587396"/>
                  <a:gd name="connsiteX17" fmla="*/ 1924673 w 5422055"/>
                  <a:gd name="connsiteY17" fmla="*/ 768350 h 1587396"/>
                  <a:gd name="connsiteX18" fmla="*/ 1994523 w 5422055"/>
                  <a:gd name="connsiteY18" fmla="*/ 768350 h 1587396"/>
                  <a:gd name="connsiteX19" fmla="*/ 2077073 w 5422055"/>
                  <a:gd name="connsiteY19" fmla="*/ 742950 h 1587396"/>
                  <a:gd name="connsiteX20" fmla="*/ 2204073 w 5422055"/>
                  <a:gd name="connsiteY20" fmla="*/ 685800 h 1587396"/>
                  <a:gd name="connsiteX21" fmla="*/ 2337423 w 5422055"/>
                  <a:gd name="connsiteY21" fmla="*/ 1028700 h 1587396"/>
                  <a:gd name="connsiteX22" fmla="*/ 2470773 w 5422055"/>
                  <a:gd name="connsiteY22" fmla="*/ 1022350 h 1587396"/>
                  <a:gd name="connsiteX23" fmla="*/ 2566023 w 5422055"/>
                  <a:gd name="connsiteY23" fmla="*/ 1022350 h 1587396"/>
                  <a:gd name="connsiteX24" fmla="*/ 2705723 w 5422055"/>
                  <a:gd name="connsiteY24" fmla="*/ 1111250 h 1587396"/>
                  <a:gd name="connsiteX25" fmla="*/ 2788273 w 5422055"/>
                  <a:gd name="connsiteY25" fmla="*/ 1111250 h 1587396"/>
                  <a:gd name="connsiteX26" fmla="*/ 2902573 w 5422055"/>
                  <a:gd name="connsiteY26" fmla="*/ 1060450 h 1587396"/>
                  <a:gd name="connsiteX27" fmla="*/ 3010523 w 5422055"/>
                  <a:gd name="connsiteY27" fmla="*/ 1009650 h 1587396"/>
                  <a:gd name="connsiteX28" fmla="*/ 3105773 w 5422055"/>
                  <a:gd name="connsiteY28" fmla="*/ 1009650 h 1587396"/>
                  <a:gd name="connsiteX29" fmla="*/ 3175623 w 5422055"/>
                  <a:gd name="connsiteY29" fmla="*/ 768350 h 1587396"/>
                  <a:gd name="connsiteX30" fmla="*/ 3220073 w 5422055"/>
                  <a:gd name="connsiteY30" fmla="*/ 755650 h 1587396"/>
                  <a:gd name="connsiteX31" fmla="*/ 3423273 w 5422055"/>
                  <a:gd name="connsiteY31" fmla="*/ 749300 h 1587396"/>
                  <a:gd name="connsiteX32" fmla="*/ 3486773 w 5422055"/>
                  <a:gd name="connsiteY32" fmla="*/ 736600 h 1587396"/>
                  <a:gd name="connsiteX33" fmla="*/ 3588373 w 5422055"/>
                  <a:gd name="connsiteY33" fmla="*/ 647700 h 1587396"/>
                  <a:gd name="connsiteX34" fmla="*/ 3632823 w 5422055"/>
                  <a:gd name="connsiteY34" fmla="*/ 641350 h 1587396"/>
                  <a:gd name="connsiteX35" fmla="*/ 3855073 w 5422055"/>
                  <a:gd name="connsiteY35" fmla="*/ 622300 h 1587396"/>
                  <a:gd name="connsiteX36" fmla="*/ 3937623 w 5422055"/>
                  <a:gd name="connsiteY36" fmla="*/ 609600 h 1587396"/>
                  <a:gd name="connsiteX37" fmla="*/ 4045573 w 5422055"/>
                  <a:gd name="connsiteY37" fmla="*/ 590550 h 1587396"/>
                  <a:gd name="connsiteX38" fmla="*/ 4096373 w 5422055"/>
                  <a:gd name="connsiteY38" fmla="*/ 495300 h 1587396"/>
                  <a:gd name="connsiteX39" fmla="*/ 4172573 w 5422055"/>
                  <a:gd name="connsiteY39" fmla="*/ 438150 h 1587396"/>
                  <a:gd name="connsiteX40" fmla="*/ 4248773 w 5422055"/>
                  <a:gd name="connsiteY40" fmla="*/ 222250 h 1587396"/>
                  <a:gd name="connsiteX41" fmla="*/ 4280523 w 5422055"/>
                  <a:gd name="connsiteY41" fmla="*/ 82550 h 1587396"/>
                  <a:gd name="connsiteX42" fmla="*/ 4363073 w 5422055"/>
                  <a:gd name="connsiteY42" fmla="*/ 0 h 1587396"/>
                  <a:gd name="connsiteX43" fmla="*/ 4623423 w 5422055"/>
                  <a:gd name="connsiteY43" fmla="*/ 0 h 1587396"/>
                  <a:gd name="connsiteX44" fmla="*/ 4820273 w 5422055"/>
                  <a:gd name="connsiteY44" fmla="*/ 330200 h 1587396"/>
                  <a:gd name="connsiteX45" fmla="*/ 5029823 w 5422055"/>
                  <a:gd name="connsiteY45" fmla="*/ 323850 h 1587396"/>
                  <a:gd name="connsiteX0" fmla="*/ 5045698 w 5420821"/>
                  <a:gd name="connsiteY0" fmla="*/ 326230 h 1587396"/>
                  <a:gd name="connsiteX1" fmla="*/ 5048249 w 5420821"/>
                  <a:gd name="connsiteY1" fmla="*/ 1488188 h 1587396"/>
                  <a:gd name="connsiteX2" fmla="*/ 9526 w 5420821"/>
                  <a:gd name="connsiteY2" fmla="*/ 1507238 h 1587396"/>
                  <a:gd name="connsiteX3" fmla="*/ 0 w 5420821"/>
                  <a:gd name="connsiteY3" fmla="*/ 348363 h 1587396"/>
                  <a:gd name="connsiteX4" fmla="*/ 216523 w 5420821"/>
                  <a:gd name="connsiteY4" fmla="*/ 336550 h 1587396"/>
                  <a:gd name="connsiteX5" fmla="*/ 432423 w 5420821"/>
                  <a:gd name="connsiteY5" fmla="*/ 0 h 1587396"/>
                  <a:gd name="connsiteX6" fmla="*/ 648323 w 5420821"/>
                  <a:gd name="connsiteY6" fmla="*/ 19050 h 1587396"/>
                  <a:gd name="connsiteX7" fmla="*/ 730873 w 5420821"/>
                  <a:gd name="connsiteY7" fmla="*/ 69850 h 1587396"/>
                  <a:gd name="connsiteX8" fmla="*/ 762623 w 5420821"/>
                  <a:gd name="connsiteY8" fmla="*/ 114300 h 1587396"/>
                  <a:gd name="connsiteX9" fmla="*/ 965823 w 5420821"/>
                  <a:gd name="connsiteY9" fmla="*/ 425450 h 1587396"/>
                  <a:gd name="connsiteX10" fmla="*/ 1016623 w 5420821"/>
                  <a:gd name="connsiteY10" fmla="*/ 457200 h 1587396"/>
                  <a:gd name="connsiteX11" fmla="*/ 1080123 w 5420821"/>
                  <a:gd name="connsiteY11" fmla="*/ 457200 h 1587396"/>
                  <a:gd name="connsiteX12" fmla="*/ 1175373 w 5420821"/>
                  <a:gd name="connsiteY12" fmla="*/ 476250 h 1587396"/>
                  <a:gd name="connsiteX13" fmla="*/ 1226173 w 5420821"/>
                  <a:gd name="connsiteY13" fmla="*/ 501650 h 1587396"/>
                  <a:gd name="connsiteX14" fmla="*/ 1346823 w 5420821"/>
                  <a:gd name="connsiteY14" fmla="*/ 654050 h 1587396"/>
                  <a:gd name="connsiteX15" fmla="*/ 1423023 w 5420821"/>
                  <a:gd name="connsiteY15" fmla="*/ 704850 h 1587396"/>
                  <a:gd name="connsiteX16" fmla="*/ 1480173 w 5420821"/>
                  <a:gd name="connsiteY16" fmla="*/ 704850 h 1587396"/>
                  <a:gd name="connsiteX17" fmla="*/ 1924673 w 5420821"/>
                  <a:gd name="connsiteY17" fmla="*/ 768350 h 1587396"/>
                  <a:gd name="connsiteX18" fmla="*/ 1994523 w 5420821"/>
                  <a:gd name="connsiteY18" fmla="*/ 768350 h 1587396"/>
                  <a:gd name="connsiteX19" fmla="*/ 2077073 w 5420821"/>
                  <a:gd name="connsiteY19" fmla="*/ 742950 h 1587396"/>
                  <a:gd name="connsiteX20" fmla="*/ 2204073 w 5420821"/>
                  <a:gd name="connsiteY20" fmla="*/ 685800 h 1587396"/>
                  <a:gd name="connsiteX21" fmla="*/ 2337423 w 5420821"/>
                  <a:gd name="connsiteY21" fmla="*/ 1028700 h 1587396"/>
                  <a:gd name="connsiteX22" fmla="*/ 2470773 w 5420821"/>
                  <a:gd name="connsiteY22" fmla="*/ 1022350 h 1587396"/>
                  <a:gd name="connsiteX23" fmla="*/ 2566023 w 5420821"/>
                  <a:gd name="connsiteY23" fmla="*/ 1022350 h 1587396"/>
                  <a:gd name="connsiteX24" fmla="*/ 2705723 w 5420821"/>
                  <a:gd name="connsiteY24" fmla="*/ 1111250 h 1587396"/>
                  <a:gd name="connsiteX25" fmla="*/ 2788273 w 5420821"/>
                  <a:gd name="connsiteY25" fmla="*/ 1111250 h 1587396"/>
                  <a:gd name="connsiteX26" fmla="*/ 2902573 w 5420821"/>
                  <a:gd name="connsiteY26" fmla="*/ 1060450 h 1587396"/>
                  <a:gd name="connsiteX27" fmla="*/ 3010523 w 5420821"/>
                  <a:gd name="connsiteY27" fmla="*/ 1009650 h 1587396"/>
                  <a:gd name="connsiteX28" fmla="*/ 3105773 w 5420821"/>
                  <a:gd name="connsiteY28" fmla="*/ 1009650 h 1587396"/>
                  <a:gd name="connsiteX29" fmla="*/ 3175623 w 5420821"/>
                  <a:gd name="connsiteY29" fmla="*/ 768350 h 1587396"/>
                  <a:gd name="connsiteX30" fmla="*/ 3220073 w 5420821"/>
                  <a:gd name="connsiteY30" fmla="*/ 755650 h 1587396"/>
                  <a:gd name="connsiteX31" fmla="*/ 3423273 w 5420821"/>
                  <a:gd name="connsiteY31" fmla="*/ 749300 h 1587396"/>
                  <a:gd name="connsiteX32" fmla="*/ 3486773 w 5420821"/>
                  <a:gd name="connsiteY32" fmla="*/ 736600 h 1587396"/>
                  <a:gd name="connsiteX33" fmla="*/ 3588373 w 5420821"/>
                  <a:gd name="connsiteY33" fmla="*/ 647700 h 1587396"/>
                  <a:gd name="connsiteX34" fmla="*/ 3632823 w 5420821"/>
                  <a:gd name="connsiteY34" fmla="*/ 641350 h 1587396"/>
                  <a:gd name="connsiteX35" fmla="*/ 3855073 w 5420821"/>
                  <a:gd name="connsiteY35" fmla="*/ 622300 h 1587396"/>
                  <a:gd name="connsiteX36" fmla="*/ 3937623 w 5420821"/>
                  <a:gd name="connsiteY36" fmla="*/ 609600 h 1587396"/>
                  <a:gd name="connsiteX37" fmla="*/ 4045573 w 5420821"/>
                  <a:gd name="connsiteY37" fmla="*/ 590550 h 1587396"/>
                  <a:gd name="connsiteX38" fmla="*/ 4096373 w 5420821"/>
                  <a:gd name="connsiteY38" fmla="*/ 495300 h 1587396"/>
                  <a:gd name="connsiteX39" fmla="*/ 4172573 w 5420821"/>
                  <a:gd name="connsiteY39" fmla="*/ 438150 h 1587396"/>
                  <a:gd name="connsiteX40" fmla="*/ 4248773 w 5420821"/>
                  <a:gd name="connsiteY40" fmla="*/ 222250 h 1587396"/>
                  <a:gd name="connsiteX41" fmla="*/ 4280523 w 5420821"/>
                  <a:gd name="connsiteY41" fmla="*/ 82550 h 1587396"/>
                  <a:gd name="connsiteX42" fmla="*/ 4363073 w 5420821"/>
                  <a:gd name="connsiteY42" fmla="*/ 0 h 1587396"/>
                  <a:gd name="connsiteX43" fmla="*/ 4623423 w 5420821"/>
                  <a:gd name="connsiteY43" fmla="*/ 0 h 1587396"/>
                  <a:gd name="connsiteX44" fmla="*/ 4820273 w 5420821"/>
                  <a:gd name="connsiteY44" fmla="*/ 330200 h 1587396"/>
                  <a:gd name="connsiteX45" fmla="*/ 5029823 w 5420821"/>
                  <a:gd name="connsiteY45" fmla="*/ 323850 h 1587396"/>
                  <a:gd name="connsiteX0" fmla="*/ 5045698 w 5048249"/>
                  <a:gd name="connsiteY0" fmla="*/ 326230 h 1587396"/>
                  <a:gd name="connsiteX1" fmla="*/ 5048249 w 5048249"/>
                  <a:gd name="connsiteY1" fmla="*/ 1488188 h 1587396"/>
                  <a:gd name="connsiteX2" fmla="*/ 9526 w 5048249"/>
                  <a:gd name="connsiteY2" fmla="*/ 1507238 h 1587396"/>
                  <a:gd name="connsiteX3" fmla="*/ 0 w 5048249"/>
                  <a:gd name="connsiteY3" fmla="*/ 348363 h 1587396"/>
                  <a:gd name="connsiteX4" fmla="*/ 216523 w 5048249"/>
                  <a:gd name="connsiteY4" fmla="*/ 336550 h 1587396"/>
                  <a:gd name="connsiteX5" fmla="*/ 432423 w 5048249"/>
                  <a:gd name="connsiteY5" fmla="*/ 0 h 1587396"/>
                  <a:gd name="connsiteX6" fmla="*/ 648323 w 5048249"/>
                  <a:gd name="connsiteY6" fmla="*/ 19050 h 1587396"/>
                  <a:gd name="connsiteX7" fmla="*/ 730873 w 5048249"/>
                  <a:gd name="connsiteY7" fmla="*/ 69850 h 1587396"/>
                  <a:gd name="connsiteX8" fmla="*/ 762623 w 5048249"/>
                  <a:gd name="connsiteY8" fmla="*/ 114300 h 1587396"/>
                  <a:gd name="connsiteX9" fmla="*/ 965823 w 5048249"/>
                  <a:gd name="connsiteY9" fmla="*/ 425450 h 1587396"/>
                  <a:gd name="connsiteX10" fmla="*/ 1016623 w 5048249"/>
                  <a:gd name="connsiteY10" fmla="*/ 457200 h 1587396"/>
                  <a:gd name="connsiteX11" fmla="*/ 1080123 w 5048249"/>
                  <a:gd name="connsiteY11" fmla="*/ 457200 h 1587396"/>
                  <a:gd name="connsiteX12" fmla="*/ 1175373 w 5048249"/>
                  <a:gd name="connsiteY12" fmla="*/ 476250 h 1587396"/>
                  <a:gd name="connsiteX13" fmla="*/ 1226173 w 5048249"/>
                  <a:gd name="connsiteY13" fmla="*/ 501650 h 1587396"/>
                  <a:gd name="connsiteX14" fmla="*/ 1346823 w 5048249"/>
                  <a:gd name="connsiteY14" fmla="*/ 654050 h 1587396"/>
                  <a:gd name="connsiteX15" fmla="*/ 1423023 w 5048249"/>
                  <a:gd name="connsiteY15" fmla="*/ 704850 h 1587396"/>
                  <a:gd name="connsiteX16" fmla="*/ 1480173 w 5048249"/>
                  <a:gd name="connsiteY16" fmla="*/ 704850 h 1587396"/>
                  <a:gd name="connsiteX17" fmla="*/ 1924673 w 5048249"/>
                  <a:gd name="connsiteY17" fmla="*/ 768350 h 1587396"/>
                  <a:gd name="connsiteX18" fmla="*/ 1994523 w 5048249"/>
                  <a:gd name="connsiteY18" fmla="*/ 768350 h 1587396"/>
                  <a:gd name="connsiteX19" fmla="*/ 2077073 w 5048249"/>
                  <a:gd name="connsiteY19" fmla="*/ 742950 h 1587396"/>
                  <a:gd name="connsiteX20" fmla="*/ 2204073 w 5048249"/>
                  <a:gd name="connsiteY20" fmla="*/ 685800 h 1587396"/>
                  <a:gd name="connsiteX21" fmla="*/ 2337423 w 5048249"/>
                  <a:gd name="connsiteY21" fmla="*/ 1028700 h 1587396"/>
                  <a:gd name="connsiteX22" fmla="*/ 2470773 w 5048249"/>
                  <a:gd name="connsiteY22" fmla="*/ 1022350 h 1587396"/>
                  <a:gd name="connsiteX23" fmla="*/ 2566023 w 5048249"/>
                  <a:gd name="connsiteY23" fmla="*/ 1022350 h 1587396"/>
                  <a:gd name="connsiteX24" fmla="*/ 2705723 w 5048249"/>
                  <a:gd name="connsiteY24" fmla="*/ 1111250 h 1587396"/>
                  <a:gd name="connsiteX25" fmla="*/ 2788273 w 5048249"/>
                  <a:gd name="connsiteY25" fmla="*/ 1111250 h 1587396"/>
                  <a:gd name="connsiteX26" fmla="*/ 2902573 w 5048249"/>
                  <a:gd name="connsiteY26" fmla="*/ 1060450 h 1587396"/>
                  <a:gd name="connsiteX27" fmla="*/ 3010523 w 5048249"/>
                  <a:gd name="connsiteY27" fmla="*/ 1009650 h 1587396"/>
                  <a:gd name="connsiteX28" fmla="*/ 3105773 w 5048249"/>
                  <a:gd name="connsiteY28" fmla="*/ 1009650 h 1587396"/>
                  <a:gd name="connsiteX29" fmla="*/ 3175623 w 5048249"/>
                  <a:gd name="connsiteY29" fmla="*/ 768350 h 1587396"/>
                  <a:gd name="connsiteX30" fmla="*/ 3220073 w 5048249"/>
                  <a:gd name="connsiteY30" fmla="*/ 755650 h 1587396"/>
                  <a:gd name="connsiteX31" fmla="*/ 3423273 w 5048249"/>
                  <a:gd name="connsiteY31" fmla="*/ 749300 h 1587396"/>
                  <a:gd name="connsiteX32" fmla="*/ 3486773 w 5048249"/>
                  <a:gd name="connsiteY32" fmla="*/ 736600 h 1587396"/>
                  <a:gd name="connsiteX33" fmla="*/ 3588373 w 5048249"/>
                  <a:gd name="connsiteY33" fmla="*/ 647700 h 1587396"/>
                  <a:gd name="connsiteX34" fmla="*/ 3632823 w 5048249"/>
                  <a:gd name="connsiteY34" fmla="*/ 641350 h 1587396"/>
                  <a:gd name="connsiteX35" fmla="*/ 3855073 w 5048249"/>
                  <a:gd name="connsiteY35" fmla="*/ 622300 h 1587396"/>
                  <a:gd name="connsiteX36" fmla="*/ 3937623 w 5048249"/>
                  <a:gd name="connsiteY36" fmla="*/ 609600 h 1587396"/>
                  <a:gd name="connsiteX37" fmla="*/ 4045573 w 5048249"/>
                  <a:gd name="connsiteY37" fmla="*/ 590550 h 1587396"/>
                  <a:gd name="connsiteX38" fmla="*/ 4096373 w 5048249"/>
                  <a:gd name="connsiteY38" fmla="*/ 495300 h 1587396"/>
                  <a:gd name="connsiteX39" fmla="*/ 4172573 w 5048249"/>
                  <a:gd name="connsiteY39" fmla="*/ 438150 h 1587396"/>
                  <a:gd name="connsiteX40" fmla="*/ 4248773 w 5048249"/>
                  <a:gd name="connsiteY40" fmla="*/ 222250 h 1587396"/>
                  <a:gd name="connsiteX41" fmla="*/ 4280523 w 5048249"/>
                  <a:gd name="connsiteY41" fmla="*/ 82550 h 1587396"/>
                  <a:gd name="connsiteX42" fmla="*/ 4363073 w 5048249"/>
                  <a:gd name="connsiteY42" fmla="*/ 0 h 1587396"/>
                  <a:gd name="connsiteX43" fmla="*/ 4623423 w 5048249"/>
                  <a:gd name="connsiteY43" fmla="*/ 0 h 1587396"/>
                  <a:gd name="connsiteX44" fmla="*/ 4820273 w 5048249"/>
                  <a:gd name="connsiteY44" fmla="*/ 330200 h 1587396"/>
                  <a:gd name="connsiteX45" fmla="*/ 5029823 w 5048249"/>
                  <a:gd name="connsiteY45" fmla="*/ 323850 h 1587396"/>
                  <a:gd name="connsiteX0" fmla="*/ 5045698 w 5048249"/>
                  <a:gd name="connsiteY0" fmla="*/ 326230 h 1507238"/>
                  <a:gd name="connsiteX1" fmla="*/ 5048249 w 5048249"/>
                  <a:gd name="connsiteY1" fmla="*/ 1488188 h 1507238"/>
                  <a:gd name="connsiteX2" fmla="*/ 9526 w 5048249"/>
                  <a:gd name="connsiteY2" fmla="*/ 1507238 h 1507238"/>
                  <a:gd name="connsiteX3" fmla="*/ 0 w 5048249"/>
                  <a:gd name="connsiteY3" fmla="*/ 348363 h 1507238"/>
                  <a:gd name="connsiteX4" fmla="*/ 216523 w 5048249"/>
                  <a:gd name="connsiteY4" fmla="*/ 336550 h 1507238"/>
                  <a:gd name="connsiteX5" fmla="*/ 432423 w 5048249"/>
                  <a:gd name="connsiteY5" fmla="*/ 0 h 1507238"/>
                  <a:gd name="connsiteX6" fmla="*/ 648323 w 5048249"/>
                  <a:gd name="connsiteY6" fmla="*/ 19050 h 1507238"/>
                  <a:gd name="connsiteX7" fmla="*/ 730873 w 5048249"/>
                  <a:gd name="connsiteY7" fmla="*/ 69850 h 1507238"/>
                  <a:gd name="connsiteX8" fmla="*/ 762623 w 5048249"/>
                  <a:gd name="connsiteY8" fmla="*/ 114300 h 1507238"/>
                  <a:gd name="connsiteX9" fmla="*/ 965823 w 5048249"/>
                  <a:gd name="connsiteY9" fmla="*/ 425450 h 1507238"/>
                  <a:gd name="connsiteX10" fmla="*/ 1016623 w 5048249"/>
                  <a:gd name="connsiteY10" fmla="*/ 457200 h 1507238"/>
                  <a:gd name="connsiteX11" fmla="*/ 1080123 w 5048249"/>
                  <a:gd name="connsiteY11" fmla="*/ 457200 h 1507238"/>
                  <a:gd name="connsiteX12" fmla="*/ 1175373 w 5048249"/>
                  <a:gd name="connsiteY12" fmla="*/ 476250 h 1507238"/>
                  <a:gd name="connsiteX13" fmla="*/ 1226173 w 5048249"/>
                  <a:gd name="connsiteY13" fmla="*/ 501650 h 1507238"/>
                  <a:gd name="connsiteX14" fmla="*/ 1346823 w 5048249"/>
                  <a:gd name="connsiteY14" fmla="*/ 654050 h 1507238"/>
                  <a:gd name="connsiteX15" fmla="*/ 1423023 w 5048249"/>
                  <a:gd name="connsiteY15" fmla="*/ 704850 h 1507238"/>
                  <a:gd name="connsiteX16" fmla="*/ 1480173 w 5048249"/>
                  <a:gd name="connsiteY16" fmla="*/ 704850 h 1507238"/>
                  <a:gd name="connsiteX17" fmla="*/ 1924673 w 5048249"/>
                  <a:gd name="connsiteY17" fmla="*/ 768350 h 1507238"/>
                  <a:gd name="connsiteX18" fmla="*/ 1994523 w 5048249"/>
                  <a:gd name="connsiteY18" fmla="*/ 768350 h 1507238"/>
                  <a:gd name="connsiteX19" fmla="*/ 2077073 w 5048249"/>
                  <a:gd name="connsiteY19" fmla="*/ 742950 h 1507238"/>
                  <a:gd name="connsiteX20" fmla="*/ 2204073 w 5048249"/>
                  <a:gd name="connsiteY20" fmla="*/ 685800 h 1507238"/>
                  <a:gd name="connsiteX21" fmla="*/ 2337423 w 5048249"/>
                  <a:gd name="connsiteY21" fmla="*/ 1028700 h 1507238"/>
                  <a:gd name="connsiteX22" fmla="*/ 2470773 w 5048249"/>
                  <a:gd name="connsiteY22" fmla="*/ 1022350 h 1507238"/>
                  <a:gd name="connsiteX23" fmla="*/ 2566023 w 5048249"/>
                  <a:gd name="connsiteY23" fmla="*/ 1022350 h 1507238"/>
                  <a:gd name="connsiteX24" fmla="*/ 2705723 w 5048249"/>
                  <a:gd name="connsiteY24" fmla="*/ 1111250 h 1507238"/>
                  <a:gd name="connsiteX25" fmla="*/ 2788273 w 5048249"/>
                  <a:gd name="connsiteY25" fmla="*/ 1111250 h 1507238"/>
                  <a:gd name="connsiteX26" fmla="*/ 2902573 w 5048249"/>
                  <a:gd name="connsiteY26" fmla="*/ 1060450 h 1507238"/>
                  <a:gd name="connsiteX27" fmla="*/ 3010523 w 5048249"/>
                  <a:gd name="connsiteY27" fmla="*/ 1009650 h 1507238"/>
                  <a:gd name="connsiteX28" fmla="*/ 3105773 w 5048249"/>
                  <a:gd name="connsiteY28" fmla="*/ 1009650 h 1507238"/>
                  <a:gd name="connsiteX29" fmla="*/ 3175623 w 5048249"/>
                  <a:gd name="connsiteY29" fmla="*/ 768350 h 1507238"/>
                  <a:gd name="connsiteX30" fmla="*/ 3220073 w 5048249"/>
                  <a:gd name="connsiteY30" fmla="*/ 755650 h 1507238"/>
                  <a:gd name="connsiteX31" fmla="*/ 3423273 w 5048249"/>
                  <a:gd name="connsiteY31" fmla="*/ 749300 h 1507238"/>
                  <a:gd name="connsiteX32" fmla="*/ 3486773 w 5048249"/>
                  <a:gd name="connsiteY32" fmla="*/ 736600 h 1507238"/>
                  <a:gd name="connsiteX33" fmla="*/ 3588373 w 5048249"/>
                  <a:gd name="connsiteY33" fmla="*/ 647700 h 1507238"/>
                  <a:gd name="connsiteX34" fmla="*/ 3632823 w 5048249"/>
                  <a:gd name="connsiteY34" fmla="*/ 641350 h 1507238"/>
                  <a:gd name="connsiteX35" fmla="*/ 3855073 w 5048249"/>
                  <a:gd name="connsiteY35" fmla="*/ 622300 h 1507238"/>
                  <a:gd name="connsiteX36" fmla="*/ 3937623 w 5048249"/>
                  <a:gd name="connsiteY36" fmla="*/ 609600 h 1507238"/>
                  <a:gd name="connsiteX37" fmla="*/ 4045573 w 5048249"/>
                  <a:gd name="connsiteY37" fmla="*/ 590550 h 1507238"/>
                  <a:gd name="connsiteX38" fmla="*/ 4096373 w 5048249"/>
                  <a:gd name="connsiteY38" fmla="*/ 495300 h 1507238"/>
                  <a:gd name="connsiteX39" fmla="*/ 4172573 w 5048249"/>
                  <a:gd name="connsiteY39" fmla="*/ 438150 h 1507238"/>
                  <a:gd name="connsiteX40" fmla="*/ 4248773 w 5048249"/>
                  <a:gd name="connsiteY40" fmla="*/ 222250 h 1507238"/>
                  <a:gd name="connsiteX41" fmla="*/ 4280523 w 5048249"/>
                  <a:gd name="connsiteY41" fmla="*/ 82550 h 1507238"/>
                  <a:gd name="connsiteX42" fmla="*/ 4363073 w 5048249"/>
                  <a:gd name="connsiteY42" fmla="*/ 0 h 1507238"/>
                  <a:gd name="connsiteX43" fmla="*/ 4623423 w 5048249"/>
                  <a:gd name="connsiteY43" fmla="*/ 0 h 1507238"/>
                  <a:gd name="connsiteX44" fmla="*/ 4820273 w 5048249"/>
                  <a:gd name="connsiteY44" fmla="*/ 330200 h 1507238"/>
                  <a:gd name="connsiteX45" fmla="*/ 5029823 w 5048249"/>
                  <a:gd name="connsiteY45" fmla="*/ 323850 h 1507238"/>
                  <a:gd name="connsiteX0" fmla="*/ 5045698 w 5048249"/>
                  <a:gd name="connsiteY0" fmla="*/ 326230 h 1497713"/>
                  <a:gd name="connsiteX1" fmla="*/ 5048249 w 5048249"/>
                  <a:gd name="connsiteY1" fmla="*/ 1488188 h 1497713"/>
                  <a:gd name="connsiteX2" fmla="*/ 9526 w 5048249"/>
                  <a:gd name="connsiteY2" fmla="*/ 1497713 h 1497713"/>
                  <a:gd name="connsiteX3" fmla="*/ 0 w 5048249"/>
                  <a:gd name="connsiteY3" fmla="*/ 348363 h 1497713"/>
                  <a:gd name="connsiteX4" fmla="*/ 216523 w 5048249"/>
                  <a:gd name="connsiteY4" fmla="*/ 336550 h 1497713"/>
                  <a:gd name="connsiteX5" fmla="*/ 432423 w 5048249"/>
                  <a:gd name="connsiteY5" fmla="*/ 0 h 1497713"/>
                  <a:gd name="connsiteX6" fmla="*/ 648323 w 5048249"/>
                  <a:gd name="connsiteY6" fmla="*/ 19050 h 1497713"/>
                  <a:gd name="connsiteX7" fmla="*/ 730873 w 5048249"/>
                  <a:gd name="connsiteY7" fmla="*/ 69850 h 1497713"/>
                  <a:gd name="connsiteX8" fmla="*/ 762623 w 5048249"/>
                  <a:gd name="connsiteY8" fmla="*/ 114300 h 1497713"/>
                  <a:gd name="connsiteX9" fmla="*/ 965823 w 5048249"/>
                  <a:gd name="connsiteY9" fmla="*/ 425450 h 1497713"/>
                  <a:gd name="connsiteX10" fmla="*/ 1016623 w 5048249"/>
                  <a:gd name="connsiteY10" fmla="*/ 457200 h 1497713"/>
                  <a:gd name="connsiteX11" fmla="*/ 1080123 w 5048249"/>
                  <a:gd name="connsiteY11" fmla="*/ 457200 h 1497713"/>
                  <a:gd name="connsiteX12" fmla="*/ 1175373 w 5048249"/>
                  <a:gd name="connsiteY12" fmla="*/ 476250 h 1497713"/>
                  <a:gd name="connsiteX13" fmla="*/ 1226173 w 5048249"/>
                  <a:gd name="connsiteY13" fmla="*/ 501650 h 1497713"/>
                  <a:gd name="connsiteX14" fmla="*/ 1346823 w 5048249"/>
                  <a:gd name="connsiteY14" fmla="*/ 654050 h 1497713"/>
                  <a:gd name="connsiteX15" fmla="*/ 1423023 w 5048249"/>
                  <a:gd name="connsiteY15" fmla="*/ 704850 h 1497713"/>
                  <a:gd name="connsiteX16" fmla="*/ 1480173 w 5048249"/>
                  <a:gd name="connsiteY16" fmla="*/ 704850 h 1497713"/>
                  <a:gd name="connsiteX17" fmla="*/ 1924673 w 5048249"/>
                  <a:gd name="connsiteY17" fmla="*/ 768350 h 1497713"/>
                  <a:gd name="connsiteX18" fmla="*/ 1994523 w 5048249"/>
                  <a:gd name="connsiteY18" fmla="*/ 768350 h 1497713"/>
                  <a:gd name="connsiteX19" fmla="*/ 2077073 w 5048249"/>
                  <a:gd name="connsiteY19" fmla="*/ 742950 h 1497713"/>
                  <a:gd name="connsiteX20" fmla="*/ 2204073 w 5048249"/>
                  <a:gd name="connsiteY20" fmla="*/ 685800 h 1497713"/>
                  <a:gd name="connsiteX21" fmla="*/ 2337423 w 5048249"/>
                  <a:gd name="connsiteY21" fmla="*/ 1028700 h 1497713"/>
                  <a:gd name="connsiteX22" fmla="*/ 2470773 w 5048249"/>
                  <a:gd name="connsiteY22" fmla="*/ 1022350 h 1497713"/>
                  <a:gd name="connsiteX23" fmla="*/ 2566023 w 5048249"/>
                  <a:gd name="connsiteY23" fmla="*/ 1022350 h 1497713"/>
                  <a:gd name="connsiteX24" fmla="*/ 2705723 w 5048249"/>
                  <a:gd name="connsiteY24" fmla="*/ 1111250 h 1497713"/>
                  <a:gd name="connsiteX25" fmla="*/ 2788273 w 5048249"/>
                  <a:gd name="connsiteY25" fmla="*/ 1111250 h 1497713"/>
                  <a:gd name="connsiteX26" fmla="*/ 2902573 w 5048249"/>
                  <a:gd name="connsiteY26" fmla="*/ 1060450 h 1497713"/>
                  <a:gd name="connsiteX27" fmla="*/ 3010523 w 5048249"/>
                  <a:gd name="connsiteY27" fmla="*/ 1009650 h 1497713"/>
                  <a:gd name="connsiteX28" fmla="*/ 3105773 w 5048249"/>
                  <a:gd name="connsiteY28" fmla="*/ 1009650 h 1497713"/>
                  <a:gd name="connsiteX29" fmla="*/ 3175623 w 5048249"/>
                  <a:gd name="connsiteY29" fmla="*/ 768350 h 1497713"/>
                  <a:gd name="connsiteX30" fmla="*/ 3220073 w 5048249"/>
                  <a:gd name="connsiteY30" fmla="*/ 755650 h 1497713"/>
                  <a:gd name="connsiteX31" fmla="*/ 3423273 w 5048249"/>
                  <a:gd name="connsiteY31" fmla="*/ 749300 h 1497713"/>
                  <a:gd name="connsiteX32" fmla="*/ 3486773 w 5048249"/>
                  <a:gd name="connsiteY32" fmla="*/ 736600 h 1497713"/>
                  <a:gd name="connsiteX33" fmla="*/ 3588373 w 5048249"/>
                  <a:gd name="connsiteY33" fmla="*/ 647700 h 1497713"/>
                  <a:gd name="connsiteX34" fmla="*/ 3632823 w 5048249"/>
                  <a:gd name="connsiteY34" fmla="*/ 641350 h 1497713"/>
                  <a:gd name="connsiteX35" fmla="*/ 3855073 w 5048249"/>
                  <a:gd name="connsiteY35" fmla="*/ 622300 h 1497713"/>
                  <a:gd name="connsiteX36" fmla="*/ 3937623 w 5048249"/>
                  <a:gd name="connsiteY36" fmla="*/ 609600 h 1497713"/>
                  <a:gd name="connsiteX37" fmla="*/ 4045573 w 5048249"/>
                  <a:gd name="connsiteY37" fmla="*/ 590550 h 1497713"/>
                  <a:gd name="connsiteX38" fmla="*/ 4096373 w 5048249"/>
                  <a:gd name="connsiteY38" fmla="*/ 495300 h 1497713"/>
                  <a:gd name="connsiteX39" fmla="*/ 4172573 w 5048249"/>
                  <a:gd name="connsiteY39" fmla="*/ 438150 h 1497713"/>
                  <a:gd name="connsiteX40" fmla="*/ 4248773 w 5048249"/>
                  <a:gd name="connsiteY40" fmla="*/ 222250 h 1497713"/>
                  <a:gd name="connsiteX41" fmla="*/ 4280523 w 5048249"/>
                  <a:gd name="connsiteY41" fmla="*/ 82550 h 1497713"/>
                  <a:gd name="connsiteX42" fmla="*/ 4363073 w 5048249"/>
                  <a:gd name="connsiteY42" fmla="*/ 0 h 1497713"/>
                  <a:gd name="connsiteX43" fmla="*/ 4623423 w 5048249"/>
                  <a:gd name="connsiteY43" fmla="*/ 0 h 1497713"/>
                  <a:gd name="connsiteX44" fmla="*/ 4820273 w 5048249"/>
                  <a:gd name="connsiteY44" fmla="*/ 330200 h 1497713"/>
                  <a:gd name="connsiteX45" fmla="*/ 5029823 w 5048249"/>
                  <a:gd name="connsiteY45" fmla="*/ 323850 h 1497713"/>
                  <a:gd name="connsiteX0" fmla="*/ 5045698 w 5053635"/>
                  <a:gd name="connsiteY0" fmla="*/ 326230 h 1497713"/>
                  <a:gd name="connsiteX1" fmla="*/ 5048249 w 5053635"/>
                  <a:gd name="connsiteY1" fmla="*/ 1488188 h 1497713"/>
                  <a:gd name="connsiteX2" fmla="*/ 9526 w 5053635"/>
                  <a:gd name="connsiteY2" fmla="*/ 1497713 h 1497713"/>
                  <a:gd name="connsiteX3" fmla="*/ 0 w 5053635"/>
                  <a:gd name="connsiteY3" fmla="*/ 348363 h 1497713"/>
                  <a:gd name="connsiteX4" fmla="*/ 216523 w 5053635"/>
                  <a:gd name="connsiteY4" fmla="*/ 336550 h 1497713"/>
                  <a:gd name="connsiteX5" fmla="*/ 432423 w 5053635"/>
                  <a:gd name="connsiteY5" fmla="*/ 0 h 1497713"/>
                  <a:gd name="connsiteX6" fmla="*/ 648323 w 5053635"/>
                  <a:gd name="connsiteY6" fmla="*/ 19050 h 1497713"/>
                  <a:gd name="connsiteX7" fmla="*/ 730873 w 5053635"/>
                  <a:gd name="connsiteY7" fmla="*/ 69850 h 1497713"/>
                  <a:gd name="connsiteX8" fmla="*/ 762623 w 5053635"/>
                  <a:gd name="connsiteY8" fmla="*/ 114300 h 1497713"/>
                  <a:gd name="connsiteX9" fmla="*/ 965823 w 5053635"/>
                  <a:gd name="connsiteY9" fmla="*/ 425450 h 1497713"/>
                  <a:gd name="connsiteX10" fmla="*/ 1016623 w 5053635"/>
                  <a:gd name="connsiteY10" fmla="*/ 457200 h 1497713"/>
                  <a:gd name="connsiteX11" fmla="*/ 1080123 w 5053635"/>
                  <a:gd name="connsiteY11" fmla="*/ 457200 h 1497713"/>
                  <a:gd name="connsiteX12" fmla="*/ 1175373 w 5053635"/>
                  <a:gd name="connsiteY12" fmla="*/ 476250 h 1497713"/>
                  <a:gd name="connsiteX13" fmla="*/ 1226173 w 5053635"/>
                  <a:gd name="connsiteY13" fmla="*/ 501650 h 1497713"/>
                  <a:gd name="connsiteX14" fmla="*/ 1346823 w 5053635"/>
                  <a:gd name="connsiteY14" fmla="*/ 654050 h 1497713"/>
                  <a:gd name="connsiteX15" fmla="*/ 1423023 w 5053635"/>
                  <a:gd name="connsiteY15" fmla="*/ 704850 h 1497713"/>
                  <a:gd name="connsiteX16" fmla="*/ 1480173 w 5053635"/>
                  <a:gd name="connsiteY16" fmla="*/ 704850 h 1497713"/>
                  <a:gd name="connsiteX17" fmla="*/ 1924673 w 5053635"/>
                  <a:gd name="connsiteY17" fmla="*/ 768350 h 1497713"/>
                  <a:gd name="connsiteX18" fmla="*/ 1994523 w 5053635"/>
                  <a:gd name="connsiteY18" fmla="*/ 768350 h 1497713"/>
                  <a:gd name="connsiteX19" fmla="*/ 2077073 w 5053635"/>
                  <a:gd name="connsiteY19" fmla="*/ 742950 h 1497713"/>
                  <a:gd name="connsiteX20" fmla="*/ 2204073 w 5053635"/>
                  <a:gd name="connsiteY20" fmla="*/ 685800 h 1497713"/>
                  <a:gd name="connsiteX21" fmla="*/ 2337423 w 5053635"/>
                  <a:gd name="connsiteY21" fmla="*/ 1028700 h 1497713"/>
                  <a:gd name="connsiteX22" fmla="*/ 2470773 w 5053635"/>
                  <a:gd name="connsiteY22" fmla="*/ 1022350 h 1497713"/>
                  <a:gd name="connsiteX23" fmla="*/ 2566023 w 5053635"/>
                  <a:gd name="connsiteY23" fmla="*/ 1022350 h 1497713"/>
                  <a:gd name="connsiteX24" fmla="*/ 2705723 w 5053635"/>
                  <a:gd name="connsiteY24" fmla="*/ 1111250 h 1497713"/>
                  <a:gd name="connsiteX25" fmla="*/ 2788273 w 5053635"/>
                  <a:gd name="connsiteY25" fmla="*/ 1111250 h 1497713"/>
                  <a:gd name="connsiteX26" fmla="*/ 2902573 w 5053635"/>
                  <a:gd name="connsiteY26" fmla="*/ 1060450 h 1497713"/>
                  <a:gd name="connsiteX27" fmla="*/ 3010523 w 5053635"/>
                  <a:gd name="connsiteY27" fmla="*/ 1009650 h 1497713"/>
                  <a:gd name="connsiteX28" fmla="*/ 3105773 w 5053635"/>
                  <a:gd name="connsiteY28" fmla="*/ 1009650 h 1497713"/>
                  <a:gd name="connsiteX29" fmla="*/ 3175623 w 5053635"/>
                  <a:gd name="connsiteY29" fmla="*/ 768350 h 1497713"/>
                  <a:gd name="connsiteX30" fmla="*/ 3220073 w 5053635"/>
                  <a:gd name="connsiteY30" fmla="*/ 755650 h 1497713"/>
                  <a:gd name="connsiteX31" fmla="*/ 3423273 w 5053635"/>
                  <a:gd name="connsiteY31" fmla="*/ 749300 h 1497713"/>
                  <a:gd name="connsiteX32" fmla="*/ 3486773 w 5053635"/>
                  <a:gd name="connsiteY32" fmla="*/ 736600 h 1497713"/>
                  <a:gd name="connsiteX33" fmla="*/ 3588373 w 5053635"/>
                  <a:gd name="connsiteY33" fmla="*/ 647700 h 1497713"/>
                  <a:gd name="connsiteX34" fmla="*/ 3632823 w 5053635"/>
                  <a:gd name="connsiteY34" fmla="*/ 641350 h 1497713"/>
                  <a:gd name="connsiteX35" fmla="*/ 3855073 w 5053635"/>
                  <a:gd name="connsiteY35" fmla="*/ 622300 h 1497713"/>
                  <a:gd name="connsiteX36" fmla="*/ 3937623 w 5053635"/>
                  <a:gd name="connsiteY36" fmla="*/ 609600 h 1497713"/>
                  <a:gd name="connsiteX37" fmla="*/ 4045573 w 5053635"/>
                  <a:gd name="connsiteY37" fmla="*/ 590550 h 1497713"/>
                  <a:gd name="connsiteX38" fmla="*/ 4096373 w 5053635"/>
                  <a:gd name="connsiteY38" fmla="*/ 495300 h 1497713"/>
                  <a:gd name="connsiteX39" fmla="*/ 4172573 w 5053635"/>
                  <a:gd name="connsiteY39" fmla="*/ 438150 h 1497713"/>
                  <a:gd name="connsiteX40" fmla="*/ 4248773 w 5053635"/>
                  <a:gd name="connsiteY40" fmla="*/ 222250 h 1497713"/>
                  <a:gd name="connsiteX41" fmla="*/ 4280523 w 5053635"/>
                  <a:gd name="connsiteY41" fmla="*/ 82550 h 1497713"/>
                  <a:gd name="connsiteX42" fmla="*/ 4363073 w 5053635"/>
                  <a:gd name="connsiteY42" fmla="*/ 0 h 1497713"/>
                  <a:gd name="connsiteX43" fmla="*/ 4623423 w 5053635"/>
                  <a:gd name="connsiteY43" fmla="*/ 0 h 1497713"/>
                  <a:gd name="connsiteX44" fmla="*/ 4820273 w 5053635"/>
                  <a:gd name="connsiteY44" fmla="*/ 330200 h 1497713"/>
                  <a:gd name="connsiteX45" fmla="*/ 5053635 w 5053635"/>
                  <a:gd name="connsiteY45" fmla="*/ 326231 h 1497713"/>
                  <a:gd name="connsiteX0" fmla="*/ 5045698 w 5051254"/>
                  <a:gd name="connsiteY0" fmla="*/ 326230 h 1497713"/>
                  <a:gd name="connsiteX1" fmla="*/ 5048249 w 5051254"/>
                  <a:gd name="connsiteY1" fmla="*/ 1488188 h 1497713"/>
                  <a:gd name="connsiteX2" fmla="*/ 9526 w 5051254"/>
                  <a:gd name="connsiteY2" fmla="*/ 1497713 h 1497713"/>
                  <a:gd name="connsiteX3" fmla="*/ 0 w 5051254"/>
                  <a:gd name="connsiteY3" fmla="*/ 348363 h 1497713"/>
                  <a:gd name="connsiteX4" fmla="*/ 216523 w 5051254"/>
                  <a:gd name="connsiteY4" fmla="*/ 336550 h 1497713"/>
                  <a:gd name="connsiteX5" fmla="*/ 432423 w 5051254"/>
                  <a:gd name="connsiteY5" fmla="*/ 0 h 1497713"/>
                  <a:gd name="connsiteX6" fmla="*/ 648323 w 5051254"/>
                  <a:gd name="connsiteY6" fmla="*/ 19050 h 1497713"/>
                  <a:gd name="connsiteX7" fmla="*/ 730873 w 5051254"/>
                  <a:gd name="connsiteY7" fmla="*/ 69850 h 1497713"/>
                  <a:gd name="connsiteX8" fmla="*/ 762623 w 5051254"/>
                  <a:gd name="connsiteY8" fmla="*/ 114300 h 1497713"/>
                  <a:gd name="connsiteX9" fmla="*/ 965823 w 5051254"/>
                  <a:gd name="connsiteY9" fmla="*/ 425450 h 1497713"/>
                  <a:gd name="connsiteX10" fmla="*/ 1016623 w 5051254"/>
                  <a:gd name="connsiteY10" fmla="*/ 457200 h 1497713"/>
                  <a:gd name="connsiteX11" fmla="*/ 1080123 w 5051254"/>
                  <a:gd name="connsiteY11" fmla="*/ 457200 h 1497713"/>
                  <a:gd name="connsiteX12" fmla="*/ 1175373 w 5051254"/>
                  <a:gd name="connsiteY12" fmla="*/ 476250 h 1497713"/>
                  <a:gd name="connsiteX13" fmla="*/ 1226173 w 5051254"/>
                  <a:gd name="connsiteY13" fmla="*/ 501650 h 1497713"/>
                  <a:gd name="connsiteX14" fmla="*/ 1346823 w 5051254"/>
                  <a:gd name="connsiteY14" fmla="*/ 654050 h 1497713"/>
                  <a:gd name="connsiteX15" fmla="*/ 1423023 w 5051254"/>
                  <a:gd name="connsiteY15" fmla="*/ 704850 h 1497713"/>
                  <a:gd name="connsiteX16" fmla="*/ 1480173 w 5051254"/>
                  <a:gd name="connsiteY16" fmla="*/ 704850 h 1497713"/>
                  <a:gd name="connsiteX17" fmla="*/ 1924673 w 5051254"/>
                  <a:gd name="connsiteY17" fmla="*/ 768350 h 1497713"/>
                  <a:gd name="connsiteX18" fmla="*/ 1994523 w 5051254"/>
                  <a:gd name="connsiteY18" fmla="*/ 768350 h 1497713"/>
                  <a:gd name="connsiteX19" fmla="*/ 2077073 w 5051254"/>
                  <a:gd name="connsiteY19" fmla="*/ 742950 h 1497713"/>
                  <a:gd name="connsiteX20" fmla="*/ 2204073 w 5051254"/>
                  <a:gd name="connsiteY20" fmla="*/ 685800 h 1497713"/>
                  <a:gd name="connsiteX21" fmla="*/ 2337423 w 5051254"/>
                  <a:gd name="connsiteY21" fmla="*/ 1028700 h 1497713"/>
                  <a:gd name="connsiteX22" fmla="*/ 2470773 w 5051254"/>
                  <a:gd name="connsiteY22" fmla="*/ 1022350 h 1497713"/>
                  <a:gd name="connsiteX23" fmla="*/ 2566023 w 5051254"/>
                  <a:gd name="connsiteY23" fmla="*/ 1022350 h 1497713"/>
                  <a:gd name="connsiteX24" fmla="*/ 2705723 w 5051254"/>
                  <a:gd name="connsiteY24" fmla="*/ 1111250 h 1497713"/>
                  <a:gd name="connsiteX25" fmla="*/ 2788273 w 5051254"/>
                  <a:gd name="connsiteY25" fmla="*/ 1111250 h 1497713"/>
                  <a:gd name="connsiteX26" fmla="*/ 2902573 w 5051254"/>
                  <a:gd name="connsiteY26" fmla="*/ 1060450 h 1497713"/>
                  <a:gd name="connsiteX27" fmla="*/ 3010523 w 5051254"/>
                  <a:gd name="connsiteY27" fmla="*/ 1009650 h 1497713"/>
                  <a:gd name="connsiteX28" fmla="*/ 3105773 w 5051254"/>
                  <a:gd name="connsiteY28" fmla="*/ 1009650 h 1497713"/>
                  <a:gd name="connsiteX29" fmla="*/ 3175623 w 5051254"/>
                  <a:gd name="connsiteY29" fmla="*/ 768350 h 1497713"/>
                  <a:gd name="connsiteX30" fmla="*/ 3220073 w 5051254"/>
                  <a:gd name="connsiteY30" fmla="*/ 755650 h 1497713"/>
                  <a:gd name="connsiteX31" fmla="*/ 3423273 w 5051254"/>
                  <a:gd name="connsiteY31" fmla="*/ 749300 h 1497713"/>
                  <a:gd name="connsiteX32" fmla="*/ 3486773 w 5051254"/>
                  <a:gd name="connsiteY32" fmla="*/ 736600 h 1497713"/>
                  <a:gd name="connsiteX33" fmla="*/ 3588373 w 5051254"/>
                  <a:gd name="connsiteY33" fmla="*/ 647700 h 1497713"/>
                  <a:gd name="connsiteX34" fmla="*/ 3632823 w 5051254"/>
                  <a:gd name="connsiteY34" fmla="*/ 641350 h 1497713"/>
                  <a:gd name="connsiteX35" fmla="*/ 3855073 w 5051254"/>
                  <a:gd name="connsiteY35" fmla="*/ 622300 h 1497713"/>
                  <a:gd name="connsiteX36" fmla="*/ 3937623 w 5051254"/>
                  <a:gd name="connsiteY36" fmla="*/ 609600 h 1497713"/>
                  <a:gd name="connsiteX37" fmla="*/ 4045573 w 5051254"/>
                  <a:gd name="connsiteY37" fmla="*/ 590550 h 1497713"/>
                  <a:gd name="connsiteX38" fmla="*/ 4096373 w 5051254"/>
                  <a:gd name="connsiteY38" fmla="*/ 495300 h 1497713"/>
                  <a:gd name="connsiteX39" fmla="*/ 4172573 w 5051254"/>
                  <a:gd name="connsiteY39" fmla="*/ 438150 h 1497713"/>
                  <a:gd name="connsiteX40" fmla="*/ 4248773 w 5051254"/>
                  <a:gd name="connsiteY40" fmla="*/ 222250 h 1497713"/>
                  <a:gd name="connsiteX41" fmla="*/ 4280523 w 5051254"/>
                  <a:gd name="connsiteY41" fmla="*/ 82550 h 1497713"/>
                  <a:gd name="connsiteX42" fmla="*/ 4363073 w 5051254"/>
                  <a:gd name="connsiteY42" fmla="*/ 0 h 1497713"/>
                  <a:gd name="connsiteX43" fmla="*/ 4623423 w 5051254"/>
                  <a:gd name="connsiteY43" fmla="*/ 0 h 1497713"/>
                  <a:gd name="connsiteX44" fmla="*/ 4820273 w 5051254"/>
                  <a:gd name="connsiteY44" fmla="*/ 330200 h 1497713"/>
                  <a:gd name="connsiteX45" fmla="*/ 5051254 w 5051254"/>
                  <a:gd name="connsiteY45" fmla="*/ 326231 h 14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51254" h="1497713">
                    <a:moveTo>
                      <a:pt x="5045698" y="326230"/>
                    </a:moveTo>
                    <a:cubicBezTo>
                      <a:pt x="5045726" y="325024"/>
                      <a:pt x="5047427" y="1257619"/>
                      <a:pt x="5048249" y="1488188"/>
                    </a:cubicBezTo>
                    <a:lnTo>
                      <a:pt x="9526" y="1497713"/>
                    </a:lnTo>
                    <a:cubicBezTo>
                      <a:pt x="4792" y="1017479"/>
                      <a:pt x="6775" y="759378"/>
                      <a:pt x="0" y="348363"/>
                    </a:cubicBezTo>
                    <a:lnTo>
                      <a:pt x="216523" y="336550"/>
                    </a:lnTo>
                    <a:lnTo>
                      <a:pt x="432423" y="0"/>
                    </a:lnTo>
                    <a:lnTo>
                      <a:pt x="648323" y="19050"/>
                    </a:lnTo>
                    <a:lnTo>
                      <a:pt x="730873" y="69850"/>
                    </a:lnTo>
                    <a:lnTo>
                      <a:pt x="762623" y="114300"/>
                    </a:lnTo>
                    <a:lnTo>
                      <a:pt x="965823" y="425450"/>
                    </a:lnTo>
                    <a:lnTo>
                      <a:pt x="1016623" y="457200"/>
                    </a:lnTo>
                    <a:lnTo>
                      <a:pt x="1080123" y="457200"/>
                    </a:lnTo>
                    <a:lnTo>
                      <a:pt x="1175373" y="476250"/>
                    </a:lnTo>
                    <a:lnTo>
                      <a:pt x="1226173" y="501650"/>
                    </a:lnTo>
                    <a:lnTo>
                      <a:pt x="1346823" y="654050"/>
                    </a:lnTo>
                    <a:lnTo>
                      <a:pt x="1423023" y="704850"/>
                    </a:lnTo>
                    <a:lnTo>
                      <a:pt x="1480173" y="704850"/>
                    </a:lnTo>
                    <a:lnTo>
                      <a:pt x="1924673" y="768350"/>
                    </a:lnTo>
                    <a:lnTo>
                      <a:pt x="1994523" y="768350"/>
                    </a:lnTo>
                    <a:lnTo>
                      <a:pt x="2077073" y="742950"/>
                    </a:lnTo>
                    <a:lnTo>
                      <a:pt x="2204073" y="685800"/>
                    </a:lnTo>
                    <a:lnTo>
                      <a:pt x="2337423" y="1028700"/>
                    </a:lnTo>
                    <a:lnTo>
                      <a:pt x="2470773" y="1022350"/>
                    </a:lnTo>
                    <a:lnTo>
                      <a:pt x="2566023" y="1022350"/>
                    </a:lnTo>
                    <a:lnTo>
                      <a:pt x="2705723" y="1111250"/>
                    </a:lnTo>
                    <a:lnTo>
                      <a:pt x="2788273" y="1111250"/>
                    </a:lnTo>
                    <a:lnTo>
                      <a:pt x="2902573" y="1060450"/>
                    </a:lnTo>
                    <a:lnTo>
                      <a:pt x="3010523" y="1009650"/>
                    </a:lnTo>
                    <a:lnTo>
                      <a:pt x="3105773" y="1009650"/>
                    </a:lnTo>
                    <a:lnTo>
                      <a:pt x="3175623" y="768350"/>
                    </a:lnTo>
                    <a:lnTo>
                      <a:pt x="3220073" y="755650"/>
                    </a:lnTo>
                    <a:lnTo>
                      <a:pt x="3423273" y="749300"/>
                    </a:lnTo>
                    <a:lnTo>
                      <a:pt x="3486773" y="736600"/>
                    </a:lnTo>
                    <a:lnTo>
                      <a:pt x="3588373" y="647700"/>
                    </a:lnTo>
                    <a:lnTo>
                      <a:pt x="3632823" y="641350"/>
                    </a:lnTo>
                    <a:lnTo>
                      <a:pt x="3855073" y="622300"/>
                    </a:lnTo>
                    <a:lnTo>
                      <a:pt x="3937623" y="609600"/>
                    </a:lnTo>
                    <a:lnTo>
                      <a:pt x="4045573" y="590550"/>
                    </a:lnTo>
                    <a:lnTo>
                      <a:pt x="4096373" y="495300"/>
                    </a:lnTo>
                    <a:lnTo>
                      <a:pt x="4172573" y="438150"/>
                    </a:lnTo>
                    <a:lnTo>
                      <a:pt x="4248773" y="222250"/>
                    </a:lnTo>
                    <a:lnTo>
                      <a:pt x="4280523" y="82550"/>
                    </a:lnTo>
                    <a:lnTo>
                      <a:pt x="4363073" y="0"/>
                    </a:lnTo>
                    <a:lnTo>
                      <a:pt x="4623423" y="0"/>
                    </a:lnTo>
                    <a:lnTo>
                      <a:pt x="4820273" y="330200"/>
                    </a:lnTo>
                    <a:lnTo>
                      <a:pt x="5051254" y="326231"/>
                    </a:lnTo>
                  </a:path>
                </a:pathLst>
              </a:custGeom>
              <a:solidFill>
                <a:sysClr val="window" lastClr="FFFFFF"/>
              </a:solidFill>
              <a:ln w="25400" cap="flat" cmpd="sng" algn="ctr">
                <a:noFill/>
                <a:prstDash val="solid"/>
              </a:ln>
              <a:effectLst/>
            </p:spPr>
            <p:txBody>
              <a:bodyPr rtlCol="0" anchor="ctr"/>
              <a:lstStyle/>
              <a:p>
                <a:pPr algn="ctr" defTabSz="914400" eaLnBrk="0" fontAlgn="base" hangingPunct="0">
                  <a:spcBef>
                    <a:spcPct val="0"/>
                  </a:spcBef>
                  <a:spcAft>
                    <a:spcPct val="0"/>
                  </a:spcAft>
                  <a:defRPr/>
                </a:pPr>
                <a:endParaRPr kumimoji="1" lang="ja-JP" altLang="en-US" kern="0">
                  <a:solidFill>
                    <a:prstClr val="white"/>
                  </a:solidFill>
                  <a:latin typeface="Calibri"/>
                  <a:ea typeface="ＭＳ Ｐゴシック" panose="020B0600070205080204" pitchFamily="50" charset="-128"/>
                </a:endParaRPr>
              </a:p>
            </p:txBody>
          </p:sp>
          <p:sp>
            <p:nvSpPr>
              <p:cNvPr id="27" name="フリーフォーム: 図形 26">
                <a:extLst>
                  <a:ext uri="{FF2B5EF4-FFF2-40B4-BE49-F238E27FC236}">
                    <a16:creationId xmlns:a16="http://schemas.microsoft.com/office/drawing/2014/main" id="{CEABF307-8397-A29F-5460-E0CA2E2612EF}"/>
                  </a:ext>
                </a:extLst>
              </p:cNvPr>
              <p:cNvSpPr/>
              <p:nvPr/>
            </p:nvSpPr>
            <p:spPr>
              <a:xfrm>
                <a:off x="344214" y="1917535"/>
                <a:ext cx="5051254" cy="1497713"/>
              </a:xfrm>
              <a:custGeom>
                <a:avLst/>
                <a:gdLst>
                  <a:gd name="connsiteX0" fmla="*/ 0 w 5029200"/>
                  <a:gd name="connsiteY0" fmla="*/ 336550 h 1111250"/>
                  <a:gd name="connsiteX1" fmla="*/ 0 w 5029200"/>
                  <a:gd name="connsiteY1" fmla="*/ 336550 h 1111250"/>
                  <a:gd name="connsiteX2" fmla="*/ 215900 w 5029200"/>
                  <a:gd name="connsiteY2" fmla="*/ 336550 h 1111250"/>
                  <a:gd name="connsiteX3" fmla="*/ 431800 w 5029200"/>
                  <a:gd name="connsiteY3" fmla="*/ 0 h 1111250"/>
                  <a:gd name="connsiteX4" fmla="*/ 647700 w 5029200"/>
                  <a:gd name="connsiteY4" fmla="*/ 19050 h 1111250"/>
                  <a:gd name="connsiteX5" fmla="*/ 730250 w 5029200"/>
                  <a:gd name="connsiteY5" fmla="*/ 69850 h 1111250"/>
                  <a:gd name="connsiteX6" fmla="*/ 762000 w 5029200"/>
                  <a:gd name="connsiteY6" fmla="*/ 114300 h 1111250"/>
                  <a:gd name="connsiteX7" fmla="*/ 965200 w 5029200"/>
                  <a:gd name="connsiteY7" fmla="*/ 425450 h 1111250"/>
                  <a:gd name="connsiteX8" fmla="*/ 1016000 w 5029200"/>
                  <a:gd name="connsiteY8" fmla="*/ 457200 h 1111250"/>
                  <a:gd name="connsiteX9" fmla="*/ 1079500 w 5029200"/>
                  <a:gd name="connsiteY9" fmla="*/ 457200 h 1111250"/>
                  <a:gd name="connsiteX10" fmla="*/ 1174750 w 5029200"/>
                  <a:gd name="connsiteY10" fmla="*/ 476250 h 1111250"/>
                  <a:gd name="connsiteX11" fmla="*/ 1225550 w 5029200"/>
                  <a:gd name="connsiteY11" fmla="*/ 501650 h 1111250"/>
                  <a:gd name="connsiteX12" fmla="*/ 1346200 w 5029200"/>
                  <a:gd name="connsiteY12" fmla="*/ 654050 h 1111250"/>
                  <a:gd name="connsiteX13" fmla="*/ 1422400 w 5029200"/>
                  <a:gd name="connsiteY13" fmla="*/ 704850 h 1111250"/>
                  <a:gd name="connsiteX14" fmla="*/ 1479550 w 5029200"/>
                  <a:gd name="connsiteY14" fmla="*/ 704850 h 1111250"/>
                  <a:gd name="connsiteX15" fmla="*/ 1924050 w 5029200"/>
                  <a:gd name="connsiteY15" fmla="*/ 768350 h 1111250"/>
                  <a:gd name="connsiteX16" fmla="*/ 1993900 w 5029200"/>
                  <a:gd name="connsiteY16" fmla="*/ 768350 h 1111250"/>
                  <a:gd name="connsiteX17" fmla="*/ 2076450 w 5029200"/>
                  <a:gd name="connsiteY17" fmla="*/ 742950 h 1111250"/>
                  <a:gd name="connsiteX18" fmla="*/ 2203450 w 5029200"/>
                  <a:gd name="connsiteY18" fmla="*/ 685800 h 1111250"/>
                  <a:gd name="connsiteX19" fmla="*/ 2336800 w 5029200"/>
                  <a:gd name="connsiteY19" fmla="*/ 1028700 h 1111250"/>
                  <a:gd name="connsiteX20" fmla="*/ 2470150 w 5029200"/>
                  <a:gd name="connsiteY20" fmla="*/ 1022350 h 1111250"/>
                  <a:gd name="connsiteX21" fmla="*/ 2565400 w 5029200"/>
                  <a:gd name="connsiteY21" fmla="*/ 1022350 h 1111250"/>
                  <a:gd name="connsiteX22" fmla="*/ 2705100 w 5029200"/>
                  <a:gd name="connsiteY22" fmla="*/ 1111250 h 1111250"/>
                  <a:gd name="connsiteX23" fmla="*/ 2787650 w 5029200"/>
                  <a:gd name="connsiteY23" fmla="*/ 1111250 h 1111250"/>
                  <a:gd name="connsiteX24" fmla="*/ 2901950 w 5029200"/>
                  <a:gd name="connsiteY24" fmla="*/ 1060450 h 1111250"/>
                  <a:gd name="connsiteX25" fmla="*/ 3009900 w 5029200"/>
                  <a:gd name="connsiteY25" fmla="*/ 1009650 h 1111250"/>
                  <a:gd name="connsiteX26" fmla="*/ 3105150 w 5029200"/>
                  <a:gd name="connsiteY26" fmla="*/ 1009650 h 1111250"/>
                  <a:gd name="connsiteX27" fmla="*/ 3175000 w 5029200"/>
                  <a:gd name="connsiteY27" fmla="*/ 768350 h 1111250"/>
                  <a:gd name="connsiteX28" fmla="*/ 3219450 w 5029200"/>
                  <a:gd name="connsiteY28" fmla="*/ 755650 h 1111250"/>
                  <a:gd name="connsiteX29" fmla="*/ 3422650 w 5029200"/>
                  <a:gd name="connsiteY29" fmla="*/ 749300 h 1111250"/>
                  <a:gd name="connsiteX30" fmla="*/ 3486150 w 5029200"/>
                  <a:gd name="connsiteY30" fmla="*/ 736600 h 1111250"/>
                  <a:gd name="connsiteX31" fmla="*/ 3587750 w 5029200"/>
                  <a:gd name="connsiteY31" fmla="*/ 647700 h 1111250"/>
                  <a:gd name="connsiteX32" fmla="*/ 3632200 w 5029200"/>
                  <a:gd name="connsiteY32" fmla="*/ 641350 h 1111250"/>
                  <a:gd name="connsiteX33" fmla="*/ 3854450 w 5029200"/>
                  <a:gd name="connsiteY33" fmla="*/ 622300 h 1111250"/>
                  <a:gd name="connsiteX34" fmla="*/ 3937000 w 5029200"/>
                  <a:gd name="connsiteY34" fmla="*/ 609600 h 1111250"/>
                  <a:gd name="connsiteX35" fmla="*/ 4044950 w 5029200"/>
                  <a:gd name="connsiteY35" fmla="*/ 590550 h 1111250"/>
                  <a:gd name="connsiteX36" fmla="*/ 4095750 w 5029200"/>
                  <a:gd name="connsiteY36" fmla="*/ 495300 h 1111250"/>
                  <a:gd name="connsiteX37" fmla="*/ 4171950 w 5029200"/>
                  <a:gd name="connsiteY37" fmla="*/ 438150 h 1111250"/>
                  <a:gd name="connsiteX38" fmla="*/ 4248150 w 5029200"/>
                  <a:gd name="connsiteY38" fmla="*/ 222250 h 1111250"/>
                  <a:gd name="connsiteX39" fmla="*/ 4279900 w 5029200"/>
                  <a:gd name="connsiteY39" fmla="*/ 82550 h 1111250"/>
                  <a:gd name="connsiteX40" fmla="*/ 4362450 w 5029200"/>
                  <a:gd name="connsiteY40" fmla="*/ 0 h 1111250"/>
                  <a:gd name="connsiteX41" fmla="*/ 4622800 w 5029200"/>
                  <a:gd name="connsiteY41" fmla="*/ 0 h 1111250"/>
                  <a:gd name="connsiteX42" fmla="*/ 4819650 w 5029200"/>
                  <a:gd name="connsiteY42" fmla="*/ 330200 h 1111250"/>
                  <a:gd name="connsiteX43" fmla="*/ 5029200 w 5029200"/>
                  <a:gd name="connsiteY43" fmla="*/ 323850 h 1111250"/>
                  <a:gd name="connsiteX0" fmla="*/ 6973 w 5036173"/>
                  <a:gd name="connsiteY0" fmla="*/ 336550 h 1111250"/>
                  <a:gd name="connsiteX1" fmla="*/ 6973 w 5036173"/>
                  <a:gd name="connsiteY1" fmla="*/ 336550 h 1111250"/>
                  <a:gd name="connsiteX2" fmla="*/ 0 w 5036173"/>
                  <a:gd name="connsiteY2" fmla="*/ 348363 h 1111250"/>
                  <a:gd name="connsiteX3" fmla="*/ 222873 w 5036173"/>
                  <a:gd name="connsiteY3" fmla="*/ 336550 h 1111250"/>
                  <a:gd name="connsiteX4" fmla="*/ 438773 w 5036173"/>
                  <a:gd name="connsiteY4" fmla="*/ 0 h 1111250"/>
                  <a:gd name="connsiteX5" fmla="*/ 654673 w 5036173"/>
                  <a:gd name="connsiteY5" fmla="*/ 19050 h 1111250"/>
                  <a:gd name="connsiteX6" fmla="*/ 737223 w 5036173"/>
                  <a:gd name="connsiteY6" fmla="*/ 69850 h 1111250"/>
                  <a:gd name="connsiteX7" fmla="*/ 768973 w 5036173"/>
                  <a:gd name="connsiteY7" fmla="*/ 114300 h 1111250"/>
                  <a:gd name="connsiteX8" fmla="*/ 972173 w 5036173"/>
                  <a:gd name="connsiteY8" fmla="*/ 425450 h 1111250"/>
                  <a:gd name="connsiteX9" fmla="*/ 1022973 w 5036173"/>
                  <a:gd name="connsiteY9" fmla="*/ 457200 h 1111250"/>
                  <a:gd name="connsiteX10" fmla="*/ 1086473 w 5036173"/>
                  <a:gd name="connsiteY10" fmla="*/ 457200 h 1111250"/>
                  <a:gd name="connsiteX11" fmla="*/ 1181723 w 5036173"/>
                  <a:gd name="connsiteY11" fmla="*/ 476250 h 1111250"/>
                  <a:gd name="connsiteX12" fmla="*/ 1232523 w 5036173"/>
                  <a:gd name="connsiteY12" fmla="*/ 501650 h 1111250"/>
                  <a:gd name="connsiteX13" fmla="*/ 1353173 w 5036173"/>
                  <a:gd name="connsiteY13" fmla="*/ 654050 h 1111250"/>
                  <a:gd name="connsiteX14" fmla="*/ 1429373 w 5036173"/>
                  <a:gd name="connsiteY14" fmla="*/ 704850 h 1111250"/>
                  <a:gd name="connsiteX15" fmla="*/ 1486523 w 5036173"/>
                  <a:gd name="connsiteY15" fmla="*/ 704850 h 1111250"/>
                  <a:gd name="connsiteX16" fmla="*/ 1931023 w 5036173"/>
                  <a:gd name="connsiteY16" fmla="*/ 768350 h 1111250"/>
                  <a:gd name="connsiteX17" fmla="*/ 2000873 w 5036173"/>
                  <a:gd name="connsiteY17" fmla="*/ 768350 h 1111250"/>
                  <a:gd name="connsiteX18" fmla="*/ 2083423 w 5036173"/>
                  <a:gd name="connsiteY18" fmla="*/ 742950 h 1111250"/>
                  <a:gd name="connsiteX19" fmla="*/ 2210423 w 5036173"/>
                  <a:gd name="connsiteY19" fmla="*/ 685800 h 1111250"/>
                  <a:gd name="connsiteX20" fmla="*/ 2343773 w 5036173"/>
                  <a:gd name="connsiteY20" fmla="*/ 1028700 h 1111250"/>
                  <a:gd name="connsiteX21" fmla="*/ 2477123 w 5036173"/>
                  <a:gd name="connsiteY21" fmla="*/ 1022350 h 1111250"/>
                  <a:gd name="connsiteX22" fmla="*/ 2572373 w 5036173"/>
                  <a:gd name="connsiteY22" fmla="*/ 1022350 h 1111250"/>
                  <a:gd name="connsiteX23" fmla="*/ 2712073 w 5036173"/>
                  <a:gd name="connsiteY23" fmla="*/ 1111250 h 1111250"/>
                  <a:gd name="connsiteX24" fmla="*/ 2794623 w 5036173"/>
                  <a:gd name="connsiteY24" fmla="*/ 1111250 h 1111250"/>
                  <a:gd name="connsiteX25" fmla="*/ 2908923 w 5036173"/>
                  <a:gd name="connsiteY25" fmla="*/ 1060450 h 1111250"/>
                  <a:gd name="connsiteX26" fmla="*/ 3016873 w 5036173"/>
                  <a:gd name="connsiteY26" fmla="*/ 1009650 h 1111250"/>
                  <a:gd name="connsiteX27" fmla="*/ 3112123 w 5036173"/>
                  <a:gd name="connsiteY27" fmla="*/ 1009650 h 1111250"/>
                  <a:gd name="connsiteX28" fmla="*/ 3181973 w 5036173"/>
                  <a:gd name="connsiteY28" fmla="*/ 768350 h 1111250"/>
                  <a:gd name="connsiteX29" fmla="*/ 3226423 w 5036173"/>
                  <a:gd name="connsiteY29" fmla="*/ 755650 h 1111250"/>
                  <a:gd name="connsiteX30" fmla="*/ 3429623 w 5036173"/>
                  <a:gd name="connsiteY30" fmla="*/ 749300 h 1111250"/>
                  <a:gd name="connsiteX31" fmla="*/ 3493123 w 5036173"/>
                  <a:gd name="connsiteY31" fmla="*/ 736600 h 1111250"/>
                  <a:gd name="connsiteX32" fmla="*/ 3594723 w 5036173"/>
                  <a:gd name="connsiteY32" fmla="*/ 647700 h 1111250"/>
                  <a:gd name="connsiteX33" fmla="*/ 3639173 w 5036173"/>
                  <a:gd name="connsiteY33" fmla="*/ 641350 h 1111250"/>
                  <a:gd name="connsiteX34" fmla="*/ 3861423 w 5036173"/>
                  <a:gd name="connsiteY34" fmla="*/ 622300 h 1111250"/>
                  <a:gd name="connsiteX35" fmla="*/ 3943973 w 5036173"/>
                  <a:gd name="connsiteY35" fmla="*/ 609600 h 1111250"/>
                  <a:gd name="connsiteX36" fmla="*/ 4051923 w 5036173"/>
                  <a:gd name="connsiteY36" fmla="*/ 590550 h 1111250"/>
                  <a:gd name="connsiteX37" fmla="*/ 4102723 w 5036173"/>
                  <a:gd name="connsiteY37" fmla="*/ 495300 h 1111250"/>
                  <a:gd name="connsiteX38" fmla="*/ 4178923 w 5036173"/>
                  <a:gd name="connsiteY38" fmla="*/ 438150 h 1111250"/>
                  <a:gd name="connsiteX39" fmla="*/ 4255123 w 5036173"/>
                  <a:gd name="connsiteY39" fmla="*/ 222250 h 1111250"/>
                  <a:gd name="connsiteX40" fmla="*/ 4286873 w 5036173"/>
                  <a:gd name="connsiteY40" fmla="*/ 82550 h 1111250"/>
                  <a:gd name="connsiteX41" fmla="*/ 4369423 w 5036173"/>
                  <a:gd name="connsiteY41" fmla="*/ 0 h 1111250"/>
                  <a:gd name="connsiteX42" fmla="*/ 4629773 w 5036173"/>
                  <a:gd name="connsiteY42" fmla="*/ 0 h 1111250"/>
                  <a:gd name="connsiteX43" fmla="*/ 4826623 w 5036173"/>
                  <a:gd name="connsiteY43" fmla="*/ 330200 h 1111250"/>
                  <a:gd name="connsiteX44" fmla="*/ 5036173 w 5036173"/>
                  <a:gd name="connsiteY44" fmla="*/ 323850 h 1111250"/>
                  <a:gd name="connsiteX0" fmla="*/ 6973 w 5036173"/>
                  <a:gd name="connsiteY0" fmla="*/ 336550 h 1169987"/>
                  <a:gd name="connsiteX1" fmla="*/ 21260 w 5036173"/>
                  <a:gd name="connsiteY1" fmla="*/ 1169987 h 1169987"/>
                  <a:gd name="connsiteX2" fmla="*/ 0 w 5036173"/>
                  <a:gd name="connsiteY2" fmla="*/ 348363 h 1169987"/>
                  <a:gd name="connsiteX3" fmla="*/ 222873 w 5036173"/>
                  <a:gd name="connsiteY3" fmla="*/ 336550 h 1169987"/>
                  <a:gd name="connsiteX4" fmla="*/ 438773 w 5036173"/>
                  <a:gd name="connsiteY4" fmla="*/ 0 h 1169987"/>
                  <a:gd name="connsiteX5" fmla="*/ 654673 w 5036173"/>
                  <a:gd name="connsiteY5" fmla="*/ 19050 h 1169987"/>
                  <a:gd name="connsiteX6" fmla="*/ 737223 w 5036173"/>
                  <a:gd name="connsiteY6" fmla="*/ 69850 h 1169987"/>
                  <a:gd name="connsiteX7" fmla="*/ 768973 w 5036173"/>
                  <a:gd name="connsiteY7" fmla="*/ 114300 h 1169987"/>
                  <a:gd name="connsiteX8" fmla="*/ 972173 w 5036173"/>
                  <a:gd name="connsiteY8" fmla="*/ 425450 h 1169987"/>
                  <a:gd name="connsiteX9" fmla="*/ 1022973 w 5036173"/>
                  <a:gd name="connsiteY9" fmla="*/ 457200 h 1169987"/>
                  <a:gd name="connsiteX10" fmla="*/ 1086473 w 5036173"/>
                  <a:gd name="connsiteY10" fmla="*/ 457200 h 1169987"/>
                  <a:gd name="connsiteX11" fmla="*/ 1181723 w 5036173"/>
                  <a:gd name="connsiteY11" fmla="*/ 476250 h 1169987"/>
                  <a:gd name="connsiteX12" fmla="*/ 1232523 w 5036173"/>
                  <a:gd name="connsiteY12" fmla="*/ 501650 h 1169987"/>
                  <a:gd name="connsiteX13" fmla="*/ 1353173 w 5036173"/>
                  <a:gd name="connsiteY13" fmla="*/ 654050 h 1169987"/>
                  <a:gd name="connsiteX14" fmla="*/ 1429373 w 5036173"/>
                  <a:gd name="connsiteY14" fmla="*/ 704850 h 1169987"/>
                  <a:gd name="connsiteX15" fmla="*/ 1486523 w 5036173"/>
                  <a:gd name="connsiteY15" fmla="*/ 704850 h 1169987"/>
                  <a:gd name="connsiteX16" fmla="*/ 1931023 w 5036173"/>
                  <a:gd name="connsiteY16" fmla="*/ 768350 h 1169987"/>
                  <a:gd name="connsiteX17" fmla="*/ 2000873 w 5036173"/>
                  <a:gd name="connsiteY17" fmla="*/ 768350 h 1169987"/>
                  <a:gd name="connsiteX18" fmla="*/ 2083423 w 5036173"/>
                  <a:gd name="connsiteY18" fmla="*/ 742950 h 1169987"/>
                  <a:gd name="connsiteX19" fmla="*/ 2210423 w 5036173"/>
                  <a:gd name="connsiteY19" fmla="*/ 685800 h 1169987"/>
                  <a:gd name="connsiteX20" fmla="*/ 2343773 w 5036173"/>
                  <a:gd name="connsiteY20" fmla="*/ 1028700 h 1169987"/>
                  <a:gd name="connsiteX21" fmla="*/ 2477123 w 5036173"/>
                  <a:gd name="connsiteY21" fmla="*/ 1022350 h 1169987"/>
                  <a:gd name="connsiteX22" fmla="*/ 2572373 w 5036173"/>
                  <a:gd name="connsiteY22" fmla="*/ 1022350 h 1169987"/>
                  <a:gd name="connsiteX23" fmla="*/ 2712073 w 5036173"/>
                  <a:gd name="connsiteY23" fmla="*/ 1111250 h 1169987"/>
                  <a:gd name="connsiteX24" fmla="*/ 2794623 w 5036173"/>
                  <a:gd name="connsiteY24" fmla="*/ 1111250 h 1169987"/>
                  <a:gd name="connsiteX25" fmla="*/ 2908923 w 5036173"/>
                  <a:gd name="connsiteY25" fmla="*/ 1060450 h 1169987"/>
                  <a:gd name="connsiteX26" fmla="*/ 3016873 w 5036173"/>
                  <a:gd name="connsiteY26" fmla="*/ 1009650 h 1169987"/>
                  <a:gd name="connsiteX27" fmla="*/ 3112123 w 5036173"/>
                  <a:gd name="connsiteY27" fmla="*/ 1009650 h 1169987"/>
                  <a:gd name="connsiteX28" fmla="*/ 3181973 w 5036173"/>
                  <a:gd name="connsiteY28" fmla="*/ 768350 h 1169987"/>
                  <a:gd name="connsiteX29" fmla="*/ 3226423 w 5036173"/>
                  <a:gd name="connsiteY29" fmla="*/ 755650 h 1169987"/>
                  <a:gd name="connsiteX30" fmla="*/ 3429623 w 5036173"/>
                  <a:gd name="connsiteY30" fmla="*/ 749300 h 1169987"/>
                  <a:gd name="connsiteX31" fmla="*/ 3493123 w 5036173"/>
                  <a:gd name="connsiteY31" fmla="*/ 736600 h 1169987"/>
                  <a:gd name="connsiteX32" fmla="*/ 3594723 w 5036173"/>
                  <a:gd name="connsiteY32" fmla="*/ 647700 h 1169987"/>
                  <a:gd name="connsiteX33" fmla="*/ 3639173 w 5036173"/>
                  <a:gd name="connsiteY33" fmla="*/ 641350 h 1169987"/>
                  <a:gd name="connsiteX34" fmla="*/ 3861423 w 5036173"/>
                  <a:gd name="connsiteY34" fmla="*/ 622300 h 1169987"/>
                  <a:gd name="connsiteX35" fmla="*/ 3943973 w 5036173"/>
                  <a:gd name="connsiteY35" fmla="*/ 609600 h 1169987"/>
                  <a:gd name="connsiteX36" fmla="*/ 4051923 w 5036173"/>
                  <a:gd name="connsiteY36" fmla="*/ 590550 h 1169987"/>
                  <a:gd name="connsiteX37" fmla="*/ 4102723 w 5036173"/>
                  <a:gd name="connsiteY37" fmla="*/ 495300 h 1169987"/>
                  <a:gd name="connsiteX38" fmla="*/ 4178923 w 5036173"/>
                  <a:gd name="connsiteY38" fmla="*/ 438150 h 1169987"/>
                  <a:gd name="connsiteX39" fmla="*/ 4255123 w 5036173"/>
                  <a:gd name="connsiteY39" fmla="*/ 222250 h 1169987"/>
                  <a:gd name="connsiteX40" fmla="*/ 4286873 w 5036173"/>
                  <a:gd name="connsiteY40" fmla="*/ 82550 h 1169987"/>
                  <a:gd name="connsiteX41" fmla="*/ 4369423 w 5036173"/>
                  <a:gd name="connsiteY41" fmla="*/ 0 h 1169987"/>
                  <a:gd name="connsiteX42" fmla="*/ 4629773 w 5036173"/>
                  <a:gd name="connsiteY42" fmla="*/ 0 h 1169987"/>
                  <a:gd name="connsiteX43" fmla="*/ 4826623 w 5036173"/>
                  <a:gd name="connsiteY43" fmla="*/ 330200 h 1169987"/>
                  <a:gd name="connsiteX44" fmla="*/ 5036173 w 5036173"/>
                  <a:gd name="connsiteY44" fmla="*/ 323850 h 1169987"/>
                  <a:gd name="connsiteX0" fmla="*/ 6973 w 5036173"/>
                  <a:gd name="connsiteY0" fmla="*/ 336550 h 1358106"/>
                  <a:gd name="connsiteX1" fmla="*/ 4592 w 5036173"/>
                  <a:gd name="connsiteY1" fmla="*/ 1358106 h 1358106"/>
                  <a:gd name="connsiteX2" fmla="*/ 0 w 5036173"/>
                  <a:gd name="connsiteY2" fmla="*/ 348363 h 1358106"/>
                  <a:gd name="connsiteX3" fmla="*/ 222873 w 5036173"/>
                  <a:gd name="connsiteY3" fmla="*/ 336550 h 1358106"/>
                  <a:gd name="connsiteX4" fmla="*/ 438773 w 5036173"/>
                  <a:gd name="connsiteY4" fmla="*/ 0 h 1358106"/>
                  <a:gd name="connsiteX5" fmla="*/ 654673 w 5036173"/>
                  <a:gd name="connsiteY5" fmla="*/ 19050 h 1358106"/>
                  <a:gd name="connsiteX6" fmla="*/ 737223 w 5036173"/>
                  <a:gd name="connsiteY6" fmla="*/ 69850 h 1358106"/>
                  <a:gd name="connsiteX7" fmla="*/ 768973 w 5036173"/>
                  <a:gd name="connsiteY7" fmla="*/ 114300 h 1358106"/>
                  <a:gd name="connsiteX8" fmla="*/ 972173 w 5036173"/>
                  <a:gd name="connsiteY8" fmla="*/ 425450 h 1358106"/>
                  <a:gd name="connsiteX9" fmla="*/ 1022973 w 5036173"/>
                  <a:gd name="connsiteY9" fmla="*/ 457200 h 1358106"/>
                  <a:gd name="connsiteX10" fmla="*/ 1086473 w 5036173"/>
                  <a:gd name="connsiteY10" fmla="*/ 457200 h 1358106"/>
                  <a:gd name="connsiteX11" fmla="*/ 1181723 w 5036173"/>
                  <a:gd name="connsiteY11" fmla="*/ 476250 h 1358106"/>
                  <a:gd name="connsiteX12" fmla="*/ 1232523 w 5036173"/>
                  <a:gd name="connsiteY12" fmla="*/ 501650 h 1358106"/>
                  <a:gd name="connsiteX13" fmla="*/ 1353173 w 5036173"/>
                  <a:gd name="connsiteY13" fmla="*/ 654050 h 1358106"/>
                  <a:gd name="connsiteX14" fmla="*/ 1429373 w 5036173"/>
                  <a:gd name="connsiteY14" fmla="*/ 704850 h 1358106"/>
                  <a:gd name="connsiteX15" fmla="*/ 1486523 w 5036173"/>
                  <a:gd name="connsiteY15" fmla="*/ 704850 h 1358106"/>
                  <a:gd name="connsiteX16" fmla="*/ 1931023 w 5036173"/>
                  <a:gd name="connsiteY16" fmla="*/ 768350 h 1358106"/>
                  <a:gd name="connsiteX17" fmla="*/ 2000873 w 5036173"/>
                  <a:gd name="connsiteY17" fmla="*/ 768350 h 1358106"/>
                  <a:gd name="connsiteX18" fmla="*/ 2083423 w 5036173"/>
                  <a:gd name="connsiteY18" fmla="*/ 742950 h 1358106"/>
                  <a:gd name="connsiteX19" fmla="*/ 2210423 w 5036173"/>
                  <a:gd name="connsiteY19" fmla="*/ 685800 h 1358106"/>
                  <a:gd name="connsiteX20" fmla="*/ 2343773 w 5036173"/>
                  <a:gd name="connsiteY20" fmla="*/ 1028700 h 1358106"/>
                  <a:gd name="connsiteX21" fmla="*/ 2477123 w 5036173"/>
                  <a:gd name="connsiteY21" fmla="*/ 1022350 h 1358106"/>
                  <a:gd name="connsiteX22" fmla="*/ 2572373 w 5036173"/>
                  <a:gd name="connsiteY22" fmla="*/ 1022350 h 1358106"/>
                  <a:gd name="connsiteX23" fmla="*/ 2712073 w 5036173"/>
                  <a:gd name="connsiteY23" fmla="*/ 1111250 h 1358106"/>
                  <a:gd name="connsiteX24" fmla="*/ 2794623 w 5036173"/>
                  <a:gd name="connsiteY24" fmla="*/ 1111250 h 1358106"/>
                  <a:gd name="connsiteX25" fmla="*/ 2908923 w 5036173"/>
                  <a:gd name="connsiteY25" fmla="*/ 1060450 h 1358106"/>
                  <a:gd name="connsiteX26" fmla="*/ 3016873 w 5036173"/>
                  <a:gd name="connsiteY26" fmla="*/ 1009650 h 1358106"/>
                  <a:gd name="connsiteX27" fmla="*/ 3112123 w 5036173"/>
                  <a:gd name="connsiteY27" fmla="*/ 1009650 h 1358106"/>
                  <a:gd name="connsiteX28" fmla="*/ 3181973 w 5036173"/>
                  <a:gd name="connsiteY28" fmla="*/ 768350 h 1358106"/>
                  <a:gd name="connsiteX29" fmla="*/ 3226423 w 5036173"/>
                  <a:gd name="connsiteY29" fmla="*/ 755650 h 1358106"/>
                  <a:gd name="connsiteX30" fmla="*/ 3429623 w 5036173"/>
                  <a:gd name="connsiteY30" fmla="*/ 749300 h 1358106"/>
                  <a:gd name="connsiteX31" fmla="*/ 3493123 w 5036173"/>
                  <a:gd name="connsiteY31" fmla="*/ 736600 h 1358106"/>
                  <a:gd name="connsiteX32" fmla="*/ 3594723 w 5036173"/>
                  <a:gd name="connsiteY32" fmla="*/ 647700 h 1358106"/>
                  <a:gd name="connsiteX33" fmla="*/ 3639173 w 5036173"/>
                  <a:gd name="connsiteY33" fmla="*/ 641350 h 1358106"/>
                  <a:gd name="connsiteX34" fmla="*/ 3861423 w 5036173"/>
                  <a:gd name="connsiteY34" fmla="*/ 622300 h 1358106"/>
                  <a:gd name="connsiteX35" fmla="*/ 3943973 w 5036173"/>
                  <a:gd name="connsiteY35" fmla="*/ 609600 h 1358106"/>
                  <a:gd name="connsiteX36" fmla="*/ 4051923 w 5036173"/>
                  <a:gd name="connsiteY36" fmla="*/ 590550 h 1358106"/>
                  <a:gd name="connsiteX37" fmla="*/ 4102723 w 5036173"/>
                  <a:gd name="connsiteY37" fmla="*/ 495300 h 1358106"/>
                  <a:gd name="connsiteX38" fmla="*/ 4178923 w 5036173"/>
                  <a:gd name="connsiteY38" fmla="*/ 438150 h 1358106"/>
                  <a:gd name="connsiteX39" fmla="*/ 4255123 w 5036173"/>
                  <a:gd name="connsiteY39" fmla="*/ 222250 h 1358106"/>
                  <a:gd name="connsiteX40" fmla="*/ 4286873 w 5036173"/>
                  <a:gd name="connsiteY40" fmla="*/ 82550 h 1358106"/>
                  <a:gd name="connsiteX41" fmla="*/ 4369423 w 5036173"/>
                  <a:gd name="connsiteY41" fmla="*/ 0 h 1358106"/>
                  <a:gd name="connsiteX42" fmla="*/ 4629773 w 5036173"/>
                  <a:gd name="connsiteY42" fmla="*/ 0 h 1358106"/>
                  <a:gd name="connsiteX43" fmla="*/ 4826623 w 5036173"/>
                  <a:gd name="connsiteY43" fmla="*/ 330200 h 1358106"/>
                  <a:gd name="connsiteX44" fmla="*/ 5036173 w 5036173"/>
                  <a:gd name="connsiteY44" fmla="*/ 323850 h 1358106"/>
                  <a:gd name="connsiteX0" fmla="*/ 0 w 5579269"/>
                  <a:gd name="connsiteY0" fmla="*/ 798512 h 1358106"/>
                  <a:gd name="connsiteX1" fmla="*/ 547688 w 5579269"/>
                  <a:gd name="connsiteY1" fmla="*/ 1358106 h 1358106"/>
                  <a:gd name="connsiteX2" fmla="*/ 543096 w 5579269"/>
                  <a:gd name="connsiteY2" fmla="*/ 348363 h 1358106"/>
                  <a:gd name="connsiteX3" fmla="*/ 765969 w 5579269"/>
                  <a:gd name="connsiteY3" fmla="*/ 336550 h 1358106"/>
                  <a:gd name="connsiteX4" fmla="*/ 981869 w 5579269"/>
                  <a:gd name="connsiteY4" fmla="*/ 0 h 1358106"/>
                  <a:gd name="connsiteX5" fmla="*/ 1197769 w 5579269"/>
                  <a:gd name="connsiteY5" fmla="*/ 19050 h 1358106"/>
                  <a:gd name="connsiteX6" fmla="*/ 1280319 w 5579269"/>
                  <a:gd name="connsiteY6" fmla="*/ 69850 h 1358106"/>
                  <a:gd name="connsiteX7" fmla="*/ 1312069 w 5579269"/>
                  <a:gd name="connsiteY7" fmla="*/ 114300 h 1358106"/>
                  <a:gd name="connsiteX8" fmla="*/ 1515269 w 5579269"/>
                  <a:gd name="connsiteY8" fmla="*/ 425450 h 1358106"/>
                  <a:gd name="connsiteX9" fmla="*/ 1566069 w 5579269"/>
                  <a:gd name="connsiteY9" fmla="*/ 457200 h 1358106"/>
                  <a:gd name="connsiteX10" fmla="*/ 1629569 w 5579269"/>
                  <a:gd name="connsiteY10" fmla="*/ 457200 h 1358106"/>
                  <a:gd name="connsiteX11" fmla="*/ 1724819 w 5579269"/>
                  <a:gd name="connsiteY11" fmla="*/ 476250 h 1358106"/>
                  <a:gd name="connsiteX12" fmla="*/ 1775619 w 5579269"/>
                  <a:gd name="connsiteY12" fmla="*/ 501650 h 1358106"/>
                  <a:gd name="connsiteX13" fmla="*/ 1896269 w 5579269"/>
                  <a:gd name="connsiteY13" fmla="*/ 654050 h 1358106"/>
                  <a:gd name="connsiteX14" fmla="*/ 1972469 w 5579269"/>
                  <a:gd name="connsiteY14" fmla="*/ 704850 h 1358106"/>
                  <a:gd name="connsiteX15" fmla="*/ 2029619 w 5579269"/>
                  <a:gd name="connsiteY15" fmla="*/ 704850 h 1358106"/>
                  <a:gd name="connsiteX16" fmla="*/ 2474119 w 5579269"/>
                  <a:gd name="connsiteY16" fmla="*/ 768350 h 1358106"/>
                  <a:gd name="connsiteX17" fmla="*/ 2543969 w 5579269"/>
                  <a:gd name="connsiteY17" fmla="*/ 768350 h 1358106"/>
                  <a:gd name="connsiteX18" fmla="*/ 2626519 w 5579269"/>
                  <a:gd name="connsiteY18" fmla="*/ 742950 h 1358106"/>
                  <a:gd name="connsiteX19" fmla="*/ 2753519 w 5579269"/>
                  <a:gd name="connsiteY19" fmla="*/ 685800 h 1358106"/>
                  <a:gd name="connsiteX20" fmla="*/ 2886869 w 5579269"/>
                  <a:gd name="connsiteY20" fmla="*/ 1028700 h 1358106"/>
                  <a:gd name="connsiteX21" fmla="*/ 3020219 w 5579269"/>
                  <a:gd name="connsiteY21" fmla="*/ 1022350 h 1358106"/>
                  <a:gd name="connsiteX22" fmla="*/ 3115469 w 5579269"/>
                  <a:gd name="connsiteY22" fmla="*/ 1022350 h 1358106"/>
                  <a:gd name="connsiteX23" fmla="*/ 3255169 w 5579269"/>
                  <a:gd name="connsiteY23" fmla="*/ 1111250 h 1358106"/>
                  <a:gd name="connsiteX24" fmla="*/ 3337719 w 5579269"/>
                  <a:gd name="connsiteY24" fmla="*/ 1111250 h 1358106"/>
                  <a:gd name="connsiteX25" fmla="*/ 3452019 w 5579269"/>
                  <a:gd name="connsiteY25" fmla="*/ 1060450 h 1358106"/>
                  <a:gd name="connsiteX26" fmla="*/ 3559969 w 5579269"/>
                  <a:gd name="connsiteY26" fmla="*/ 1009650 h 1358106"/>
                  <a:gd name="connsiteX27" fmla="*/ 3655219 w 5579269"/>
                  <a:gd name="connsiteY27" fmla="*/ 1009650 h 1358106"/>
                  <a:gd name="connsiteX28" fmla="*/ 3725069 w 5579269"/>
                  <a:gd name="connsiteY28" fmla="*/ 768350 h 1358106"/>
                  <a:gd name="connsiteX29" fmla="*/ 3769519 w 5579269"/>
                  <a:gd name="connsiteY29" fmla="*/ 755650 h 1358106"/>
                  <a:gd name="connsiteX30" fmla="*/ 3972719 w 5579269"/>
                  <a:gd name="connsiteY30" fmla="*/ 749300 h 1358106"/>
                  <a:gd name="connsiteX31" fmla="*/ 4036219 w 5579269"/>
                  <a:gd name="connsiteY31" fmla="*/ 736600 h 1358106"/>
                  <a:gd name="connsiteX32" fmla="*/ 4137819 w 5579269"/>
                  <a:gd name="connsiteY32" fmla="*/ 647700 h 1358106"/>
                  <a:gd name="connsiteX33" fmla="*/ 4182269 w 5579269"/>
                  <a:gd name="connsiteY33" fmla="*/ 641350 h 1358106"/>
                  <a:gd name="connsiteX34" fmla="*/ 4404519 w 5579269"/>
                  <a:gd name="connsiteY34" fmla="*/ 622300 h 1358106"/>
                  <a:gd name="connsiteX35" fmla="*/ 4487069 w 5579269"/>
                  <a:gd name="connsiteY35" fmla="*/ 609600 h 1358106"/>
                  <a:gd name="connsiteX36" fmla="*/ 4595019 w 5579269"/>
                  <a:gd name="connsiteY36" fmla="*/ 590550 h 1358106"/>
                  <a:gd name="connsiteX37" fmla="*/ 4645819 w 5579269"/>
                  <a:gd name="connsiteY37" fmla="*/ 495300 h 1358106"/>
                  <a:gd name="connsiteX38" fmla="*/ 4722019 w 5579269"/>
                  <a:gd name="connsiteY38" fmla="*/ 438150 h 1358106"/>
                  <a:gd name="connsiteX39" fmla="*/ 4798219 w 5579269"/>
                  <a:gd name="connsiteY39" fmla="*/ 222250 h 1358106"/>
                  <a:gd name="connsiteX40" fmla="*/ 4829969 w 5579269"/>
                  <a:gd name="connsiteY40" fmla="*/ 82550 h 1358106"/>
                  <a:gd name="connsiteX41" fmla="*/ 4912519 w 5579269"/>
                  <a:gd name="connsiteY41" fmla="*/ 0 h 1358106"/>
                  <a:gd name="connsiteX42" fmla="*/ 5172869 w 5579269"/>
                  <a:gd name="connsiteY42" fmla="*/ 0 h 1358106"/>
                  <a:gd name="connsiteX43" fmla="*/ 5369719 w 5579269"/>
                  <a:gd name="connsiteY43" fmla="*/ 330200 h 1358106"/>
                  <a:gd name="connsiteX44" fmla="*/ 5579269 w 5579269"/>
                  <a:gd name="connsiteY44" fmla="*/ 323850 h 1358106"/>
                  <a:gd name="connsiteX0" fmla="*/ 390354 w 5036173"/>
                  <a:gd name="connsiteY0" fmla="*/ 1327149 h 1429152"/>
                  <a:gd name="connsiteX1" fmla="*/ 4592 w 5036173"/>
                  <a:gd name="connsiteY1" fmla="*/ 1358106 h 1429152"/>
                  <a:gd name="connsiteX2" fmla="*/ 0 w 5036173"/>
                  <a:gd name="connsiteY2" fmla="*/ 348363 h 1429152"/>
                  <a:gd name="connsiteX3" fmla="*/ 222873 w 5036173"/>
                  <a:gd name="connsiteY3" fmla="*/ 336550 h 1429152"/>
                  <a:gd name="connsiteX4" fmla="*/ 438773 w 5036173"/>
                  <a:gd name="connsiteY4" fmla="*/ 0 h 1429152"/>
                  <a:gd name="connsiteX5" fmla="*/ 654673 w 5036173"/>
                  <a:gd name="connsiteY5" fmla="*/ 19050 h 1429152"/>
                  <a:gd name="connsiteX6" fmla="*/ 737223 w 5036173"/>
                  <a:gd name="connsiteY6" fmla="*/ 69850 h 1429152"/>
                  <a:gd name="connsiteX7" fmla="*/ 768973 w 5036173"/>
                  <a:gd name="connsiteY7" fmla="*/ 114300 h 1429152"/>
                  <a:gd name="connsiteX8" fmla="*/ 972173 w 5036173"/>
                  <a:gd name="connsiteY8" fmla="*/ 425450 h 1429152"/>
                  <a:gd name="connsiteX9" fmla="*/ 1022973 w 5036173"/>
                  <a:gd name="connsiteY9" fmla="*/ 457200 h 1429152"/>
                  <a:gd name="connsiteX10" fmla="*/ 1086473 w 5036173"/>
                  <a:gd name="connsiteY10" fmla="*/ 457200 h 1429152"/>
                  <a:gd name="connsiteX11" fmla="*/ 1181723 w 5036173"/>
                  <a:gd name="connsiteY11" fmla="*/ 476250 h 1429152"/>
                  <a:gd name="connsiteX12" fmla="*/ 1232523 w 5036173"/>
                  <a:gd name="connsiteY12" fmla="*/ 501650 h 1429152"/>
                  <a:gd name="connsiteX13" fmla="*/ 1353173 w 5036173"/>
                  <a:gd name="connsiteY13" fmla="*/ 654050 h 1429152"/>
                  <a:gd name="connsiteX14" fmla="*/ 1429373 w 5036173"/>
                  <a:gd name="connsiteY14" fmla="*/ 704850 h 1429152"/>
                  <a:gd name="connsiteX15" fmla="*/ 1486523 w 5036173"/>
                  <a:gd name="connsiteY15" fmla="*/ 704850 h 1429152"/>
                  <a:gd name="connsiteX16" fmla="*/ 1931023 w 5036173"/>
                  <a:gd name="connsiteY16" fmla="*/ 768350 h 1429152"/>
                  <a:gd name="connsiteX17" fmla="*/ 2000873 w 5036173"/>
                  <a:gd name="connsiteY17" fmla="*/ 768350 h 1429152"/>
                  <a:gd name="connsiteX18" fmla="*/ 2083423 w 5036173"/>
                  <a:gd name="connsiteY18" fmla="*/ 742950 h 1429152"/>
                  <a:gd name="connsiteX19" fmla="*/ 2210423 w 5036173"/>
                  <a:gd name="connsiteY19" fmla="*/ 685800 h 1429152"/>
                  <a:gd name="connsiteX20" fmla="*/ 2343773 w 5036173"/>
                  <a:gd name="connsiteY20" fmla="*/ 1028700 h 1429152"/>
                  <a:gd name="connsiteX21" fmla="*/ 2477123 w 5036173"/>
                  <a:gd name="connsiteY21" fmla="*/ 1022350 h 1429152"/>
                  <a:gd name="connsiteX22" fmla="*/ 2572373 w 5036173"/>
                  <a:gd name="connsiteY22" fmla="*/ 1022350 h 1429152"/>
                  <a:gd name="connsiteX23" fmla="*/ 2712073 w 5036173"/>
                  <a:gd name="connsiteY23" fmla="*/ 1111250 h 1429152"/>
                  <a:gd name="connsiteX24" fmla="*/ 2794623 w 5036173"/>
                  <a:gd name="connsiteY24" fmla="*/ 1111250 h 1429152"/>
                  <a:gd name="connsiteX25" fmla="*/ 2908923 w 5036173"/>
                  <a:gd name="connsiteY25" fmla="*/ 1060450 h 1429152"/>
                  <a:gd name="connsiteX26" fmla="*/ 3016873 w 5036173"/>
                  <a:gd name="connsiteY26" fmla="*/ 1009650 h 1429152"/>
                  <a:gd name="connsiteX27" fmla="*/ 3112123 w 5036173"/>
                  <a:gd name="connsiteY27" fmla="*/ 1009650 h 1429152"/>
                  <a:gd name="connsiteX28" fmla="*/ 3181973 w 5036173"/>
                  <a:gd name="connsiteY28" fmla="*/ 768350 h 1429152"/>
                  <a:gd name="connsiteX29" fmla="*/ 3226423 w 5036173"/>
                  <a:gd name="connsiteY29" fmla="*/ 755650 h 1429152"/>
                  <a:gd name="connsiteX30" fmla="*/ 3429623 w 5036173"/>
                  <a:gd name="connsiteY30" fmla="*/ 749300 h 1429152"/>
                  <a:gd name="connsiteX31" fmla="*/ 3493123 w 5036173"/>
                  <a:gd name="connsiteY31" fmla="*/ 736600 h 1429152"/>
                  <a:gd name="connsiteX32" fmla="*/ 3594723 w 5036173"/>
                  <a:gd name="connsiteY32" fmla="*/ 647700 h 1429152"/>
                  <a:gd name="connsiteX33" fmla="*/ 3639173 w 5036173"/>
                  <a:gd name="connsiteY33" fmla="*/ 641350 h 1429152"/>
                  <a:gd name="connsiteX34" fmla="*/ 3861423 w 5036173"/>
                  <a:gd name="connsiteY34" fmla="*/ 622300 h 1429152"/>
                  <a:gd name="connsiteX35" fmla="*/ 3943973 w 5036173"/>
                  <a:gd name="connsiteY35" fmla="*/ 609600 h 1429152"/>
                  <a:gd name="connsiteX36" fmla="*/ 4051923 w 5036173"/>
                  <a:gd name="connsiteY36" fmla="*/ 590550 h 1429152"/>
                  <a:gd name="connsiteX37" fmla="*/ 4102723 w 5036173"/>
                  <a:gd name="connsiteY37" fmla="*/ 495300 h 1429152"/>
                  <a:gd name="connsiteX38" fmla="*/ 4178923 w 5036173"/>
                  <a:gd name="connsiteY38" fmla="*/ 438150 h 1429152"/>
                  <a:gd name="connsiteX39" fmla="*/ 4255123 w 5036173"/>
                  <a:gd name="connsiteY39" fmla="*/ 222250 h 1429152"/>
                  <a:gd name="connsiteX40" fmla="*/ 4286873 w 5036173"/>
                  <a:gd name="connsiteY40" fmla="*/ 82550 h 1429152"/>
                  <a:gd name="connsiteX41" fmla="*/ 4369423 w 5036173"/>
                  <a:gd name="connsiteY41" fmla="*/ 0 h 1429152"/>
                  <a:gd name="connsiteX42" fmla="*/ 4629773 w 5036173"/>
                  <a:gd name="connsiteY42" fmla="*/ 0 h 1429152"/>
                  <a:gd name="connsiteX43" fmla="*/ 4826623 w 5036173"/>
                  <a:gd name="connsiteY43" fmla="*/ 330200 h 1429152"/>
                  <a:gd name="connsiteX44" fmla="*/ 5036173 w 5036173"/>
                  <a:gd name="connsiteY44" fmla="*/ 323850 h 1429152"/>
                  <a:gd name="connsiteX0" fmla="*/ 390354 w 5036173"/>
                  <a:gd name="connsiteY0" fmla="*/ 1327149 h 1496218"/>
                  <a:gd name="connsiteX1" fmla="*/ 16498 w 5036173"/>
                  <a:gd name="connsiteY1" fmla="*/ 1496218 h 1496218"/>
                  <a:gd name="connsiteX2" fmla="*/ 0 w 5036173"/>
                  <a:gd name="connsiteY2" fmla="*/ 348363 h 1496218"/>
                  <a:gd name="connsiteX3" fmla="*/ 222873 w 5036173"/>
                  <a:gd name="connsiteY3" fmla="*/ 336550 h 1496218"/>
                  <a:gd name="connsiteX4" fmla="*/ 438773 w 5036173"/>
                  <a:gd name="connsiteY4" fmla="*/ 0 h 1496218"/>
                  <a:gd name="connsiteX5" fmla="*/ 654673 w 5036173"/>
                  <a:gd name="connsiteY5" fmla="*/ 19050 h 1496218"/>
                  <a:gd name="connsiteX6" fmla="*/ 737223 w 5036173"/>
                  <a:gd name="connsiteY6" fmla="*/ 69850 h 1496218"/>
                  <a:gd name="connsiteX7" fmla="*/ 768973 w 5036173"/>
                  <a:gd name="connsiteY7" fmla="*/ 114300 h 1496218"/>
                  <a:gd name="connsiteX8" fmla="*/ 972173 w 5036173"/>
                  <a:gd name="connsiteY8" fmla="*/ 425450 h 1496218"/>
                  <a:gd name="connsiteX9" fmla="*/ 1022973 w 5036173"/>
                  <a:gd name="connsiteY9" fmla="*/ 457200 h 1496218"/>
                  <a:gd name="connsiteX10" fmla="*/ 1086473 w 5036173"/>
                  <a:gd name="connsiteY10" fmla="*/ 457200 h 1496218"/>
                  <a:gd name="connsiteX11" fmla="*/ 1181723 w 5036173"/>
                  <a:gd name="connsiteY11" fmla="*/ 476250 h 1496218"/>
                  <a:gd name="connsiteX12" fmla="*/ 1232523 w 5036173"/>
                  <a:gd name="connsiteY12" fmla="*/ 501650 h 1496218"/>
                  <a:gd name="connsiteX13" fmla="*/ 1353173 w 5036173"/>
                  <a:gd name="connsiteY13" fmla="*/ 654050 h 1496218"/>
                  <a:gd name="connsiteX14" fmla="*/ 1429373 w 5036173"/>
                  <a:gd name="connsiteY14" fmla="*/ 704850 h 1496218"/>
                  <a:gd name="connsiteX15" fmla="*/ 1486523 w 5036173"/>
                  <a:gd name="connsiteY15" fmla="*/ 704850 h 1496218"/>
                  <a:gd name="connsiteX16" fmla="*/ 1931023 w 5036173"/>
                  <a:gd name="connsiteY16" fmla="*/ 768350 h 1496218"/>
                  <a:gd name="connsiteX17" fmla="*/ 2000873 w 5036173"/>
                  <a:gd name="connsiteY17" fmla="*/ 768350 h 1496218"/>
                  <a:gd name="connsiteX18" fmla="*/ 2083423 w 5036173"/>
                  <a:gd name="connsiteY18" fmla="*/ 742950 h 1496218"/>
                  <a:gd name="connsiteX19" fmla="*/ 2210423 w 5036173"/>
                  <a:gd name="connsiteY19" fmla="*/ 685800 h 1496218"/>
                  <a:gd name="connsiteX20" fmla="*/ 2343773 w 5036173"/>
                  <a:gd name="connsiteY20" fmla="*/ 1028700 h 1496218"/>
                  <a:gd name="connsiteX21" fmla="*/ 2477123 w 5036173"/>
                  <a:gd name="connsiteY21" fmla="*/ 1022350 h 1496218"/>
                  <a:gd name="connsiteX22" fmla="*/ 2572373 w 5036173"/>
                  <a:gd name="connsiteY22" fmla="*/ 1022350 h 1496218"/>
                  <a:gd name="connsiteX23" fmla="*/ 2712073 w 5036173"/>
                  <a:gd name="connsiteY23" fmla="*/ 1111250 h 1496218"/>
                  <a:gd name="connsiteX24" fmla="*/ 2794623 w 5036173"/>
                  <a:gd name="connsiteY24" fmla="*/ 1111250 h 1496218"/>
                  <a:gd name="connsiteX25" fmla="*/ 2908923 w 5036173"/>
                  <a:gd name="connsiteY25" fmla="*/ 1060450 h 1496218"/>
                  <a:gd name="connsiteX26" fmla="*/ 3016873 w 5036173"/>
                  <a:gd name="connsiteY26" fmla="*/ 1009650 h 1496218"/>
                  <a:gd name="connsiteX27" fmla="*/ 3112123 w 5036173"/>
                  <a:gd name="connsiteY27" fmla="*/ 1009650 h 1496218"/>
                  <a:gd name="connsiteX28" fmla="*/ 3181973 w 5036173"/>
                  <a:gd name="connsiteY28" fmla="*/ 768350 h 1496218"/>
                  <a:gd name="connsiteX29" fmla="*/ 3226423 w 5036173"/>
                  <a:gd name="connsiteY29" fmla="*/ 755650 h 1496218"/>
                  <a:gd name="connsiteX30" fmla="*/ 3429623 w 5036173"/>
                  <a:gd name="connsiteY30" fmla="*/ 749300 h 1496218"/>
                  <a:gd name="connsiteX31" fmla="*/ 3493123 w 5036173"/>
                  <a:gd name="connsiteY31" fmla="*/ 736600 h 1496218"/>
                  <a:gd name="connsiteX32" fmla="*/ 3594723 w 5036173"/>
                  <a:gd name="connsiteY32" fmla="*/ 647700 h 1496218"/>
                  <a:gd name="connsiteX33" fmla="*/ 3639173 w 5036173"/>
                  <a:gd name="connsiteY33" fmla="*/ 641350 h 1496218"/>
                  <a:gd name="connsiteX34" fmla="*/ 3861423 w 5036173"/>
                  <a:gd name="connsiteY34" fmla="*/ 622300 h 1496218"/>
                  <a:gd name="connsiteX35" fmla="*/ 3943973 w 5036173"/>
                  <a:gd name="connsiteY35" fmla="*/ 609600 h 1496218"/>
                  <a:gd name="connsiteX36" fmla="*/ 4051923 w 5036173"/>
                  <a:gd name="connsiteY36" fmla="*/ 590550 h 1496218"/>
                  <a:gd name="connsiteX37" fmla="*/ 4102723 w 5036173"/>
                  <a:gd name="connsiteY37" fmla="*/ 495300 h 1496218"/>
                  <a:gd name="connsiteX38" fmla="*/ 4178923 w 5036173"/>
                  <a:gd name="connsiteY38" fmla="*/ 438150 h 1496218"/>
                  <a:gd name="connsiteX39" fmla="*/ 4255123 w 5036173"/>
                  <a:gd name="connsiteY39" fmla="*/ 222250 h 1496218"/>
                  <a:gd name="connsiteX40" fmla="*/ 4286873 w 5036173"/>
                  <a:gd name="connsiteY40" fmla="*/ 82550 h 1496218"/>
                  <a:gd name="connsiteX41" fmla="*/ 4369423 w 5036173"/>
                  <a:gd name="connsiteY41" fmla="*/ 0 h 1496218"/>
                  <a:gd name="connsiteX42" fmla="*/ 4629773 w 5036173"/>
                  <a:gd name="connsiteY42" fmla="*/ 0 h 1496218"/>
                  <a:gd name="connsiteX43" fmla="*/ 4826623 w 5036173"/>
                  <a:gd name="connsiteY43" fmla="*/ 330200 h 1496218"/>
                  <a:gd name="connsiteX44" fmla="*/ 5036173 w 5036173"/>
                  <a:gd name="connsiteY44" fmla="*/ 323850 h 1496218"/>
                  <a:gd name="connsiteX0" fmla="*/ 390354 w 5036173"/>
                  <a:gd name="connsiteY0" fmla="*/ 1327149 h 1496218"/>
                  <a:gd name="connsiteX1" fmla="*/ 9354 w 5036173"/>
                  <a:gd name="connsiteY1" fmla="*/ 1496218 h 1496218"/>
                  <a:gd name="connsiteX2" fmla="*/ 0 w 5036173"/>
                  <a:gd name="connsiteY2" fmla="*/ 348363 h 1496218"/>
                  <a:gd name="connsiteX3" fmla="*/ 222873 w 5036173"/>
                  <a:gd name="connsiteY3" fmla="*/ 336550 h 1496218"/>
                  <a:gd name="connsiteX4" fmla="*/ 438773 w 5036173"/>
                  <a:gd name="connsiteY4" fmla="*/ 0 h 1496218"/>
                  <a:gd name="connsiteX5" fmla="*/ 654673 w 5036173"/>
                  <a:gd name="connsiteY5" fmla="*/ 19050 h 1496218"/>
                  <a:gd name="connsiteX6" fmla="*/ 737223 w 5036173"/>
                  <a:gd name="connsiteY6" fmla="*/ 69850 h 1496218"/>
                  <a:gd name="connsiteX7" fmla="*/ 768973 w 5036173"/>
                  <a:gd name="connsiteY7" fmla="*/ 114300 h 1496218"/>
                  <a:gd name="connsiteX8" fmla="*/ 972173 w 5036173"/>
                  <a:gd name="connsiteY8" fmla="*/ 425450 h 1496218"/>
                  <a:gd name="connsiteX9" fmla="*/ 1022973 w 5036173"/>
                  <a:gd name="connsiteY9" fmla="*/ 457200 h 1496218"/>
                  <a:gd name="connsiteX10" fmla="*/ 1086473 w 5036173"/>
                  <a:gd name="connsiteY10" fmla="*/ 457200 h 1496218"/>
                  <a:gd name="connsiteX11" fmla="*/ 1181723 w 5036173"/>
                  <a:gd name="connsiteY11" fmla="*/ 476250 h 1496218"/>
                  <a:gd name="connsiteX12" fmla="*/ 1232523 w 5036173"/>
                  <a:gd name="connsiteY12" fmla="*/ 501650 h 1496218"/>
                  <a:gd name="connsiteX13" fmla="*/ 1353173 w 5036173"/>
                  <a:gd name="connsiteY13" fmla="*/ 654050 h 1496218"/>
                  <a:gd name="connsiteX14" fmla="*/ 1429373 w 5036173"/>
                  <a:gd name="connsiteY14" fmla="*/ 704850 h 1496218"/>
                  <a:gd name="connsiteX15" fmla="*/ 1486523 w 5036173"/>
                  <a:gd name="connsiteY15" fmla="*/ 704850 h 1496218"/>
                  <a:gd name="connsiteX16" fmla="*/ 1931023 w 5036173"/>
                  <a:gd name="connsiteY16" fmla="*/ 768350 h 1496218"/>
                  <a:gd name="connsiteX17" fmla="*/ 2000873 w 5036173"/>
                  <a:gd name="connsiteY17" fmla="*/ 768350 h 1496218"/>
                  <a:gd name="connsiteX18" fmla="*/ 2083423 w 5036173"/>
                  <a:gd name="connsiteY18" fmla="*/ 742950 h 1496218"/>
                  <a:gd name="connsiteX19" fmla="*/ 2210423 w 5036173"/>
                  <a:gd name="connsiteY19" fmla="*/ 685800 h 1496218"/>
                  <a:gd name="connsiteX20" fmla="*/ 2343773 w 5036173"/>
                  <a:gd name="connsiteY20" fmla="*/ 1028700 h 1496218"/>
                  <a:gd name="connsiteX21" fmla="*/ 2477123 w 5036173"/>
                  <a:gd name="connsiteY21" fmla="*/ 1022350 h 1496218"/>
                  <a:gd name="connsiteX22" fmla="*/ 2572373 w 5036173"/>
                  <a:gd name="connsiteY22" fmla="*/ 1022350 h 1496218"/>
                  <a:gd name="connsiteX23" fmla="*/ 2712073 w 5036173"/>
                  <a:gd name="connsiteY23" fmla="*/ 1111250 h 1496218"/>
                  <a:gd name="connsiteX24" fmla="*/ 2794623 w 5036173"/>
                  <a:gd name="connsiteY24" fmla="*/ 1111250 h 1496218"/>
                  <a:gd name="connsiteX25" fmla="*/ 2908923 w 5036173"/>
                  <a:gd name="connsiteY25" fmla="*/ 1060450 h 1496218"/>
                  <a:gd name="connsiteX26" fmla="*/ 3016873 w 5036173"/>
                  <a:gd name="connsiteY26" fmla="*/ 1009650 h 1496218"/>
                  <a:gd name="connsiteX27" fmla="*/ 3112123 w 5036173"/>
                  <a:gd name="connsiteY27" fmla="*/ 1009650 h 1496218"/>
                  <a:gd name="connsiteX28" fmla="*/ 3181973 w 5036173"/>
                  <a:gd name="connsiteY28" fmla="*/ 768350 h 1496218"/>
                  <a:gd name="connsiteX29" fmla="*/ 3226423 w 5036173"/>
                  <a:gd name="connsiteY29" fmla="*/ 755650 h 1496218"/>
                  <a:gd name="connsiteX30" fmla="*/ 3429623 w 5036173"/>
                  <a:gd name="connsiteY30" fmla="*/ 749300 h 1496218"/>
                  <a:gd name="connsiteX31" fmla="*/ 3493123 w 5036173"/>
                  <a:gd name="connsiteY31" fmla="*/ 736600 h 1496218"/>
                  <a:gd name="connsiteX32" fmla="*/ 3594723 w 5036173"/>
                  <a:gd name="connsiteY32" fmla="*/ 647700 h 1496218"/>
                  <a:gd name="connsiteX33" fmla="*/ 3639173 w 5036173"/>
                  <a:gd name="connsiteY33" fmla="*/ 641350 h 1496218"/>
                  <a:gd name="connsiteX34" fmla="*/ 3861423 w 5036173"/>
                  <a:gd name="connsiteY34" fmla="*/ 622300 h 1496218"/>
                  <a:gd name="connsiteX35" fmla="*/ 3943973 w 5036173"/>
                  <a:gd name="connsiteY35" fmla="*/ 609600 h 1496218"/>
                  <a:gd name="connsiteX36" fmla="*/ 4051923 w 5036173"/>
                  <a:gd name="connsiteY36" fmla="*/ 590550 h 1496218"/>
                  <a:gd name="connsiteX37" fmla="*/ 4102723 w 5036173"/>
                  <a:gd name="connsiteY37" fmla="*/ 495300 h 1496218"/>
                  <a:gd name="connsiteX38" fmla="*/ 4178923 w 5036173"/>
                  <a:gd name="connsiteY38" fmla="*/ 438150 h 1496218"/>
                  <a:gd name="connsiteX39" fmla="*/ 4255123 w 5036173"/>
                  <a:gd name="connsiteY39" fmla="*/ 222250 h 1496218"/>
                  <a:gd name="connsiteX40" fmla="*/ 4286873 w 5036173"/>
                  <a:gd name="connsiteY40" fmla="*/ 82550 h 1496218"/>
                  <a:gd name="connsiteX41" fmla="*/ 4369423 w 5036173"/>
                  <a:gd name="connsiteY41" fmla="*/ 0 h 1496218"/>
                  <a:gd name="connsiteX42" fmla="*/ 4629773 w 5036173"/>
                  <a:gd name="connsiteY42" fmla="*/ 0 h 1496218"/>
                  <a:gd name="connsiteX43" fmla="*/ 4826623 w 5036173"/>
                  <a:gd name="connsiteY43" fmla="*/ 330200 h 1496218"/>
                  <a:gd name="connsiteX44" fmla="*/ 5036173 w 5036173"/>
                  <a:gd name="connsiteY44" fmla="*/ 323850 h 1496218"/>
                  <a:gd name="connsiteX0" fmla="*/ 2823991 w 5036173"/>
                  <a:gd name="connsiteY0" fmla="*/ 1517649 h 1613544"/>
                  <a:gd name="connsiteX1" fmla="*/ 9354 w 5036173"/>
                  <a:gd name="connsiteY1" fmla="*/ 1496218 h 1613544"/>
                  <a:gd name="connsiteX2" fmla="*/ 0 w 5036173"/>
                  <a:gd name="connsiteY2" fmla="*/ 348363 h 1613544"/>
                  <a:gd name="connsiteX3" fmla="*/ 222873 w 5036173"/>
                  <a:gd name="connsiteY3" fmla="*/ 336550 h 1613544"/>
                  <a:gd name="connsiteX4" fmla="*/ 438773 w 5036173"/>
                  <a:gd name="connsiteY4" fmla="*/ 0 h 1613544"/>
                  <a:gd name="connsiteX5" fmla="*/ 654673 w 5036173"/>
                  <a:gd name="connsiteY5" fmla="*/ 19050 h 1613544"/>
                  <a:gd name="connsiteX6" fmla="*/ 737223 w 5036173"/>
                  <a:gd name="connsiteY6" fmla="*/ 69850 h 1613544"/>
                  <a:gd name="connsiteX7" fmla="*/ 768973 w 5036173"/>
                  <a:gd name="connsiteY7" fmla="*/ 114300 h 1613544"/>
                  <a:gd name="connsiteX8" fmla="*/ 972173 w 5036173"/>
                  <a:gd name="connsiteY8" fmla="*/ 425450 h 1613544"/>
                  <a:gd name="connsiteX9" fmla="*/ 1022973 w 5036173"/>
                  <a:gd name="connsiteY9" fmla="*/ 457200 h 1613544"/>
                  <a:gd name="connsiteX10" fmla="*/ 1086473 w 5036173"/>
                  <a:gd name="connsiteY10" fmla="*/ 457200 h 1613544"/>
                  <a:gd name="connsiteX11" fmla="*/ 1181723 w 5036173"/>
                  <a:gd name="connsiteY11" fmla="*/ 476250 h 1613544"/>
                  <a:gd name="connsiteX12" fmla="*/ 1232523 w 5036173"/>
                  <a:gd name="connsiteY12" fmla="*/ 501650 h 1613544"/>
                  <a:gd name="connsiteX13" fmla="*/ 1353173 w 5036173"/>
                  <a:gd name="connsiteY13" fmla="*/ 654050 h 1613544"/>
                  <a:gd name="connsiteX14" fmla="*/ 1429373 w 5036173"/>
                  <a:gd name="connsiteY14" fmla="*/ 704850 h 1613544"/>
                  <a:gd name="connsiteX15" fmla="*/ 1486523 w 5036173"/>
                  <a:gd name="connsiteY15" fmla="*/ 704850 h 1613544"/>
                  <a:gd name="connsiteX16" fmla="*/ 1931023 w 5036173"/>
                  <a:gd name="connsiteY16" fmla="*/ 768350 h 1613544"/>
                  <a:gd name="connsiteX17" fmla="*/ 2000873 w 5036173"/>
                  <a:gd name="connsiteY17" fmla="*/ 768350 h 1613544"/>
                  <a:gd name="connsiteX18" fmla="*/ 2083423 w 5036173"/>
                  <a:gd name="connsiteY18" fmla="*/ 742950 h 1613544"/>
                  <a:gd name="connsiteX19" fmla="*/ 2210423 w 5036173"/>
                  <a:gd name="connsiteY19" fmla="*/ 685800 h 1613544"/>
                  <a:gd name="connsiteX20" fmla="*/ 2343773 w 5036173"/>
                  <a:gd name="connsiteY20" fmla="*/ 1028700 h 1613544"/>
                  <a:gd name="connsiteX21" fmla="*/ 2477123 w 5036173"/>
                  <a:gd name="connsiteY21" fmla="*/ 1022350 h 1613544"/>
                  <a:gd name="connsiteX22" fmla="*/ 2572373 w 5036173"/>
                  <a:gd name="connsiteY22" fmla="*/ 1022350 h 1613544"/>
                  <a:gd name="connsiteX23" fmla="*/ 2712073 w 5036173"/>
                  <a:gd name="connsiteY23" fmla="*/ 1111250 h 1613544"/>
                  <a:gd name="connsiteX24" fmla="*/ 2794623 w 5036173"/>
                  <a:gd name="connsiteY24" fmla="*/ 1111250 h 1613544"/>
                  <a:gd name="connsiteX25" fmla="*/ 2908923 w 5036173"/>
                  <a:gd name="connsiteY25" fmla="*/ 1060450 h 1613544"/>
                  <a:gd name="connsiteX26" fmla="*/ 3016873 w 5036173"/>
                  <a:gd name="connsiteY26" fmla="*/ 1009650 h 1613544"/>
                  <a:gd name="connsiteX27" fmla="*/ 3112123 w 5036173"/>
                  <a:gd name="connsiteY27" fmla="*/ 1009650 h 1613544"/>
                  <a:gd name="connsiteX28" fmla="*/ 3181973 w 5036173"/>
                  <a:gd name="connsiteY28" fmla="*/ 768350 h 1613544"/>
                  <a:gd name="connsiteX29" fmla="*/ 3226423 w 5036173"/>
                  <a:gd name="connsiteY29" fmla="*/ 755650 h 1613544"/>
                  <a:gd name="connsiteX30" fmla="*/ 3429623 w 5036173"/>
                  <a:gd name="connsiteY30" fmla="*/ 749300 h 1613544"/>
                  <a:gd name="connsiteX31" fmla="*/ 3493123 w 5036173"/>
                  <a:gd name="connsiteY31" fmla="*/ 736600 h 1613544"/>
                  <a:gd name="connsiteX32" fmla="*/ 3594723 w 5036173"/>
                  <a:gd name="connsiteY32" fmla="*/ 647700 h 1613544"/>
                  <a:gd name="connsiteX33" fmla="*/ 3639173 w 5036173"/>
                  <a:gd name="connsiteY33" fmla="*/ 641350 h 1613544"/>
                  <a:gd name="connsiteX34" fmla="*/ 3861423 w 5036173"/>
                  <a:gd name="connsiteY34" fmla="*/ 622300 h 1613544"/>
                  <a:gd name="connsiteX35" fmla="*/ 3943973 w 5036173"/>
                  <a:gd name="connsiteY35" fmla="*/ 609600 h 1613544"/>
                  <a:gd name="connsiteX36" fmla="*/ 4051923 w 5036173"/>
                  <a:gd name="connsiteY36" fmla="*/ 590550 h 1613544"/>
                  <a:gd name="connsiteX37" fmla="*/ 4102723 w 5036173"/>
                  <a:gd name="connsiteY37" fmla="*/ 495300 h 1613544"/>
                  <a:gd name="connsiteX38" fmla="*/ 4178923 w 5036173"/>
                  <a:gd name="connsiteY38" fmla="*/ 438150 h 1613544"/>
                  <a:gd name="connsiteX39" fmla="*/ 4255123 w 5036173"/>
                  <a:gd name="connsiteY39" fmla="*/ 222250 h 1613544"/>
                  <a:gd name="connsiteX40" fmla="*/ 4286873 w 5036173"/>
                  <a:gd name="connsiteY40" fmla="*/ 82550 h 1613544"/>
                  <a:gd name="connsiteX41" fmla="*/ 4369423 w 5036173"/>
                  <a:gd name="connsiteY41" fmla="*/ 0 h 1613544"/>
                  <a:gd name="connsiteX42" fmla="*/ 4629773 w 5036173"/>
                  <a:gd name="connsiteY42" fmla="*/ 0 h 1613544"/>
                  <a:gd name="connsiteX43" fmla="*/ 4826623 w 5036173"/>
                  <a:gd name="connsiteY43" fmla="*/ 330200 h 1613544"/>
                  <a:gd name="connsiteX44" fmla="*/ 5036173 w 5036173"/>
                  <a:gd name="connsiteY44" fmla="*/ 323850 h 1613544"/>
                  <a:gd name="connsiteX0" fmla="*/ 5052841 w 5052841"/>
                  <a:gd name="connsiteY0" fmla="*/ 1485899 h 1585401"/>
                  <a:gd name="connsiteX1" fmla="*/ 9354 w 5052841"/>
                  <a:gd name="connsiteY1" fmla="*/ 1496218 h 1585401"/>
                  <a:gd name="connsiteX2" fmla="*/ 0 w 5052841"/>
                  <a:gd name="connsiteY2" fmla="*/ 348363 h 1585401"/>
                  <a:gd name="connsiteX3" fmla="*/ 222873 w 5052841"/>
                  <a:gd name="connsiteY3" fmla="*/ 336550 h 1585401"/>
                  <a:gd name="connsiteX4" fmla="*/ 438773 w 5052841"/>
                  <a:gd name="connsiteY4" fmla="*/ 0 h 1585401"/>
                  <a:gd name="connsiteX5" fmla="*/ 654673 w 5052841"/>
                  <a:gd name="connsiteY5" fmla="*/ 19050 h 1585401"/>
                  <a:gd name="connsiteX6" fmla="*/ 737223 w 5052841"/>
                  <a:gd name="connsiteY6" fmla="*/ 69850 h 1585401"/>
                  <a:gd name="connsiteX7" fmla="*/ 768973 w 5052841"/>
                  <a:gd name="connsiteY7" fmla="*/ 114300 h 1585401"/>
                  <a:gd name="connsiteX8" fmla="*/ 972173 w 5052841"/>
                  <a:gd name="connsiteY8" fmla="*/ 425450 h 1585401"/>
                  <a:gd name="connsiteX9" fmla="*/ 1022973 w 5052841"/>
                  <a:gd name="connsiteY9" fmla="*/ 457200 h 1585401"/>
                  <a:gd name="connsiteX10" fmla="*/ 1086473 w 5052841"/>
                  <a:gd name="connsiteY10" fmla="*/ 457200 h 1585401"/>
                  <a:gd name="connsiteX11" fmla="*/ 1181723 w 5052841"/>
                  <a:gd name="connsiteY11" fmla="*/ 476250 h 1585401"/>
                  <a:gd name="connsiteX12" fmla="*/ 1232523 w 5052841"/>
                  <a:gd name="connsiteY12" fmla="*/ 501650 h 1585401"/>
                  <a:gd name="connsiteX13" fmla="*/ 1353173 w 5052841"/>
                  <a:gd name="connsiteY13" fmla="*/ 654050 h 1585401"/>
                  <a:gd name="connsiteX14" fmla="*/ 1429373 w 5052841"/>
                  <a:gd name="connsiteY14" fmla="*/ 704850 h 1585401"/>
                  <a:gd name="connsiteX15" fmla="*/ 1486523 w 5052841"/>
                  <a:gd name="connsiteY15" fmla="*/ 704850 h 1585401"/>
                  <a:gd name="connsiteX16" fmla="*/ 1931023 w 5052841"/>
                  <a:gd name="connsiteY16" fmla="*/ 768350 h 1585401"/>
                  <a:gd name="connsiteX17" fmla="*/ 2000873 w 5052841"/>
                  <a:gd name="connsiteY17" fmla="*/ 768350 h 1585401"/>
                  <a:gd name="connsiteX18" fmla="*/ 2083423 w 5052841"/>
                  <a:gd name="connsiteY18" fmla="*/ 742950 h 1585401"/>
                  <a:gd name="connsiteX19" fmla="*/ 2210423 w 5052841"/>
                  <a:gd name="connsiteY19" fmla="*/ 685800 h 1585401"/>
                  <a:gd name="connsiteX20" fmla="*/ 2343773 w 5052841"/>
                  <a:gd name="connsiteY20" fmla="*/ 1028700 h 1585401"/>
                  <a:gd name="connsiteX21" fmla="*/ 2477123 w 5052841"/>
                  <a:gd name="connsiteY21" fmla="*/ 1022350 h 1585401"/>
                  <a:gd name="connsiteX22" fmla="*/ 2572373 w 5052841"/>
                  <a:gd name="connsiteY22" fmla="*/ 1022350 h 1585401"/>
                  <a:gd name="connsiteX23" fmla="*/ 2712073 w 5052841"/>
                  <a:gd name="connsiteY23" fmla="*/ 1111250 h 1585401"/>
                  <a:gd name="connsiteX24" fmla="*/ 2794623 w 5052841"/>
                  <a:gd name="connsiteY24" fmla="*/ 1111250 h 1585401"/>
                  <a:gd name="connsiteX25" fmla="*/ 2908923 w 5052841"/>
                  <a:gd name="connsiteY25" fmla="*/ 1060450 h 1585401"/>
                  <a:gd name="connsiteX26" fmla="*/ 3016873 w 5052841"/>
                  <a:gd name="connsiteY26" fmla="*/ 1009650 h 1585401"/>
                  <a:gd name="connsiteX27" fmla="*/ 3112123 w 5052841"/>
                  <a:gd name="connsiteY27" fmla="*/ 1009650 h 1585401"/>
                  <a:gd name="connsiteX28" fmla="*/ 3181973 w 5052841"/>
                  <a:gd name="connsiteY28" fmla="*/ 768350 h 1585401"/>
                  <a:gd name="connsiteX29" fmla="*/ 3226423 w 5052841"/>
                  <a:gd name="connsiteY29" fmla="*/ 755650 h 1585401"/>
                  <a:gd name="connsiteX30" fmla="*/ 3429623 w 5052841"/>
                  <a:gd name="connsiteY30" fmla="*/ 749300 h 1585401"/>
                  <a:gd name="connsiteX31" fmla="*/ 3493123 w 5052841"/>
                  <a:gd name="connsiteY31" fmla="*/ 736600 h 1585401"/>
                  <a:gd name="connsiteX32" fmla="*/ 3594723 w 5052841"/>
                  <a:gd name="connsiteY32" fmla="*/ 647700 h 1585401"/>
                  <a:gd name="connsiteX33" fmla="*/ 3639173 w 5052841"/>
                  <a:gd name="connsiteY33" fmla="*/ 641350 h 1585401"/>
                  <a:gd name="connsiteX34" fmla="*/ 3861423 w 5052841"/>
                  <a:gd name="connsiteY34" fmla="*/ 622300 h 1585401"/>
                  <a:gd name="connsiteX35" fmla="*/ 3943973 w 5052841"/>
                  <a:gd name="connsiteY35" fmla="*/ 609600 h 1585401"/>
                  <a:gd name="connsiteX36" fmla="*/ 4051923 w 5052841"/>
                  <a:gd name="connsiteY36" fmla="*/ 590550 h 1585401"/>
                  <a:gd name="connsiteX37" fmla="*/ 4102723 w 5052841"/>
                  <a:gd name="connsiteY37" fmla="*/ 495300 h 1585401"/>
                  <a:gd name="connsiteX38" fmla="*/ 4178923 w 5052841"/>
                  <a:gd name="connsiteY38" fmla="*/ 438150 h 1585401"/>
                  <a:gd name="connsiteX39" fmla="*/ 4255123 w 5052841"/>
                  <a:gd name="connsiteY39" fmla="*/ 222250 h 1585401"/>
                  <a:gd name="connsiteX40" fmla="*/ 4286873 w 5052841"/>
                  <a:gd name="connsiteY40" fmla="*/ 82550 h 1585401"/>
                  <a:gd name="connsiteX41" fmla="*/ 4369423 w 5052841"/>
                  <a:gd name="connsiteY41" fmla="*/ 0 h 1585401"/>
                  <a:gd name="connsiteX42" fmla="*/ 4629773 w 5052841"/>
                  <a:gd name="connsiteY42" fmla="*/ 0 h 1585401"/>
                  <a:gd name="connsiteX43" fmla="*/ 4826623 w 5052841"/>
                  <a:gd name="connsiteY43" fmla="*/ 330200 h 1585401"/>
                  <a:gd name="connsiteX44" fmla="*/ 5036173 w 5052841"/>
                  <a:gd name="connsiteY44" fmla="*/ 323850 h 1585401"/>
                  <a:gd name="connsiteX0" fmla="*/ 5052841 w 5052841"/>
                  <a:gd name="connsiteY0" fmla="*/ 1485899 h 1496218"/>
                  <a:gd name="connsiteX1" fmla="*/ 9354 w 5052841"/>
                  <a:gd name="connsiteY1" fmla="*/ 1496218 h 1496218"/>
                  <a:gd name="connsiteX2" fmla="*/ 0 w 5052841"/>
                  <a:gd name="connsiteY2" fmla="*/ 348363 h 1496218"/>
                  <a:gd name="connsiteX3" fmla="*/ 222873 w 5052841"/>
                  <a:gd name="connsiteY3" fmla="*/ 336550 h 1496218"/>
                  <a:gd name="connsiteX4" fmla="*/ 438773 w 5052841"/>
                  <a:gd name="connsiteY4" fmla="*/ 0 h 1496218"/>
                  <a:gd name="connsiteX5" fmla="*/ 654673 w 5052841"/>
                  <a:gd name="connsiteY5" fmla="*/ 19050 h 1496218"/>
                  <a:gd name="connsiteX6" fmla="*/ 737223 w 5052841"/>
                  <a:gd name="connsiteY6" fmla="*/ 69850 h 1496218"/>
                  <a:gd name="connsiteX7" fmla="*/ 768973 w 5052841"/>
                  <a:gd name="connsiteY7" fmla="*/ 114300 h 1496218"/>
                  <a:gd name="connsiteX8" fmla="*/ 972173 w 5052841"/>
                  <a:gd name="connsiteY8" fmla="*/ 425450 h 1496218"/>
                  <a:gd name="connsiteX9" fmla="*/ 1022973 w 5052841"/>
                  <a:gd name="connsiteY9" fmla="*/ 457200 h 1496218"/>
                  <a:gd name="connsiteX10" fmla="*/ 1086473 w 5052841"/>
                  <a:gd name="connsiteY10" fmla="*/ 457200 h 1496218"/>
                  <a:gd name="connsiteX11" fmla="*/ 1181723 w 5052841"/>
                  <a:gd name="connsiteY11" fmla="*/ 476250 h 1496218"/>
                  <a:gd name="connsiteX12" fmla="*/ 1232523 w 5052841"/>
                  <a:gd name="connsiteY12" fmla="*/ 501650 h 1496218"/>
                  <a:gd name="connsiteX13" fmla="*/ 1353173 w 5052841"/>
                  <a:gd name="connsiteY13" fmla="*/ 654050 h 1496218"/>
                  <a:gd name="connsiteX14" fmla="*/ 1429373 w 5052841"/>
                  <a:gd name="connsiteY14" fmla="*/ 704850 h 1496218"/>
                  <a:gd name="connsiteX15" fmla="*/ 1486523 w 5052841"/>
                  <a:gd name="connsiteY15" fmla="*/ 704850 h 1496218"/>
                  <a:gd name="connsiteX16" fmla="*/ 1931023 w 5052841"/>
                  <a:gd name="connsiteY16" fmla="*/ 768350 h 1496218"/>
                  <a:gd name="connsiteX17" fmla="*/ 2000873 w 5052841"/>
                  <a:gd name="connsiteY17" fmla="*/ 768350 h 1496218"/>
                  <a:gd name="connsiteX18" fmla="*/ 2083423 w 5052841"/>
                  <a:gd name="connsiteY18" fmla="*/ 742950 h 1496218"/>
                  <a:gd name="connsiteX19" fmla="*/ 2210423 w 5052841"/>
                  <a:gd name="connsiteY19" fmla="*/ 685800 h 1496218"/>
                  <a:gd name="connsiteX20" fmla="*/ 2343773 w 5052841"/>
                  <a:gd name="connsiteY20" fmla="*/ 1028700 h 1496218"/>
                  <a:gd name="connsiteX21" fmla="*/ 2477123 w 5052841"/>
                  <a:gd name="connsiteY21" fmla="*/ 1022350 h 1496218"/>
                  <a:gd name="connsiteX22" fmla="*/ 2572373 w 5052841"/>
                  <a:gd name="connsiteY22" fmla="*/ 1022350 h 1496218"/>
                  <a:gd name="connsiteX23" fmla="*/ 2712073 w 5052841"/>
                  <a:gd name="connsiteY23" fmla="*/ 1111250 h 1496218"/>
                  <a:gd name="connsiteX24" fmla="*/ 2794623 w 5052841"/>
                  <a:gd name="connsiteY24" fmla="*/ 1111250 h 1496218"/>
                  <a:gd name="connsiteX25" fmla="*/ 2908923 w 5052841"/>
                  <a:gd name="connsiteY25" fmla="*/ 1060450 h 1496218"/>
                  <a:gd name="connsiteX26" fmla="*/ 3016873 w 5052841"/>
                  <a:gd name="connsiteY26" fmla="*/ 1009650 h 1496218"/>
                  <a:gd name="connsiteX27" fmla="*/ 3112123 w 5052841"/>
                  <a:gd name="connsiteY27" fmla="*/ 1009650 h 1496218"/>
                  <a:gd name="connsiteX28" fmla="*/ 3181973 w 5052841"/>
                  <a:gd name="connsiteY28" fmla="*/ 768350 h 1496218"/>
                  <a:gd name="connsiteX29" fmla="*/ 3226423 w 5052841"/>
                  <a:gd name="connsiteY29" fmla="*/ 755650 h 1496218"/>
                  <a:gd name="connsiteX30" fmla="*/ 3429623 w 5052841"/>
                  <a:gd name="connsiteY30" fmla="*/ 749300 h 1496218"/>
                  <a:gd name="connsiteX31" fmla="*/ 3493123 w 5052841"/>
                  <a:gd name="connsiteY31" fmla="*/ 736600 h 1496218"/>
                  <a:gd name="connsiteX32" fmla="*/ 3594723 w 5052841"/>
                  <a:gd name="connsiteY32" fmla="*/ 647700 h 1496218"/>
                  <a:gd name="connsiteX33" fmla="*/ 3639173 w 5052841"/>
                  <a:gd name="connsiteY33" fmla="*/ 641350 h 1496218"/>
                  <a:gd name="connsiteX34" fmla="*/ 3861423 w 5052841"/>
                  <a:gd name="connsiteY34" fmla="*/ 622300 h 1496218"/>
                  <a:gd name="connsiteX35" fmla="*/ 3943973 w 5052841"/>
                  <a:gd name="connsiteY35" fmla="*/ 609600 h 1496218"/>
                  <a:gd name="connsiteX36" fmla="*/ 4051923 w 5052841"/>
                  <a:gd name="connsiteY36" fmla="*/ 590550 h 1496218"/>
                  <a:gd name="connsiteX37" fmla="*/ 4102723 w 5052841"/>
                  <a:gd name="connsiteY37" fmla="*/ 495300 h 1496218"/>
                  <a:gd name="connsiteX38" fmla="*/ 4178923 w 5052841"/>
                  <a:gd name="connsiteY38" fmla="*/ 438150 h 1496218"/>
                  <a:gd name="connsiteX39" fmla="*/ 4255123 w 5052841"/>
                  <a:gd name="connsiteY39" fmla="*/ 222250 h 1496218"/>
                  <a:gd name="connsiteX40" fmla="*/ 4286873 w 5052841"/>
                  <a:gd name="connsiteY40" fmla="*/ 82550 h 1496218"/>
                  <a:gd name="connsiteX41" fmla="*/ 4369423 w 5052841"/>
                  <a:gd name="connsiteY41" fmla="*/ 0 h 1496218"/>
                  <a:gd name="connsiteX42" fmla="*/ 4629773 w 5052841"/>
                  <a:gd name="connsiteY42" fmla="*/ 0 h 1496218"/>
                  <a:gd name="connsiteX43" fmla="*/ 4826623 w 5052841"/>
                  <a:gd name="connsiteY43" fmla="*/ 330200 h 1496218"/>
                  <a:gd name="connsiteX44" fmla="*/ 5036173 w 5052841"/>
                  <a:gd name="connsiteY44" fmla="*/ 323850 h 1496218"/>
                  <a:gd name="connsiteX0" fmla="*/ 5052841 w 5052841"/>
                  <a:gd name="connsiteY0" fmla="*/ 1485899 h 1540635"/>
                  <a:gd name="connsiteX1" fmla="*/ 9354 w 5052841"/>
                  <a:gd name="connsiteY1" fmla="*/ 1496218 h 1540635"/>
                  <a:gd name="connsiteX2" fmla="*/ 0 w 5052841"/>
                  <a:gd name="connsiteY2" fmla="*/ 348363 h 1540635"/>
                  <a:gd name="connsiteX3" fmla="*/ 222873 w 5052841"/>
                  <a:gd name="connsiteY3" fmla="*/ 336550 h 1540635"/>
                  <a:gd name="connsiteX4" fmla="*/ 438773 w 5052841"/>
                  <a:gd name="connsiteY4" fmla="*/ 0 h 1540635"/>
                  <a:gd name="connsiteX5" fmla="*/ 654673 w 5052841"/>
                  <a:gd name="connsiteY5" fmla="*/ 19050 h 1540635"/>
                  <a:gd name="connsiteX6" fmla="*/ 737223 w 5052841"/>
                  <a:gd name="connsiteY6" fmla="*/ 69850 h 1540635"/>
                  <a:gd name="connsiteX7" fmla="*/ 768973 w 5052841"/>
                  <a:gd name="connsiteY7" fmla="*/ 114300 h 1540635"/>
                  <a:gd name="connsiteX8" fmla="*/ 972173 w 5052841"/>
                  <a:gd name="connsiteY8" fmla="*/ 425450 h 1540635"/>
                  <a:gd name="connsiteX9" fmla="*/ 1022973 w 5052841"/>
                  <a:gd name="connsiteY9" fmla="*/ 457200 h 1540635"/>
                  <a:gd name="connsiteX10" fmla="*/ 1086473 w 5052841"/>
                  <a:gd name="connsiteY10" fmla="*/ 457200 h 1540635"/>
                  <a:gd name="connsiteX11" fmla="*/ 1181723 w 5052841"/>
                  <a:gd name="connsiteY11" fmla="*/ 476250 h 1540635"/>
                  <a:gd name="connsiteX12" fmla="*/ 1232523 w 5052841"/>
                  <a:gd name="connsiteY12" fmla="*/ 501650 h 1540635"/>
                  <a:gd name="connsiteX13" fmla="*/ 1353173 w 5052841"/>
                  <a:gd name="connsiteY13" fmla="*/ 654050 h 1540635"/>
                  <a:gd name="connsiteX14" fmla="*/ 1429373 w 5052841"/>
                  <a:gd name="connsiteY14" fmla="*/ 704850 h 1540635"/>
                  <a:gd name="connsiteX15" fmla="*/ 1486523 w 5052841"/>
                  <a:gd name="connsiteY15" fmla="*/ 704850 h 1540635"/>
                  <a:gd name="connsiteX16" fmla="*/ 1931023 w 5052841"/>
                  <a:gd name="connsiteY16" fmla="*/ 768350 h 1540635"/>
                  <a:gd name="connsiteX17" fmla="*/ 2000873 w 5052841"/>
                  <a:gd name="connsiteY17" fmla="*/ 768350 h 1540635"/>
                  <a:gd name="connsiteX18" fmla="*/ 2083423 w 5052841"/>
                  <a:gd name="connsiteY18" fmla="*/ 742950 h 1540635"/>
                  <a:gd name="connsiteX19" fmla="*/ 2210423 w 5052841"/>
                  <a:gd name="connsiteY19" fmla="*/ 685800 h 1540635"/>
                  <a:gd name="connsiteX20" fmla="*/ 2343773 w 5052841"/>
                  <a:gd name="connsiteY20" fmla="*/ 1028700 h 1540635"/>
                  <a:gd name="connsiteX21" fmla="*/ 2477123 w 5052841"/>
                  <a:gd name="connsiteY21" fmla="*/ 1022350 h 1540635"/>
                  <a:gd name="connsiteX22" fmla="*/ 2572373 w 5052841"/>
                  <a:gd name="connsiteY22" fmla="*/ 1022350 h 1540635"/>
                  <a:gd name="connsiteX23" fmla="*/ 2712073 w 5052841"/>
                  <a:gd name="connsiteY23" fmla="*/ 1111250 h 1540635"/>
                  <a:gd name="connsiteX24" fmla="*/ 2794623 w 5052841"/>
                  <a:gd name="connsiteY24" fmla="*/ 1111250 h 1540635"/>
                  <a:gd name="connsiteX25" fmla="*/ 2908923 w 5052841"/>
                  <a:gd name="connsiteY25" fmla="*/ 1060450 h 1540635"/>
                  <a:gd name="connsiteX26" fmla="*/ 3016873 w 5052841"/>
                  <a:gd name="connsiteY26" fmla="*/ 1009650 h 1540635"/>
                  <a:gd name="connsiteX27" fmla="*/ 3112123 w 5052841"/>
                  <a:gd name="connsiteY27" fmla="*/ 1009650 h 1540635"/>
                  <a:gd name="connsiteX28" fmla="*/ 3181973 w 5052841"/>
                  <a:gd name="connsiteY28" fmla="*/ 768350 h 1540635"/>
                  <a:gd name="connsiteX29" fmla="*/ 3226423 w 5052841"/>
                  <a:gd name="connsiteY29" fmla="*/ 755650 h 1540635"/>
                  <a:gd name="connsiteX30" fmla="*/ 3429623 w 5052841"/>
                  <a:gd name="connsiteY30" fmla="*/ 749300 h 1540635"/>
                  <a:gd name="connsiteX31" fmla="*/ 3493123 w 5052841"/>
                  <a:gd name="connsiteY31" fmla="*/ 736600 h 1540635"/>
                  <a:gd name="connsiteX32" fmla="*/ 3594723 w 5052841"/>
                  <a:gd name="connsiteY32" fmla="*/ 647700 h 1540635"/>
                  <a:gd name="connsiteX33" fmla="*/ 3639173 w 5052841"/>
                  <a:gd name="connsiteY33" fmla="*/ 641350 h 1540635"/>
                  <a:gd name="connsiteX34" fmla="*/ 3861423 w 5052841"/>
                  <a:gd name="connsiteY34" fmla="*/ 622300 h 1540635"/>
                  <a:gd name="connsiteX35" fmla="*/ 3943973 w 5052841"/>
                  <a:gd name="connsiteY35" fmla="*/ 609600 h 1540635"/>
                  <a:gd name="connsiteX36" fmla="*/ 4051923 w 5052841"/>
                  <a:gd name="connsiteY36" fmla="*/ 590550 h 1540635"/>
                  <a:gd name="connsiteX37" fmla="*/ 4102723 w 5052841"/>
                  <a:gd name="connsiteY37" fmla="*/ 495300 h 1540635"/>
                  <a:gd name="connsiteX38" fmla="*/ 4178923 w 5052841"/>
                  <a:gd name="connsiteY38" fmla="*/ 438150 h 1540635"/>
                  <a:gd name="connsiteX39" fmla="*/ 4255123 w 5052841"/>
                  <a:gd name="connsiteY39" fmla="*/ 222250 h 1540635"/>
                  <a:gd name="connsiteX40" fmla="*/ 4286873 w 5052841"/>
                  <a:gd name="connsiteY40" fmla="*/ 82550 h 1540635"/>
                  <a:gd name="connsiteX41" fmla="*/ 4369423 w 5052841"/>
                  <a:gd name="connsiteY41" fmla="*/ 0 h 1540635"/>
                  <a:gd name="connsiteX42" fmla="*/ 4629773 w 5052841"/>
                  <a:gd name="connsiteY42" fmla="*/ 0 h 1540635"/>
                  <a:gd name="connsiteX43" fmla="*/ 4826623 w 5052841"/>
                  <a:gd name="connsiteY43" fmla="*/ 330200 h 1540635"/>
                  <a:gd name="connsiteX44" fmla="*/ 5036173 w 5052841"/>
                  <a:gd name="connsiteY44" fmla="*/ 323850 h 1540635"/>
                  <a:gd name="connsiteX0" fmla="*/ 5052841 w 5052841"/>
                  <a:gd name="connsiteY0" fmla="*/ 1485899 h 1540635"/>
                  <a:gd name="connsiteX1" fmla="*/ 9354 w 5052841"/>
                  <a:gd name="connsiteY1" fmla="*/ 1496218 h 1540635"/>
                  <a:gd name="connsiteX2" fmla="*/ 0 w 5052841"/>
                  <a:gd name="connsiteY2" fmla="*/ 348363 h 1540635"/>
                  <a:gd name="connsiteX3" fmla="*/ 222873 w 5052841"/>
                  <a:gd name="connsiteY3" fmla="*/ 336550 h 1540635"/>
                  <a:gd name="connsiteX4" fmla="*/ 438773 w 5052841"/>
                  <a:gd name="connsiteY4" fmla="*/ 0 h 1540635"/>
                  <a:gd name="connsiteX5" fmla="*/ 654673 w 5052841"/>
                  <a:gd name="connsiteY5" fmla="*/ 19050 h 1540635"/>
                  <a:gd name="connsiteX6" fmla="*/ 737223 w 5052841"/>
                  <a:gd name="connsiteY6" fmla="*/ 69850 h 1540635"/>
                  <a:gd name="connsiteX7" fmla="*/ 768973 w 5052841"/>
                  <a:gd name="connsiteY7" fmla="*/ 114300 h 1540635"/>
                  <a:gd name="connsiteX8" fmla="*/ 972173 w 5052841"/>
                  <a:gd name="connsiteY8" fmla="*/ 425450 h 1540635"/>
                  <a:gd name="connsiteX9" fmla="*/ 1022973 w 5052841"/>
                  <a:gd name="connsiteY9" fmla="*/ 457200 h 1540635"/>
                  <a:gd name="connsiteX10" fmla="*/ 1086473 w 5052841"/>
                  <a:gd name="connsiteY10" fmla="*/ 457200 h 1540635"/>
                  <a:gd name="connsiteX11" fmla="*/ 1181723 w 5052841"/>
                  <a:gd name="connsiteY11" fmla="*/ 476250 h 1540635"/>
                  <a:gd name="connsiteX12" fmla="*/ 1232523 w 5052841"/>
                  <a:gd name="connsiteY12" fmla="*/ 501650 h 1540635"/>
                  <a:gd name="connsiteX13" fmla="*/ 1353173 w 5052841"/>
                  <a:gd name="connsiteY13" fmla="*/ 654050 h 1540635"/>
                  <a:gd name="connsiteX14" fmla="*/ 1429373 w 5052841"/>
                  <a:gd name="connsiteY14" fmla="*/ 704850 h 1540635"/>
                  <a:gd name="connsiteX15" fmla="*/ 1486523 w 5052841"/>
                  <a:gd name="connsiteY15" fmla="*/ 704850 h 1540635"/>
                  <a:gd name="connsiteX16" fmla="*/ 1931023 w 5052841"/>
                  <a:gd name="connsiteY16" fmla="*/ 768350 h 1540635"/>
                  <a:gd name="connsiteX17" fmla="*/ 2000873 w 5052841"/>
                  <a:gd name="connsiteY17" fmla="*/ 768350 h 1540635"/>
                  <a:gd name="connsiteX18" fmla="*/ 2083423 w 5052841"/>
                  <a:gd name="connsiteY18" fmla="*/ 742950 h 1540635"/>
                  <a:gd name="connsiteX19" fmla="*/ 2210423 w 5052841"/>
                  <a:gd name="connsiteY19" fmla="*/ 685800 h 1540635"/>
                  <a:gd name="connsiteX20" fmla="*/ 2343773 w 5052841"/>
                  <a:gd name="connsiteY20" fmla="*/ 1028700 h 1540635"/>
                  <a:gd name="connsiteX21" fmla="*/ 2477123 w 5052841"/>
                  <a:gd name="connsiteY21" fmla="*/ 1022350 h 1540635"/>
                  <a:gd name="connsiteX22" fmla="*/ 2572373 w 5052841"/>
                  <a:gd name="connsiteY22" fmla="*/ 1022350 h 1540635"/>
                  <a:gd name="connsiteX23" fmla="*/ 2712073 w 5052841"/>
                  <a:gd name="connsiteY23" fmla="*/ 1111250 h 1540635"/>
                  <a:gd name="connsiteX24" fmla="*/ 2794623 w 5052841"/>
                  <a:gd name="connsiteY24" fmla="*/ 1111250 h 1540635"/>
                  <a:gd name="connsiteX25" fmla="*/ 2908923 w 5052841"/>
                  <a:gd name="connsiteY25" fmla="*/ 1060450 h 1540635"/>
                  <a:gd name="connsiteX26" fmla="*/ 3016873 w 5052841"/>
                  <a:gd name="connsiteY26" fmla="*/ 1009650 h 1540635"/>
                  <a:gd name="connsiteX27" fmla="*/ 3112123 w 5052841"/>
                  <a:gd name="connsiteY27" fmla="*/ 1009650 h 1540635"/>
                  <a:gd name="connsiteX28" fmla="*/ 3181973 w 5052841"/>
                  <a:gd name="connsiteY28" fmla="*/ 768350 h 1540635"/>
                  <a:gd name="connsiteX29" fmla="*/ 3226423 w 5052841"/>
                  <a:gd name="connsiteY29" fmla="*/ 755650 h 1540635"/>
                  <a:gd name="connsiteX30" fmla="*/ 3429623 w 5052841"/>
                  <a:gd name="connsiteY30" fmla="*/ 749300 h 1540635"/>
                  <a:gd name="connsiteX31" fmla="*/ 3493123 w 5052841"/>
                  <a:gd name="connsiteY31" fmla="*/ 736600 h 1540635"/>
                  <a:gd name="connsiteX32" fmla="*/ 3594723 w 5052841"/>
                  <a:gd name="connsiteY32" fmla="*/ 647700 h 1540635"/>
                  <a:gd name="connsiteX33" fmla="*/ 3639173 w 5052841"/>
                  <a:gd name="connsiteY33" fmla="*/ 641350 h 1540635"/>
                  <a:gd name="connsiteX34" fmla="*/ 3861423 w 5052841"/>
                  <a:gd name="connsiteY34" fmla="*/ 622300 h 1540635"/>
                  <a:gd name="connsiteX35" fmla="*/ 3943973 w 5052841"/>
                  <a:gd name="connsiteY35" fmla="*/ 609600 h 1540635"/>
                  <a:gd name="connsiteX36" fmla="*/ 4051923 w 5052841"/>
                  <a:gd name="connsiteY36" fmla="*/ 590550 h 1540635"/>
                  <a:gd name="connsiteX37" fmla="*/ 4102723 w 5052841"/>
                  <a:gd name="connsiteY37" fmla="*/ 495300 h 1540635"/>
                  <a:gd name="connsiteX38" fmla="*/ 4178923 w 5052841"/>
                  <a:gd name="connsiteY38" fmla="*/ 438150 h 1540635"/>
                  <a:gd name="connsiteX39" fmla="*/ 4255123 w 5052841"/>
                  <a:gd name="connsiteY39" fmla="*/ 222250 h 1540635"/>
                  <a:gd name="connsiteX40" fmla="*/ 4286873 w 5052841"/>
                  <a:gd name="connsiteY40" fmla="*/ 82550 h 1540635"/>
                  <a:gd name="connsiteX41" fmla="*/ 4369423 w 5052841"/>
                  <a:gd name="connsiteY41" fmla="*/ 0 h 1540635"/>
                  <a:gd name="connsiteX42" fmla="*/ 4629773 w 5052841"/>
                  <a:gd name="connsiteY42" fmla="*/ 0 h 1540635"/>
                  <a:gd name="connsiteX43" fmla="*/ 4826623 w 5052841"/>
                  <a:gd name="connsiteY43" fmla="*/ 330200 h 1540635"/>
                  <a:gd name="connsiteX44" fmla="*/ 5036173 w 5052841"/>
                  <a:gd name="connsiteY44" fmla="*/ 323850 h 1540635"/>
                  <a:gd name="connsiteX0" fmla="*/ 5052841 w 5052841"/>
                  <a:gd name="connsiteY0" fmla="*/ 1485899 h 1540635"/>
                  <a:gd name="connsiteX1" fmla="*/ 9354 w 5052841"/>
                  <a:gd name="connsiteY1" fmla="*/ 1496218 h 1540635"/>
                  <a:gd name="connsiteX2" fmla="*/ 0 w 5052841"/>
                  <a:gd name="connsiteY2" fmla="*/ 348363 h 1540635"/>
                  <a:gd name="connsiteX3" fmla="*/ 222873 w 5052841"/>
                  <a:gd name="connsiteY3" fmla="*/ 336550 h 1540635"/>
                  <a:gd name="connsiteX4" fmla="*/ 438773 w 5052841"/>
                  <a:gd name="connsiteY4" fmla="*/ 0 h 1540635"/>
                  <a:gd name="connsiteX5" fmla="*/ 654673 w 5052841"/>
                  <a:gd name="connsiteY5" fmla="*/ 19050 h 1540635"/>
                  <a:gd name="connsiteX6" fmla="*/ 737223 w 5052841"/>
                  <a:gd name="connsiteY6" fmla="*/ 69850 h 1540635"/>
                  <a:gd name="connsiteX7" fmla="*/ 768973 w 5052841"/>
                  <a:gd name="connsiteY7" fmla="*/ 114300 h 1540635"/>
                  <a:gd name="connsiteX8" fmla="*/ 972173 w 5052841"/>
                  <a:gd name="connsiteY8" fmla="*/ 425450 h 1540635"/>
                  <a:gd name="connsiteX9" fmla="*/ 1022973 w 5052841"/>
                  <a:gd name="connsiteY9" fmla="*/ 457200 h 1540635"/>
                  <a:gd name="connsiteX10" fmla="*/ 1086473 w 5052841"/>
                  <a:gd name="connsiteY10" fmla="*/ 457200 h 1540635"/>
                  <a:gd name="connsiteX11" fmla="*/ 1181723 w 5052841"/>
                  <a:gd name="connsiteY11" fmla="*/ 476250 h 1540635"/>
                  <a:gd name="connsiteX12" fmla="*/ 1232523 w 5052841"/>
                  <a:gd name="connsiteY12" fmla="*/ 501650 h 1540635"/>
                  <a:gd name="connsiteX13" fmla="*/ 1353173 w 5052841"/>
                  <a:gd name="connsiteY13" fmla="*/ 654050 h 1540635"/>
                  <a:gd name="connsiteX14" fmla="*/ 1429373 w 5052841"/>
                  <a:gd name="connsiteY14" fmla="*/ 704850 h 1540635"/>
                  <a:gd name="connsiteX15" fmla="*/ 1486523 w 5052841"/>
                  <a:gd name="connsiteY15" fmla="*/ 704850 h 1540635"/>
                  <a:gd name="connsiteX16" fmla="*/ 1931023 w 5052841"/>
                  <a:gd name="connsiteY16" fmla="*/ 768350 h 1540635"/>
                  <a:gd name="connsiteX17" fmla="*/ 2000873 w 5052841"/>
                  <a:gd name="connsiteY17" fmla="*/ 768350 h 1540635"/>
                  <a:gd name="connsiteX18" fmla="*/ 2083423 w 5052841"/>
                  <a:gd name="connsiteY18" fmla="*/ 742950 h 1540635"/>
                  <a:gd name="connsiteX19" fmla="*/ 2210423 w 5052841"/>
                  <a:gd name="connsiteY19" fmla="*/ 685800 h 1540635"/>
                  <a:gd name="connsiteX20" fmla="*/ 2343773 w 5052841"/>
                  <a:gd name="connsiteY20" fmla="*/ 1028700 h 1540635"/>
                  <a:gd name="connsiteX21" fmla="*/ 2477123 w 5052841"/>
                  <a:gd name="connsiteY21" fmla="*/ 1022350 h 1540635"/>
                  <a:gd name="connsiteX22" fmla="*/ 2572373 w 5052841"/>
                  <a:gd name="connsiteY22" fmla="*/ 1022350 h 1540635"/>
                  <a:gd name="connsiteX23" fmla="*/ 2712073 w 5052841"/>
                  <a:gd name="connsiteY23" fmla="*/ 1111250 h 1540635"/>
                  <a:gd name="connsiteX24" fmla="*/ 2794623 w 5052841"/>
                  <a:gd name="connsiteY24" fmla="*/ 1111250 h 1540635"/>
                  <a:gd name="connsiteX25" fmla="*/ 2908923 w 5052841"/>
                  <a:gd name="connsiteY25" fmla="*/ 1060450 h 1540635"/>
                  <a:gd name="connsiteX26" fmla="*/ 3016873 w 5052841"/>
                  <a:gd name="connsiteY26" fmla="*/ 1009650 h 1540635"/>
                  <a:gd name="connsiteX27" fmla="*/ 3112123 w 5052841"/>
                  <a:gd name="connsiteY27" fmla="*/ 1009650 h 1540635"/>
                  <a:gd name="connsiteX28" fmla="*/ 3181973 w 5052841"/>
                  <a:gd name="connsiteY28" fmla="*/ 768350 h 1540635"/>
                  <a:gd name="connsiteX29" fmla="*/ 3226423 w 5052841"/>
                  <a:gd name="connsiteY29" fmla="*/ 755650 h 1540635"/>
                  <a:gd name="connsiteX30" fmla="*/ 3429623 w 5052841"/>
                  <a:gd name="connsiteY30" fmla="*/ 749300 h 1540635"/>
                  <a:gd name="connsiteX31" fmla="*/ 3493123 w 5052841"/>
                  <a:gd name="connsiteY31" fmla="*/ 736600 h 1540635"/>
                  <a:gd name="connsiteX32" fmla="*/ 3594723 w 5052841"/>
                  <a:gd name="connsiteY32" fmla="*/ 647700 h 1540635"/>
                  <a:gd name="connsiteX33" fmla="*/ 3639173 w 5052841"/>
                  <a:gd name="connsiteY33" fmla="*/ 641350 h 1540635"/>
                  <a:gd name="connsiteX34" fmla="*/ 3861423 w 5052841"/>
                  <a:gd name="connsiteY34" fmla="*/ 622300 h 1540635"/>
                  <a:gd name="connsiteX35" fmla="*/ 3943973 w 5052841"/>
                  <a:gd name="connsiteY35" fmla="*/ 609600 h 1540635"/>
                  <a:gd name="connsiteX36" fmla="*/ 4051923 w 5052841"/>
                  <a:gd name="connsiteY36" fmla="*/ 590550 h 1540635"/>
                  <a:gd name="connsiteX37" fmla="*/ 4102723 w 5052841"/>
                  <a:gd name="connsiteY37" fmla="*/ 495300 h 1540635"/>
                  <a:gd name="connsiteX38" fmla="*/ 4178923 w 5052841"/>
                  <a:gd name="connsiteY38" fmla="*/ 438150 h 1540635"/>
                  <a:gd name="connsiteX39" fmla="*/ 4255123 w 5052841"/>
                  <a:gd name="connsiteY39" fmla="*/ 222250 h 1540635"/>
                  <a:gd name="connsiteX40" fmla="*/ 4286873 w 5052841"/>
                  <a:gd name="connsiteY40" fmla="*/ 82550 h 1540635"/>
                  <a:gd name="connsiteX41" fmla="*/ 4369423 w 5052841"/>
                  <a:gd name="connsiteY41" fmla="*/ 0 h 1540635"/>
                  <a:gd name="connsiteX42" fmla="*/ 4629773 w 5052841"/>
                  <a:gd name="connsiteY42" fmla="*/ 0 h 1540635"/>
                  <a:gd name="connsiteX43" fmla="*/ 4826623 w 5052841"/>
                  <a:gd name="connsiteY43" fmla="*/ 330200 h 1540635"/>
                  <a:gd name="connsiteX44" fmla="*/ 5036173 w 5052841"/>
                  <a:gd name="connsiteY44" fmla="*/ 323850 h 1540635"/>
                  <a:gd name="connsiteX0" fmla="*/ 9354 w 5036173"/>
                  <a:gd name="connsiteY0" fmla="*/ 1496218 h 1496218"/>
                  <a:gd name="connsiteX1" fmla="*/ 0 w 5036173"/>
                  <a:gd name="connsiteY1" fmla="*/ 348363 h 1496218"/>
                  <a:gd name="connsiteX2" fmla="*/ 222873 w 5036173"/>
                  <a:gd name="connsiteY2" fmla="*/ 336550 h 1496218"/>
                  <a:gd name="connsiteX3" fmla="*/ 438773 w 5036173"/>
                  <a:gd name="connsiteY3" fmla="*/ 0 h 1496218"/>
                  <a:gd name="connsiteX4" fmla="*/ 654673 w 5036173"/>
                  <a:gd name="connsiteY4" fmla="*/ 19050 h 1496218"/>
                  <a:gd name="connsiteX5" fmla="*/ 737223 w 5036173"/>
                  <a:gd name="connsiteY5" fmla="*/ 69850 h 1496218"/>
                  <a:gd name="connsiteX6" fmla="*/ 768973 w 5036173"/>
                  <a:gd name="connsiteY6" fmla="*/ 114300 h 1496218"/>
                  <a:gd name="connsiteX7" fmla="*/ 972173 w 5036173"/>
                  <a:gd name="connsiteY7" fmla="*/ 425450 h 1496218"/>
                  <a:gd name="connsiteX8" fmla="*/ 1022973 w 5036173"/>
                  <a:gd name="connsiteY8" fmla="*/ 457200 h 1496218"/>
                  <a:gd name="connsiteX9" fmla="*/ 1086473 w 5036173"/>
                  <a:gd name="connsiteY9" fmla="*/ 457200 h 1496218"/>
                  <a:gd name="connsiteX10" fmla="*/ 1181723 w 5036173"/>
                  <a:gd name="connsiteY10" fmla="*/ 476250 h 1496218"/>
                  <a:gd name="connsiteX11" fmla="*/ 1232523 w 5036173"/>
                  <a:gd name="connsiteY11" fmla="*/ 501650 h 1496218"/>
                  <a:gd name="connsiteX12" fmla="*/ 1353173 w 5036173"/>
                  <a:gd name="connsiteY12" fmla="*/ 654050 h 1496218"/>
                  <a:gd name="connsiteX13" fmla="*/ 1429373 w 5036173"/>
                  <a:gd name="connsiteY13" fmla="*/ 704850 h 1496218"/>
                  <a:gd name="connsiteX14" fmla="*/ 1486523 w 5036173"/>
                  <a:gd name="connsiteY14" fmla="*/ 704850 h 1496218"/>
                  <a:gd name="connsiteX15" fmla="*/ 1931023 w 5036173"/>
                  <a:gd name="connsiteY15" fmla="*/ 768350 h 1496218"/>
                  <a:gd name="connsiteX16" fmla="*/ 2000873 w 5036173"/>
                  <a:gd name="connsiteY16" fmla="*/ 768350 h 1496218"/>
                  <a:gd name="connsiteX17" fmla="*/ 2083423 w 5036173"/>
                  <a:gd name="connsiteY17" fmla="*/ 742950 h 1496218"/>
                  <a:gd name="connsiteX18" fmla="*/ 2210423 w 5036173"/>
                  <a:gd name="connsiteY18" fmla="*/ 685800 h 1496218"/>
                  <a:gd name="connsiteX19" fmla="*/ 2343773 w 5036173"/>
                  <a:gd name="connsiteY19" fmla="*/ 1028700 h 1496218"/>
                  <a:gd name="connsiteX20" fmla="*/ 2477123 w 5036173"/>
                  <a:gd name="connsiteY20" fmla="*/ 1022350 h 1496218"/>
                  <a:gd name="connsiteX21" fmla="*/ 2572373 w 5036173"/>
                  <a:gd name="connsiteY21" fmla="*/ 1022350 h 1496218"/>
                  <a:gd name="connsiteX22" fmla="*/ 2712073 w 5036173"/>
                  <a:gd name="connsiteY22" fmla="*/ 1111250 h 1496218"/>
                  <a:gd name="connsiteX23" fmla="*/ 2794623 w 5036173"/>
                  <a:gd name="connsiteY23" fmla="*/ 1111250 h 1496218"/>
                  <a:gd name="connsiteX24" fmla="*/ 2908923 w 5036173"/>
                  <a:gd name="connsiteY24" fmla="*/ 1060450 h 1496218"/>
                  <a:gd name="connsiteX25" fmla="*/ 3016873 w 5036173"/>
                  <a:gd name="connsiteY25" fmla="*/ 1009650 h 1496218"/>
                  <a:gd name="connsiteX26" fmla="*/ 3112123 w 5036173"/>
                  <a:gd name="connsiteY26" fmla="*/ 1009650 h 1496218"/>
                  <a:gd name="connsiteX27" fmla="*/ 3181973 w 5036173"/>
                  <a:gd name="connsiteY27" fmla="*/ 768350 h 1496218"/>
                  <a:gd name="connsiteX28" fmla="*/ 3226423 w 5036173"/>
                  <a:gd name="connsiteY28" fmla="*/ 755650 h 1496218"/>
                  <a:gd name="connsiteX29" fmla="*/ 3429623 w 5036173"/>
                  <a:gd name="connsiteY29" fmla="*/ 749300 h 1496218"/>
                  <a:gd name="connsiteX30" fmla="*/ 3493123 w 5036173"/>
                  <a:gd name="connsiteY30" fmla="*/ 736600 h 1496218"/>
                  <a:gd name="connsiteX31" fmla="*/ 3594723 w 5036173"/>
                  <a:gd name="connsiteY31" fmla="*/ 647700 h 1496218"/>
                  <a:gd name="connsiteX32" fmla="*/ 3639173 w 5036173"/>
                  <a:gd name="connsiteY32" fmla="*/ 641350 h 1496218"/>
                  <a:gd name="connsiteX33" fmla="*/ 3861423 w 5036173"/>
                  <a:gd name="connsiteY33" fmla="*/ 622300 h 1496218"/>
                  <a:gd name="connsiteX34" fmla="*/ 3943973 w 5036173"/>
                  <a:gd name="connsiteY34" fmla="*/ 609600 h 1496218"/>
                  <a:gd name="connsiteX35" fmla="*/ 4051923 w 5036173"/>
                  <a:gd name="connsiteY35" fmla="*/ 590550 h 1496218"/>
                  <a:gd name="connsiteX36" fmla="*/ 4102723 w 5036173"/>
                  <a:gd name="connsiteY36" fmla="*/ 495300 h 1496218"/>
                  <a:gd name="connsiteX37" fmla="*/ 4178923 w 5036173"/>
                  <a:gd name="connsiteY37" fmla="*/ 438150 h 1496218"/>
                  <a:gd name="connsiteX38" fmla="*/ 4255123 w 5036173"/>
                  <a:gd name="connsiteY38" fmla="*/ 222250 h 1496218"/>
                  <a:gd name="connsiteX39" fmla="*/ 4286873 w 5036173"/>
                  <a:gd name="connsiteY39" fmla="*/ 82550 h 1496218"/>
                  <a:gd name="connsiteX40" fmla="*/ 4369423 w 5036173"/>
                  <a:gd name="connsiteY40" fmla="*/ 0 h 1496218"/>
                  <a:gd name="connsiteX41" fmla="*/ 4629773 w 5036173"/>
                  <a:gd name="connsiteY41" fmla="*/ 0 h 1496218"/>
                  <a:gd name="connsiteX42" fmla="*/ 4826623 w 5036173"/>
                  <a:gd name="connsiteY42" fmla="*/ 330200 h 1496218"/>
                  <a:gd name="connsiteX43" fmla="*/ 5036173 w 5036173"/>
                  <a:gd name="connsiteY43" fmla="*/ 323850 h 1496218"/>
                  <a:gd name="connsiteX0" fmla="*/ 21662 w 5048481"/>
                  <a:gd name="connsiteY0" fmla="*/ 1496218 h 1589885"/>
                  <a:gd name="connsiteX1" fmla="*/ 28184 w 5048481"/>
                  <a:gd name="connsiteY1" fmla="*/ 1507238 h 1589885"/>
                  <a:gd name="connsiteX2" fmla="*/ 12308 w 5048481"/>
                  <a:gd name="connsiteY2" fmla="*/ 348363 h 1589885"/>
                  <a:gd name="connsiteX3" fmla="*/ 235181 w 5048481"/>
                  <a:gd name="connsiteY3" fmla="*/ 336550 h 1589885"/>
                  <a:gd name="connsiteX4" fmla="*/ 451081 w 5048481"/>
                  <a:gd name="connsiteY4" fmla="*/ 0 h 1589885"/>
                  <a:gd name="connsiteX5" fmla="*/ 666981 w 5048481"/>
                  <a:gd name="connsiteY5" fmla="*/ 19050 h 1589885"/>
                  <a:gd name="connsiteX6" fmla="*/ 749531 w 5048481"/>
                  <a:gd name="connsiteY6" fmla="*/ 69850 h 1589885"/>
                  <a:gd name="connsiteX7" fmla="*/ 781281 w 5048481"/>
                  <a:gd name="connsiteY7" fmla="*/ 114300 h 1589885"/>
                  <a:gd name="connsiteX8" fmla="*/ 984481 w 5048481"/>
                  <a:gd name="connsiteY8" fmla="*/ 425450 h 1589885"/>
                  <a:gd name="connsiteX9" fmla="*/ 1035281 w 5048481"/>
                  <a:gd name="connsiteY9" fmla="*/ 457200 h 1589885"/>
                  <a:gd name="connsiteX10" fmla="*/ 1098781 w 5048481"/>
                  <a:gd name="connsiteY10" fmla="*/ 457200 h 1589885"/>
                  <a:gd name="connsiteX11" fmla="*/ 1194031 w 5048481"/>
                  <a:gd name="connsiteY11" fmla="*/ 476250 h 1589885"/>
                  <a:gd name="connsiteX12" fmla="*/ 1244831 w 5048481"/>
                  <a:gd name="connsiteY12" fmla="*/ 501650 h 1589885"/>
                  <a:gd name="connsiteX13" fmla="*/ 1365481 w 5048481"/>
                  <a:gd name="connsiteY13" fmla="*/ 654050 h 1589885"/>
                  <a:gd name="connsiteX14" fmla="*/ 1441681 w 5048481"/>
                  <a:gd name="connsiteY14" fmla="*/ 704850 h 1589885"/>
                  <a:gd name="connsiteX15" fmla="*/ 1498831 w 5048481"/>
                  <a:gd name="connsiteY15" fmla="*/ 704850 h 1589885"/>
                  <a:gd name="connsiteX16" fmla="*/ 1943331 w 5048481"/>
                  <a:gd name="connsiteY16" fmla="*/ 768350 h 1589885"/>
                  <a:gd name="connsiteX17" fmla="*/ 2013181 w 5048481"/>
                  <a:gd name="connsiteY17" fmla="*/ 768350 h 1589885"/>
                  <a:gd name="connsiteX18" fmla="*/ 2095731 w 5048481"/>
                  <a:gd name="connsiteY18" fmla="*/ 742950 h 1589885"/>
                  <a:gd name="connsiteX19" fmla="*/ 2222731 w 5048481"/>
                  <a:gd name="connsiteY19" fmla="*/ 685800 h 1589885"/>
                  <a:gd name="connsiteX20" fmla="*/ 2356081 w 5048481"/>
                  <a:gd name="connsiteY20" fmla="*/ 1028700 h 1589885"/>
                  <a:gd name="connsiteX21" fmla="*/ 2489431 w 5048481"/>
                  <a:gd name="connsiteY21" fmla="*/ 1022350 h 1589885"/>
                  <a:gd name="connsiteX22" fmla="*/ 2584681 w 5048481"/>
                  <a:gd name="connsiteY22" fmla="*/ 1022350 h 1589885"/>
                  <a:gd name="connsiteX23" fmla="*/ 2724381 w 5048481"/>
                  <a:gd name="connsiteY23" fmla="*/ 1111250 h 1589885"/>
                  <a:gd name="connsiteX24" fmla="*/ 2806931 w 5048481"/>
                  <a:gd name="connsiteY24" fmla="*/ 1111250 h 1589885"/>
                  <a:gd name="connsiteX25" fmla="*/ 2921231 w 5048481"/>
                  <a:gd name="connsiteY25" fmla="*/ 1060450 h 1589885"/>
                  <a:gd name="connsiteX26" fmla="*/ 3029181 w 5048481"/>
                  <a:gd name="connsiteY26" fmla="*/ 1009650 h 1589885"/>
                  <a:gd name="connsiteX27" fmla="*/ 3124431 w 5048481"/>
                  <a:gd name="connsiteY27" fmla="*/ 1009650 h 1589885"/>
                  <a:gd name="connsiteX28" fmla="*/ 3194281 w 5048481"/>
                  <a:gd name="connsiteY28" fmla="*/ 768350 h 1589885"/>
                  <a:gd name="connsiteX29" fmla="*/ 3238731 w 5048481"/>
                  <a:gd name="connsiteY29" fmla="*/ 755650 h 1589885"/>
                  <a:gd name="connsiteX30" fmla="*/ 3441931 w 5048481"/>
                  <a:gd name="connsiteY30" fmla="*/ 749300 h 1589885"/>
                  <a:gd name="connsiteX31" fmla="*/ 3505431 w 5048481"/>
                  <a:gd name="connsiteY31" fmla="*/ 736600 h 1589885"/>
                  <a:gd name="connsiteX32" fmla="*/ 3607031 w 5048481"/>
                  <a:gd name="connsiteY32" fmla="*/ 647700 h 1589885"/>
                  <a:gd name="connsiteX33" fmla="*/ 3651481 w 5048481"/>
                  <a:gd name="connsiteY33" fmla="*/ 641350 h 1589885"/>
                  <a:gd name="connsiteX34" fmla="*/ 3873731 w 5048481"/>
                  <a:gd name="connsiteY34" fmla="*/ 622300 h 1589885"/>
                  <a:gd name="connsiteX35" fmla="*/ 3956281 w 5048481"/>
                  <a:gd name="connsiteY35" fmla="*/ 609600 h 1589885"/>
                  <a:gd name="connsiteX36" fmla="*/ 4064231 w 5048481"/>
                  <a:gd name="connsiteY36" fmla="*/ 590550 h 1589885"/>
                  <a:gd name="connsiteX37" fmla="*/ 4115031 w 5048481"/>
                  <a:gd name="connsiteY37" fmla="*/ 495300 h 1589885"/>
                  <a:gd name="connsiteX38" fmla="*/ 4191231 w 5048481"/>
                  <a:gd name="connsiteY38" fmla="*/ 438150 h 1589885"/>
                  <a:gd name="connsiteX39" fmla="*/ 4267431 w 5048481"/>
                  <a:gd name="connsiteY39" fmla="*/ 222250 h 1589885"/>
                  <a:gd name="connsiteX40" fmla="*/ 4299181 w 5048481"/>
                  <a:gd name="connsiteY40" fmla="*/ 82550 h 1589885"/>
                  <a:gd name="connsiteX41" fmla="*/ 4381731 w 5048481"/>
                  <a:gd name="connsiteY41" fmla="*/ 0 h 1589885"/>
                  <a:gd name="connsiteX42" fmla="*/ 4642081 w 5048481"/>
                  <a:gd name="connsiteY42" fmla="*/ 0 h 1589885"/>
                  <a:gd name="connsiteX43" fmla="*/ 4838931 w 5048481"/>
                  <a:gd name="connsiteY43" fmla="*/ 330200 h 1589885"/>
                  <a:gd name="connsiteX44" fmla="*/ 5048481 w 5048481"/>
                  <a:gd name="connsiteY44" fmla="*/ 323850 h 1589885"/>
                  <a:gd name="connsiteX0" fmla="*/ 0 w 5133975"/>
                  <a:gd name="connsiteY0" fmla="*/ 1458118 h 1581484"/>
                  <a:gd name="connsiteX1" fmla="*/ 113678 w 5133975"/>
                  <a:gd name="connsiteY1" fmla="*/ 1507238 h 1581484"/>
                  <a:gd name="connsiteX2" fmla="*/ 97802 w 5133975"/>
                  <a:gd name="connsiteY2" fmla="*/ 348363 h 1581484"/>
                  <a:gd name="connsiteX3" fmla="*/ 320675 w 5133975"/>
                  <a:gd name="connsiteY3" fmla="*/ 336550 h 1581484"/>
                  <a:gd name="connsiteX4" fmla="*/ 536575 w 5133975"/>
                  <a:gd name="connsiteY4" fmla="*/ 0 h 1581484"/>
                  <a:gd name="connsiteX5" fmla="*/ 752475 w 5133975"/>
                  <a:gd name="connsiteY5" fmla="*/ 19050 h 1581484"/>
                  <a:gd name="connsiteX6" fmla="*/ 835025 w 5133975"/>
                  <a:gd name="connsiteY6" fmla="*/ 69850 h 1581484"/>
                  <a:gd name="connsiteX7" fmla="*/ 866775 w 5133975"/>
                  <a:gd name="connsiteY7" fmla="*/ 114300 h 1581484"/>
                  <a:gd name="connsiteX8" fmla="*/ 1069975 w 5133975"/>
                  <a:gd name="connsiteY8" fmla="*/ 425450 h 1581484"/>
                  <a:gd name="connsiteX9" fmla="*/ 1120775 w 5133975"/>
                  <a:gd name="connsiteY9" fmla="*/ 457200 h 1581484"/>
                  <a:gd name="connsiteX10" fmla="*/ 1184275 w 5133975"/>
                  <a:gd name="connsiteY10" fmla="*/ 457200 h 1581484"/>
                  <a:gd name="connsiteX11" fmla="*/ 1279525 w 5133975"/>
                  <a:gd name="connsiteY11" fmla="*/ 476250 h 1581484"/>
                  <a:gd name="connsiteX12" fmla="*/ 1330325 w 5133975"/>
                  <a:gd name="connsiteY12" fmla="*/ 501650 h 1581484"/>
                  <a:gd name="connsiteX13" fmla="*/ 1450975 w 5133975"/>
                  <a:gd name="connsiteY13" fmla="*/ 654050 h 1581484"/>
                  <a:gd name="connsiteX14" fmla="*/ 1527175 w 5133975"/>
                  <a:gd name="connsiteY14" fmla="*/ 704850 h 1581484"/>
                  <a:gd name="connsiteX15" fmla="*/ 1584325 w 5133975"/>
                  <a:gd name="connsiteY15" fmla="*/ 704850 h 1581484"/>
                  <a:gd name="connsiteX16" fmla="*/ 2028825 w 5133975"/>
                  <a:gd name="connsiteY16" fmla="*/ 768350 h 1581484"/>
                  <a:gd name="connsiteX17" fmla="*/ 2098675 w 5133975"/>
                  <a:gd name="connsiteY17" fmla="*/ 768350 h 1581484"/>
                  <a:gd name="connsiteX18" fmla="*/ 2181225 w 5133975"/>
                  <a:gd name="connsiteY18" fmla="*/ 742950 h 1581484"/>
                  <a:gd name="connsiteX19" fmla="*/ 2308225 w 5133975"/>
                  <a:gd name="connsiteY19" fmla="*/ 685800 h 1581484"/>
                  <a:gd name="connsiteX20" fmla="*/ 2441575 w 5133975"/>
                  <a:gd name="connsiteY20" fmla="*/ 1028700 h 1581484"/>
                  <a:gd name="connsiteX21" fmla="*/ 2574925 w 5133975"/>
                  <a:gd name="connsiteY21" fmla="*/ 1022350 h 1581484"/>
                  <a:gd name="connsiteX22" fmla="*/ 2670175 w 5133975"/>
                  <a:gd name="connsiteY22" fmla="*/ 1022350 h 1581484"/>
                  <a:gd name="connsiteX23" fmla="*/ 2809875 w 5133975"/>
                  <a:gd name="connsiteY23" fmla="*/ 1111250 h 1581484"/>
                  <a:gd name="connsiteX24" fmla="*/ 2892425 w 5133975"/>
                  <a:gd name="connsiteY24" fmla="*/ 1111250 h 1581484"/>
                  <a:gd name="connsiteX25" fmla="*/ 3006725 w 5133975"/>
                  <a:gd name="connsiteY25" fmla="*/ 1060450 h 1581484"/>
                  <a:gd name="connsiteX26" fmla="*/ 3114675 w 5133975"/>
                  <a:gd name="connsiteY26" fmla="*/ 1009650 h 1581484"/>
                  <a:gd name="connsiteX27" fmla="*/ 3209925 w 5133975"/>
                  <a:gd name="connsiteY27" fmla="*/ 1009650 h 1581484"/>
                  <a:gd name="connsiteX28" fmla="*/ 3279775 w 5133975"/>
                  <a:gd name="connsiteY28" fmla="*/ 768350 h 1581484"/>
                  <a:gd name="connsiteX29" fmla="*/ 3324225 w 5133975"/>
                  <a:gd name="connsiteY29" fmla="*/ 755650 h 1581484"/>
                  <a:gd name="connsiteX30" fmla="*/ 3527425 w 5133975"/>
                  <a:gd name="connsiteY30" fmla="*/ 749300 h 1581484"/>
                  <a:gd name="connsiteX31" fmla="*/ 3590925 w 5133975"/>
                  <a:gd name="connsiteY31" fmla="*/ 736600 h 1581484"/>
                  <a:gd name="connsiteX32" fmla="*/ 3692525 w 5133975"/>
                  <a:gd name="connsiteY32" fmla="*/ 647700 h 1581484"/>
                  <a:gd name="connsiteX33" fmla="*/ 3736975 w 5133975"/>
                  <a:gd name="connsiteY33" fmla="*/ 641350 h 1581484"/>
                  <a:gd name="connsiteX34" fmla="*/ 3959225 w 5133975"/>
                  <a:gd name="connsiteY34" fmla="*/ 622300 h 1581484"/>
                  <a:gd name="connsiteX35" fmla="*/ 4041775 w 5133975"/>
                  <a:gd name="connsiteY35" fmla="*/ 609600 h 1581484"/>
                  <a:gd name="connsiteX36" fmla="*/ 4149725 w 5133975"/>
                  <a:gd name="connsiteY36" fmla="*/ 590550 h 1581484"/>
                  <a:gd name="connsiteX37" fmla="*/ 4200525 w 5133975"/>
                  <a:gd name="connsiteY37" fmla="*/ 495300 h 1581484"/>
                  <a:gd name="connsiteX38" fmla="*/ 4276725 w 5133975"/>
                  <a:gd name="connsiteY38" fmla="*/ 438150 h 1581484"/>
                  <a:gd name="connsiteX39" fmla="*/ 4352925 w 5133975"/>
                  <a:gd name="connsiteY39" fmla="*/ 222250 h 1581484"/>
                  <a:gd name="connsiteX40" fmla="*/ 4384675 w 5133975"/>
                  <a:gd name="connsiteY40" fmla="*/ 82550 h 1581484"/>
                  <a:gd name="connsiteX41" fmla="*/ 4467225 w 5133975"/>
                  <a:gd name="connsiteY41" fmla="*/ 0 h 1581484"/>
                  <a:gd name="connsiteX42" fmla="*/ 4727575 w 5133975"/>
                  <a:gd name="connsiteY42" fmla="*/ 0 h 1581484"/>
                  <a:gd name="connsiteX43" fmla="*/ 4924425 w 5133975"/>
                  <a:gd name="connsiteY43" fmla="*/ 330200 h 1581484"/>
                  <a:gd name="connsiteX44" fmla="*/ 5133975 w 5133975"/>
                  <a:gd name="connsiteY44" fmla="*/ 323850 h 1581484"/>
                  <a:gd name="connsiteX0" fmla="*/ 716989 w 5048482"/>
                  <a:gd name="connsiteY0" fmla="*/ 1515268 h 1594824"/>
                  <a:gd name="connsiteX1" fmla="*/ 28185 w 5048482"/>
                  <a:gd name="connsiteY1" fmla="*/ 1507238 h 1594824"/>
                  <a:gd name="connsiteX2" fmla="*/ 12309 w 5048482"/>
                  <a:gd name="connsiteY2" fmla="*/ 348363 h 1594824"/>
                  <a:gd name="connsiteX3" fmla="*/ 235182 w 5048482"/>
                  <a:gd name="connsiteY3" fmla="*/ 336550 h 1594824"/>
                  <a:gd name="connsiteX4" fmla="*/ 451082 w 5048482"/>
                  <a:gd name="connsiteY4" fmla="*/ 0 h 1594824"/>
                  <a:gd name="connsiteX5" fmla="*/ 666982 w 5048482"/>
                  <a:gd name="connsiteY5" fmla="*/ 19050 h 1594824"/>
                  <a:gd name="connsiteX6" fmla="*/ 749532 w 5048482"/>
                  <a:gd name="connsiteY6" fmla="*/ 69850 h 1594824"/>
                  <a:gd name="connsiteX7" fmla="*/ 781282 w 5048482"/>
                  <a:gd name="connsiteY7" fmla="*/ 114300 h 1594824"/>
                  <a:gd name="connsiteX8" fmla="*/ 984482 w 5048482"/>
                  <a:gd name="connsiteY8" fmla="*/ 425450 h 1594824"/>
                  <a:gd name="connsiteX9" fmla="*/ 1035282 w 5048482"/>
                  <a:gd name="connsiteY9" fmla="*/ 457200 h 1594824"/>
                  <a:gd name="connsiteX10" fmla="*/ 1098782 w 5048482"/>
                  <a:gd name="connsiteY10" fmla="*/ 457200 h 1594824"/>
                  <a:gd name="connsiteX11" fmla="*/ 1194032 w 5048482"/>
                  <a:gd name="connsiteY11" fmla="*/ 476250 h 1594824"/>
                  <a:gd name="connsiteX12" fmla="*/ 1244832 w 5048482"/>
                  <a:gd name="connsiteY12" fmla="*/ 501650 h 1594824"/>
                  <a:gd name="connsiteX13" fmla="*/ 1365482 w 5048482"/>
                  <a:gd name="connsiteY13" fmla="*/ 654050 h 1594824"/>
                  <a:gd name="connsiteX14" fmla="*/ 1441682 w 5048482"/>
                  <a:gd name="connsiteY14" fmla="*/ 704850 h 1594824"/>
                  <a:gd name="connsiteX15" fmla="*/ 1498832 w 5048482"/>
                  <a:gd name="connsiteY15" fmla="*/ 704850 h 1594824"/>
                  <a:gd name="connsiteX16" fmla="*/ 1943332 w 5048482"/>
                  <a:gd name="connsiteY16" fmla="*/ 768350 h 1594824"/>
                  <a:gd name="connsiteX17" fmla="*/ 2013182 w 5048482"/>
                  <a:gd name="connsiteY17" fmla="*/ 768350 h 1594824"/>
                  <a:gd name="connsiteX18" fmla="*/ 2095732 w 5048482"/>
                  <a:gd name="connsiteY18" fmla="*/ 742950 h 1594824"/>
                  <a:gd name="connsiteX19" fmla="*/ 2222732 w 5048482"/>
                  <a:gd name="connsiteY19" fmla="*/ 685800 h 1594824"/>
                  <a:gd name="connsiteX20" fmla="*/ 2356082 w 5048482"/>
                  <a:gd name="connsiteY20" fmla="*/ 1028700 h 1594824"/>
                  <a:gd name="connsiteX21" fmla="*/ 2489432 w 5048482"/>
                  <a:gd name="connsiteY21" fmla="*/ 1022350 h 1594824"/>
                  <a:gd name="connsiteX22" fmla="*/ 2584682 w 5048482"/>
                  <a:gd name="connsiteY22" fmla="*/ 1022350 h 1594824"/>
                  <a:gd name="connsiteX23" fmla="*/ 2724382 w 5048482"/>
                  <a:gd name="connsiteY23" fmla="*/ 1111250 h 1594824"/>
                  <a:gd name="connsiteX24" fmla="*/ 2806932 w 5048482"/>
                  <a:gd name="connsiteY24" fmla="*/ 1111250 h 1594824"/>
                  <a:gd name="connsiteX25" fmla="*/ 2921232 w 5048482"/>
                  <a:gd name="connsiteY25" fmla="*/ 1060450 h 1594824"/>
                  <a:gd name="connsiteX26" fmla="*/ 3029182 w 5048482"/>
                  <a:gd name="connsiteY26" fmla="*/ 1009650 h 1594824"/>
                  <a:gd name="connsiteX27" fmla="*/ 3124432 w 5048482"/>
                  <a:gd name="connsiteY27" fmla="*/ 1009650 h 1594824"/>
                  <a:gd name="connsiteX28" fmla="*/ 3194282 w 5048482"/>
                  <a:gd name="connsiteY28" fmla="*/ 768350 h 1594824"/>
                  <a:gd name="connsiteX29" fmla="*/ 3238732 w 5048482"/>
                  <a:gd name="connsiteY29" fmla="*/ 755650 h 1594824"/>
                  <a:gd name="connsiteX30" fmla="*/ 3441932 w 5048482"/>
                  <a:gd name="connsiteY30" fmla="*/ 749300 h 1594824"/>
                  <a:gd name="connsiteX31" fmla="*/ 3505432 w 5048482"/>
                  <a:gd name="connsiteY31" fmla="*/ 736600 h 1594824"/>
                  <a:gd name="connsiteX32" fmla="*/ 3607032 w 5048482"/>
                  <a:gd name="connsiteY32" fmla="*/ 647700 h 1594824"/>
                  <a:gd name="connsiteX33" fmla="*/ 3651482 w 5048482"/>
                  <a:gd name="connsiteY33" fmla="*/ 641350 h 1594824"/>
                  <a:gd name="connsiteX34" fmla="*/ 3873732 w 5048482"/>
                  <a:gd name="connsiteY34" fmla="*/ 622300 h 1594824"/>
                  <a:gd name="connsiteX35" fmla="*/ 3956282 w 5048482"/>
                  <a:gd name="connsiteY35" fmla="*/ 609600 h 1594824"/>
                  <a:gd name="connsiteX36" fmla="*/ 4064232 w 5048482"/>
                  <a:gd name="connsiteY36" fmla="*/ 590550 h 1594824"/>
                  <a:gd name="connsiteX37" fmla="*/ 4115032 w 5048482"/>
                  <a:gd name="connsiteY37" fmla="*/ 495300 h 1594824"/>
                  <a:gd name="connsiteX38" fmla="*/ 4191232 w 5048482"/>
                  <a:gd name="connsiteY38" fmla="*/ 438150 h 1594824"/>
                  <a:gd name="connsiteX39" fmla="*/ 4267432 w 5048482"/>
                  <a:gd name="connsiteY39" fmla="*/ 222250 h 1594824"/>
                  <a:gd name="connsiteX40" fmla="*/ 4299182 w 5048482"/>
                  <a:gd name="connsiteY40" fmla="*/ 82550 h 1594824"/>
                  <a:gd name="connsiteX41" fmla="*/ 4381732 w 5048482"/>
                  <a:gd name="connsiteY41" fmla="*/ 0 h 1594824"/>
                  <a:gd name="connsiteX42" fmla="*/ 4642082 w 5048482"/>
                  <a:gd name="connsiteY42" fmla="*/ 0 h 1594824"/>
                  <a:gd name="connsiteX43" fmla="*/ 4838932 w 5048482"/>
                  <a:gd name="connsiteY43" fmla="*/ 330200 h 1594824"/>
                  <a:gd name="connsiteX44" fmla="*/ 5048482 w 5048482"/>
                  <a:gd name="connsiteY44" fmla="*/ 323850 h 1594824"/>
                  <a:gd name="connsiteX0" fmla="*/ 926539 w 5048482"/>
                  <a:gd name="connsiteY0" fmla="*/ 1489074 h 1588170"/>
                  <a:gd name="connsiteX1" fmla="*/ 28185 w 5048482"/>
                  <a:gd name="connsiteY1" fmla="*/ 1507238 h 1588170"/>
                  <a:gd name="connsiteX2" fmla="*/ 12309 w 5048482"/>
                  <a:gd name="connsiteY2" fmla="*/ 348363 h 1588170"/>
                  <a:gd name="connsiteX3" fmla="*/ 235182 w 5048482"/>
                  <a:gd name="connsiteY3" fmla="*/ 336550 h 1588170"/>
                  <a:gd name="connsiteX4" fmla="*/ 451082 w 5048482"/>
                  <a:gd name="connsiteY4" fmla="*/ 0 h 1588170"/>
                  <a:gd name="connsiteX5" fmla="*/ 666982 w 5048482"/>
                  <a:gd name="connsiteY5" fmla="*/ 19050 h 1588170"/>
                  <a:gd name="connsiteX6" fmla="*/ 749532 w 5048482"/>
                  <a:gd name="connsiteY6" fmla="*/ 69850 h 1588170"/>
                  <a:gd name="connsiteX7" fmla="*/ 781282 w 5048482"/>
                  <a:gd name="connsiteY7" fmla="*/ 114300 h 1588170"/>
                  <a:gd name="connsiteX8" fmla="*/ 984482 w 5048482"/>
                  <a:gd name="connsiteY8" fmla="*/ 425450 h 1588170"/>
                  <a:gd name="connsiteX9" fmla="*/ 1035282 w 5048482"/>
                  <a:gd name="connsiteY9" fmla="*/ 457200 h 1588170"/>
                  <a:gd name="connsiteX10" fmla="*/ 1098782 w 5048482"/>
                  <a:gd name="connsiteY10" fmla="*/ 457200 h 1588170"/>
                  <a:gd name="connsiteX11" fmla="*/ 1194032 w 5048482"/>
                  <a:gd name="connsiteY11" fmla="*/ 476250 h 1588170"/>
                  <a:gd name="connsiteX12" fmla="*/ 1244832 w 5048482"/>
                  <a:gd name="connsiteY12" fmla="*/ 501650 h 1588170"/>
                  <a:gd name="connsiteX13" fmla="*/ 1365482 w 5048482"/>
                  <a:gd name="connsiteY13" fmla="*/ 654050 h 1588170"/>
                  <a:gd name="connsiteX14" fmla="*/ 1441682 w 5048482"/>
                  <a:gd name="connsiteY14" fmla="*/ 704850 h 1588170"/>
                  <a:gd name="connsiteX15" fmla="*/ 1498832 w 5048482"/>
                  <a:gd name="connsiteY15" fmla="*/ 704850 h 1588170"/>
                  <a:gd name="connsiteX16" fmla="*/ 1943332 w 5048482"/>
                  <a:gd name="connsiteY16" fmla="*/ 768350 h 1588170"/>
                  <a:gd name="connsiteX17" fmla="*/ 2013182 w 5048482"/>
                  <a:gd name="connsiteY17" fmla="*/ 768350 h 1588170"/>
                  <a:gd name="connsiteX18" fmla="*/ 2095732 w 5048482"/>
                  <a:gd name="connsiteY18" fmla="*/ 742950 h 1588170"/>
                  <a:gd name="connsiteX19" fmla="*/ 2222732 w 5048482"/>
                  <a:gd name="connsiteY19" fmla="*/ 685800 h 1588170"/>
                  <a:gd name="connsiteX20" fmla="*/ 2356082 w 5048482"/>
                  <a:gd name="connsiteY20" fmla="*/ 1028700 h 1588170"/>
                  <a:gd name="connsiteX21" fmla="*/ 2489432 w 5048482"/>
                  <a:gd name="connsiteY21" fmla="*/ 1022350 h 1588170"/>
                  <a:gd name="connsiteX22" fmla="*/ 2584682 w 5048482"/>
                  <a:gd name="connsiteY22" fmla="*/ 1022350 h 1588170"/>
                  <a:gd name="connsiteX23" fmla="*/ 2724382 w 5048482"/>
                  <a:gd name="connsiteY23" fmla="*/ 1111250 h 1588170"/>
                  <a:gd name="connsiteX24" fmla="*/ 2806932 w 5048482"/>
                  <a:gd name="connsiteY24" fmla="*/ 1111250 h 1588170"/>
                  <a:gd name="connsiteX25" fmla="*/ 2921232 w 5048482"/>
                  <a:gd name="connsiteY25" fmla="*/ 1060450 h 1588170"/>
                  <a:gd name="connsiteX26" fmla="*/ 3029182 w 5048482"/>
                  <a:gd name="connsiteY26" fmla="*/ 1009650 h 1588170"/>
                  <a:gd name="connsiteX27" fmla="*/ 3124432 w 5048482"/>
                  <a:gd name="connsiteY27" fmla="*/ 1009650 h 1588170"/>
                  <a:gd name="connsiteX28" fmla="*/ 3194282 w 5048482"/>
                  <a:gd name="connsiteY28" fmla="*/ 768350 h 1588170"/>
                  <a:gd name="connsiteX29" fmla="*/ 3238732 w 5048482"/>
                  <a:gd name="connsiteY29" fmla="*/ 755650 h 1588170"/>
                  <a:gd name="connsiteX30" fmla="*/ 3441932 w 5048482"/>
                  <a:gd name="connsiteY30" fmla="*/ 749300 h 1588170"/>
                  <a:gd name="connsiteX31" fmla="*/ 3505432 w 5048482"/>
                  <a:gd name="connsiteY31" fmla="*/ 736600 h 1588170"/>
                  <a:gd name="connsiteX32" fmla="*/ 3607032 w 5048482"/>
                  <a:gd name="connsiteY32" fmla="*/ 647700 h 1588170"/>
                  <a:gd name="connsiteX33" fmla="*/ 3651482 w 5048482"/>
                  <a:gd name="connsiteY33" fmla="*/ 641350 h 1588170"/>
                  <a:gd name="connsiteX34" fmla="*/ 3873732 w 5048482"/>
                  <a:gd name="connsiteY34" fmla="*/ 622300 h 1588170"/>
                  <a:gd name="connsiteX35" fmla="*/ 3956282 w 5048482"/>
                  <a:gd name="connsiteY35" fmla="*/ 609600 h 1588170"/>
                  <a:gd name="connsiteX36" fmla="*/ 4064232 w 5048482"/>
                  <a:gd name="connsiteY36" fmla="*/ 590550 h 1588170"/>
                  <a:gd name="connsiteX37" fmla="*/ 4115032 w 5048482"/>
                  <a:gd name="connsiteY37" fmla="*/ 495300 h 1588170"/>
                  <a:gd name="connsiteX38" fmla="*/ 4191232 w 5048482"/>
                  <a:gd name="connsiteY38" fmla="*/ 438150 h 1588170"/>
                  <a:gd name="connsiteX39" fmla="*/ 4267432 w 5048482"/>
                  <a:gd name="connsiteY39" fmla="*/ 222250 h 1588170"/>
                  <a:gd name="connsiteX40" fmla="*/ 4299182 w 5048482"/>
                  <a:gd name="connsiteY40" fmla="*/ 82550 h 1588170"/>
                  <a:gd name="connsiteX41" fmla="*/ 4381732 w 5048482"/>
                  <a:gd name="connsiteY41" fmla="*/ 0 h 1588170"/>
                  <a:gd name="connsiteX42" fmla="*/ 4642082 w 5048482"/>
                  <a:gd name="connsiteY42" fmla="*/ 0 h 1588170"/>
                  <a:gd name="connsiteX43" fmla="*/ 4838932 w 5048482"/>
                  <a:gd name="connsiteY43" fmla="*/ 330200 h 1588170"/>
                  <a:gd name="connsiteX44" fmla="*/ 5048482 w 5048482"/>
                  <a:gd name="connsiteY44" fmla="*/ 323850 h 1588170"/>
                  <a:gd name="connsiteX0" fmla="*/ 926539 w 5048482"/>
                  <a:gd name="connsiteY0" fmla="*/ 1489074 h 1527242"/>
                  <a:gd name="connsiteX1" fmla="*/ 28185 w 5048482"/>
                  <a:gd name="connsiteY1" fmla="*/ 1507238 h 1527242"/>
                  <a:gd name="connsiteX2" fmla="*/ 12309 w 5048482"/>
                  <a:gd name="connsiteY2" fmla="*/ 348363 h 1527242"/>
                  <a:gd name="connsiteX3" fmla="*/ 235182 w 5048482"/>
                  <a:gd name="connsiteY3" fmla="*/ 336550 h 1527242"/>
                  <a:gd name="connsiteX4" fmla="*/ 451082 w 5048482"/>
                  <a:gd name="connsiteY4" fmla="*/ 0 h 1527242"/>
                  <a:gd name="connsiteX5" fmla="*/ 666982 w 5048482"/>
                  <a:gd name="connsiteY5" fmla="*/ 19050 h 1527242"/>
                  <a:gd name="connsiteX6" fmla="*/ 749532 w 5048482"/>
                  <a:gd name="connsiteY6" fmla="*/ 69850 h 1527242"/>
                  <a:gd name="connsiteX7" fmla="*/ 781282 w 5048482"/>
                  <a:gd name="connsiteY7" fmla="*/ 114300 h 1527242"/>
                  <a:gd name="connsiteX8" fmla="*/ 984482 w 5048482"/>
                  <a:gd name="connsiteY8" fmla="*/ 425450 h 1527242"/>
                  <a:gd name="connsiteX9" fmla="*/ 1035282 w 5048482"/>
                  <a:gd name="connsiteY9" fmla="*/ 457200 h 1527242"/>
                  <a:gd name="connsiteX10" fmla="*/ 1098782 w 5048482"/>
                  <a:gd name="connsiteY10" fmla="*/ 457200 h 1527242"/>
                  <a:gd name="connsiteX11" fmla="*/ 1194032 w 5048482"/>
                  <a:gd name="connsiteY11" fmla="*/ 476250 h 1527242"/>
                  <a:gd name="connsiteX12" fmla="*/ 1244832 w 5048482"/>
                  <a:gd name="connsiteY12" fmla="*/ 501650 h 1527242"/>
                  <a:gd name="connsiteX13" fmla="*/ 1365482 w 5048482"/>
                  <a:gd name="connsiteY13" fmla="*/ 654050 h 1527242"/>
                  <a:gd name="connsiteX14" fmla="*/ 1441682 w 5048482"/>
                  <a:gd name="connsiteY14" fmla="*/ 704850 h 1527242"/>
                  <a:gd name="connsiteX15" fmla="*/ 1498832 w 5048482"/>
                  <a:gd name="connsiteY15" fmla="*/ 704850 h 1527242"/>
                  <a:gd name="connsiteX16" fmla="*/ 1943332 w 5048482"/>
                  <a:gd name="connsiteY16" fmla="*/ 768350 h 1527242"/>
                  <a:gd name="connsiteX17" fmla="*/ 2013182 w 5048482"/>
                  <a:gd name="connsiteY17" fmla="*/ 768350 h 1527242"/>
                  <a:gd name="connsiteX18" fmla="*/ 2095732 w 5048482"/>
                  <a:gd name="connsiteY18" fmla="*/ 742950 h 1527242"/>
                  <a:gd name="connsiteX19" fmla="*/ 2222732 w 5048482"/>
                  <a:gd name="connsiteY19" fmla="*/ 685800 h 1527242"/>
                  <a:gd name="connsiteX20" fmla="*/ 2356082 w 5048482"/>
                  <a:gd name="connsiteY20" fmla="*/ 1028700 h 1527242"/>
                  <a:gd name="connsiteX21" fmla="*/ 2489432 w 5048482"/>
                  <a:gd name="connsiteY21" fmla="*/ 1022350 h 1527242"/>
                  <a:gd name="connsiteX22" fmla="*/ 2584682 w 5048482"/>
                  <a:gd name="connsiteY22" fmla="*/ 1022350 h 1527242"/>
                  <a:gd name="connsiteX23" fmla="*/ 2724382 w 5048482"/>
                  <a:gd name="connsiteY23" fmla="*/ 1111250 h 1527242"/>
                  <a:gd name="connsiteX24" fmla="*/ 2806932 w 5048482"/>
                  <a:gd name="connsiteY24" fmla="*/ 1111250 h 1527242"/>
                  <a:gd name="connsiteX25" fmla="*/ 2921232 w 5048482"/>
                  <a:gd name="connsiteY25" fmla="*/ 1060450 h 1527242"/>
                  <a:gd name="connsiteX26" fmla="*/ 3029182 w 5048482"/>
                  <a:gd name="connsiteY26" fmla="*/ 1009650 h 1527242"/>
                  <a:gd name="connsiteX27" fmla="*/ 3124432 w 5048482"/>
                  <a:gd name="connsiteY27" fmla="*/ 1009650 h 1527242"/>
                  <a:gd name="connsiteX28" fmla="*/ 3194282 w 5048482"/>
                  <a:gd name="connsiteY28" fmla="*/ 768350 h 1527242"/>
                  <a:gd name="connsiteX29" fmla="*/ 3238732 w 5048482"/>
                  <a:gd name="connsiteY29" fmla="*/ 755650 h 1527242"/>
                  <a:gd name="connsiteX30" fmla="*/ 3441932 w 5048482"/>
                  <a:gd name="connsiteY30" fmla="*/ 749300 h 1527242"/>
                  <a:gd name="connsiteX31" fmla="*/ 3505432 w 5048482"/>
                  <a:gd name="connsiteY31" fmla="*/ 736600 h 1527242"/>
                  <a:gd name="connsiteX32" fmla="*/ 3607032 w 5048482"/>
                  <a:gd name="connsiteY32" fmla="*/ 647700 h 1527242"/>
                  <a:gd name="connsiteX33" fmla="*/ 3651482 w 5048482"/>
                  <a:gd name="connsiteY33" fmla="*/ 641350 h 1527242"/>
                  <a:gd name="connsiteX34" fmla="*/ 3873732 w 5048482"/>
                  <a:gd name="connsiteY34" fmla="*/ 622300 h 1527242"/>
                  <a:gd name="connsiteX35" fmla="*/ 3956282 w 5048482"/>
                  <a:gd name="connsiteY35" fmla="*/ 609600 h 1527242"/>
                  <a:gd name="connsiteX36" fmla="*/ 4064232 w 5048482"/>
                  <a:gd name="connsiteY36" fmla="*/ 590550 h 1527242"/>
                  <a:gd name="connsiteX37" fmla="*/ 4115032 w 5048482"/>
                  <a:gd name="connsiteY37" fmla="*/ 495300 h 1527242"/>
                  <a:gd name="connsiteX38" fmla="*/ 4191232 w 5048482"/>
                  <a:gd name="connsiteY38" fmla="*/ 438150 h 1527242"/>
                  <a:gd name="connsiteX39" fmla="*/ 4267432 w 5048482"/>
                  <a:gd name="connsiteY39" fmla="*/ 222250 h 1527242"/>
                  <a:gd name="connsiteX40" fmla="*/ 4299182 w 5048482"/>
                  <a:gd name="connsiteY40" fmla="*/ 82550 h 1527242"/>
                  <a:gd name="connsiteX41" fmla="*/ 4381732 w 5048482"/>
                  <a:gd name="connsiteY41" fmla="*/ 0 h 1527242"/>
                  <a:gd name="connsiteX42" fmla="*/ 4642082 w 5048482"/>
                  <a:gd name="connsiteY42" fmla="*/ 0 h 1527242"/>
                  <a:gd name="connsiteX43" fmla="*/ 4838932 w 5048482"/>
                  <a:gd name="connsiteY43" fmla="*/ 330200 h 1527242"/>
                  <a:gd name="connsiteX44" fmla="*/ 5048482 w 5048482"/>
                  <a:gd name="connsiteY44" fmla="*/ 323850 h 1527242"/>
                  <a:gd name="connsiteX0" fmla="*/ 5066739 w 5066739"/>
                  <a:gd name="connsiteY0" fmla="*/ 1495424 h 1528497"/>
                  <a:gd name="connsiteX1" fmla="*/ 28185 w 5066739"/>
                  <a:gd name="connsiteY1" fmla="*/ 1507238 h 1528497"/>
                  <a:gd name="connsiteX2" fmla="*/ 12309 w 5066739"/>
                  <a:gd name="connsiteY2" fmla="*/ 348363 h 1528497"/>
                  <a:gd name="connsiteX3" fmla="*/ 235182 w 5066739"/>
                  <a:gd name="connsiteY3" fmla="*/ 336550 h 1528497"/>
                  <a:gd name="connsiteX4" fmla="*/ 451082 w 5066739"/>
                  <a:gd name="connsiteY4" fmla="*/ 0 h 1528497"/>
                  <a:gd name="connsiteX5" fmla="*/ 666982 w 5066739"/>
                  <a:gd name="connsiteY5" fmla="*/ 19050 h 1528497"/>
                  <a:gd name="connsiteX6" fmla="*/ 749532 w 5066739"/>
                  <a:gd name="connsiteY6" fmla="*/ 69850 h 1528497"/>
                  <a:gd name="connsiteX7" fmla="*/ 781282 w 5066739"/>
                  <a:gd name="connsiteY7" fmla="*/ 114300 h 1528497"/>
                  <a:gd name="connsiteX8" fmla="*/ 984482 w 5066739"/>
                  <a:gd name="connsiteY8" fmla="*/ 425450 h 1528497"/>
                  <a:gd name="connsiteX9" fmla="*/ 1035282 w 5066739"/>
                  <a:gd name="connsiteY9" fmla="*/ 457200 h 1528497"/>
                  <a:gd name="connsiteX10" fmla="*/ 1098782 w 5066739"/>
                  <a:gd name="connsiteY10" fmla="*/ 457200 h 1528497"/>
                  <a:gd name="connsiteX11" fmla="*/ 1194032 w 5066739"/>
                  <a:gd name="connsiteY11" fmla="*/ 476250 h 1528497"/>
                  <a:gd name="connsiteX12" fmla="*/ 1244832 w 5066739"/>
                  <a:gd name="connsiteY12" fmla="*/ 501650 h 1528497"/>
                  <a:gd name="connsiteX13" fmla="*/ 1365482 w 5066739"/>
                  <a:gd name="connsiteY13" fmla="*/ 654050 h 1528497"/>
                  <a:gd name="connsiteX14" fmla="*/ 1441682 w 5066739"/>
                  <a:gd name="connsiteY14" fmla="*/ 704850 h 1528497"/>
                  <a:gd name="connsiteX15" fmla="*/ 1498832 w 5066739"/>
                  <a:gd name="connsiteY15" fmla="*/ 704850 h 1528497"/>
                  <a:gd name="connsiteX16" fmla="*/ 1943332 w 5066739"/>
                  <a:gd name="connsiteY16" fmla="*/ 768350 h 1528497"/>
                  <a:gd name="connsiteX17" fmla="*/ 2013182 w 5066739"/>
                  <a:gd name="connsiteY17" fmla="*/ 768350 h 1528497"/>
                  <a:gd name="connsiteX18" fmla="*/ 2095732 w 5066739"/>
                  <a:gd name="connsiteY18" fmla="*/ 742950 h 1528497"/>
                  <a:gd name="connsiteX19" fmla="*/ 2222732 w 5066739"/>
                  <a:gd name="connsiteY19" fmla="*/ 685800 h 1528497"/>
                  <a:gd name="connsiteX20" fmla="*/ 2356082 w 5066739"/>
                  <a:gd name="connsiteY20" fmla="*/ 1028700 h 1528497"/>
                  <a:gd name="connsiteX21" fmla="*/ 2489432 w 5066739"/>
                  <a:gd name="connsiteY21" fmla="*/ 1022350 h 1528497"/>
                  <a:gd name="connsiteX22" fmla="*/ 2584682 w 5066739"/>
                  <a:gd name="connsiteY22" fmla="*/ 1022350 h 1528497"/>
                  <a:gd name="connsiteX23" fmla="*/ 2724382 w 5066739"/>
                  <a:gd name="connsiteY23" fmla="*/ 1111250 h 1528497"/>
                  <a:gd name="connsiteX24" fmla="*/ 2806932 w 5066739"/>
                  <a:gd name="connsiteY24" fmla="*/ 1111250 h 1528497"/>
                  <a:gd name="connsiteX25" fmla="*/ 2921232 w 5066739"/>
                  <a:gd name="connsiteY25" fmla="*/ 1060450 h 1528497"/>
                  <a:gd name="connsiteX26" fmla="*/ 3029182 w 5066739"/>
                  <a:gd name="connsiteY26" fmla="*/ 1009650 h 1528497"/>
                  <a:gd name="connsiteX27" fmla="*/ 3124432 w 5066739"/>
                  <a:gd name="connsiteY27" fmla="*/ 1009650 h 1528497"/>
                  <a:gd name="connsiteX28" fmla="*/ 3194282 w 5066739"/>
                  <a:gd name="connsiteY28" fmla="*/ 768350 h 1528497"/>
                  <a:gd name="connsiteX29" fmla="*/ 3238732 w 5066739"/>
                  <a:gd name="connsiteY29" fmla="*/ 755650 h 1528497"/>
                  <a:gd name="connsiteX30" fmla="*/ 3441932 w 5066739"/>
                  <a:gd name="connsiteY30" fmla="*/ 749300 h 1528497"/>
                  <a:gd name="connsiteX31" fmla="*/ 3505432 w 5066739"/>
                  <a:gd name="connsiteY31" fmla="*/ 736600 h 1528497"/>
                  <a:gd name="connsiteX32" fmla="*/ 3607032 w 5066739"/>
                  <a:gd name="connsiteY32" fmla="*/ 647700 h 1528497"/>
                  <a:gd name="connsiteX33" fmla="*/ 3651482 w 5066739"/>
                  <a:gd name="connsiteY33" fmla="*/ 641350 h 1528497"/>
                  <a:gd name="connsiteX34" fmla="*/ 3873732 w 5066739"/>
                  <a:gd name="connsiteY34" fmla="*/ 622300 h 1528497"/>
                  <a:gd name="connsiteX35" fmla="*/ 3956282 w 5066739"/>
                  <a:gd name="connsiteY35" fmla="*/ 609600 h 1528497"/>
                  <a:gd name="connsiteX36" fmla="*/ 4064232 w 5066739"/>
                  <a:gd name="connsiteY36" fmla="*/ 590550 h 1528497"/>
                  <a:gd name="connsiteX37" fmla="*/ 4115032 w 5066739"/>
                  <a:gd name="connsiteY37" fmla="*/ 495300 h 1528497"/>
                  <a:gd name="connsiteX38" fmla="*/ 4191232 w 5066739"/>
                  <a:gd name="connsiteY38" fmla="*/ 438150 h 1528497"/>
                  <a:gd name="connsiteX39" fmla="*/ 4267432 w 5066739"/>
                  <a:gd name="connsiteY39" fmla="*/ 222250 h 1528497"/>
                  <a:gd name="connsiteX40" fmla="*/ 4299182 w 5066739"/>
                  <a:gd name="connsiteY40" fmla="*/ 82550 h 1528497"/>
                  <a:gd name="connsiteX41" fmla="*/ 4381732 w 5066739"/>
                  <a:gd name="connsiteY41" fmla="*/ 0 h 1528497"/>
                  <a:gd name="connsiteX42" fmla="*/ 4642082 w 5066739"/>
                  <a:gd name="connsiteY42" fmla="*/ 0 h 1528497"/>
                  <a:gd name="connsiteX43" fmla="*/ 4838932 w 5066739"/>
                  <a:gd name="connsiteY43" fmla="*/ 330200 h 1528497"/>
                  <a:gd name="connsiteX44" fmla="*/ 5048482 w 5066739"/>
                  <a:gd name="connsiteY44" fmla="*/ 323850 h 1528497"/>
                  <a:gd name="connsiteX0" fmla="*/ 5066739 w 5066739"/>
                  <a:gd name="connsiteY0" fmla="*/ 1495424 h 1507238"/>
                  <a:gd name="connsiteX1" fmla="*/ 28185 w 5066739"/>
                  <a:gd name="connsiteY1" fmla="*/ 1507238 h 1507238"/>
                  <a:gd name="connsiteX2" fmla="*/ 12309 w 5066739"/>
                  <a:gd name="connsiteY2" fmla="*/ 348363 h 1507238"/>
                  <a:gd name="connsiteX3" fmla="*/ 235182 w 5066739"/>
                  <a:gd name="connsiteY3" fmla="*/ 336550 h 1507238"/>
                  <a:gd name="connsiteX4" fmla="*/ 451082 w 5066739"/>
                  <a:gd name="connsiteY4" fmla="*/ 0 h 1507238"/>
                  <a:gd name="connsiteX5" fmla="*/ 666982 w 5066739"/>
                  <a:gd name="connsiteY5" fmla="*/ 19050 h 1507238"/>
                  <a:gd name="connsiteX6" fmla="*/ 749532 w 5066739"/>
                  <a:gd name="connsiteY6" fmla="*/ 69850 h 1507238"/>
                  <a:gd name="connsiteX7" fmla="*/ 781282 w 5066739"/>
                  <a:gd name="connsiteY7" fmla="*/ 114300 h 1507238"/>
                  <a:gd name="connsiteX8" fmla="*/ 984482 w 5066739"/>
                  <a:gd name="connsiteY8" fmla="*/ 425450 h 1507238"/>
                  <a:gd name="connsiteX9" fmla="*/ 1035282 w 5066739"/>
                  <a:gd name="connsiteY9" fmla="*/ 457200 h 1507238"/>
                  <a:gd name="connsiteX10" fmla="*/ 1098782 w 5066739"/>
                  <a:gd name="connsiteY10" fmla="*/ 457200 h 1507238"/>
                  <a:gd name="connsiteX11" fmla="*/ 1194032 w 5066739"/>
                  <a:gd name="connsiteY11" fmla="*/ 476250 h 1507238"/>
                  <a:gd name="connsiteX12" fmla="*/ 1244832 w 5066739"/>
                  <a:gd name="connsiteY12" fmla="*/ 501650 h 1507238"/>
                  <a:gd name="connsiteX13" fmla="*/ 1365482 w 5066739"/>
                  <a:gd name="connsiteY13" fmla="*/ 654050 h 1507238"/>
                  <a:gd name="connsiteX14" fmla="*/ 1441682 w 5066739"/>
                  <a:gd name="connsiteY14" fmla="*/ 704850 h 1507238"/>
                  <a:gd name="connsiteX15" fmla="*/ 1498832 w 5066739"/>
                  <a:gd name="connsiteY15" fmla="*/ 704850 h 1507238"/>
                  <a:gd name="connsiteX16" fmla="*/ 1943332 w 5066739"/>
                  <a:gd name="connsiteY16" fmla="*/ 768350 h 1507238"/>
                  <a:gd name="connsiteX17" fmla="*/ 2013182 w 5066739"/>
                  <a:gd name="connsiteY17" fmla="*/ 768350 h 1507238"/>
                  <a:gd name="connsiteX18" fmla="*/ 2095732 w 5066739"/>
                  <a:gd name="connsiteY18" fmla="*/ 742950 h 1507238"/>
                  <a:gd name="connsiteX19" fmla="*/ 2222732 w 5066739"/>
                  <a:gd name="connsiteY19" fmla="*/ 685800 h 1507238"/>
                  <a:gd name="connsiteX20" fmla="*/ 2356082 w 5066739"/>
                  <a:gd name="connsiteY20" fmla="*/ 1028700 h 1507238"/>
                  <a:gd name="connsiteX21" fmla="*/ 2489432 w 5066739"/>
                  <a:gd name="connsiteY21" fmla="*/ 1022350 h 1507238"/>
                  <a:gd name="connsiteX22" fmla="*/ 2584682 w 5066739"/>
                  <a:gd name="connsiteY22" fmla="*/ 1022350 h 1507238"/>
                  <a:gd name="connsiteX23" fmla="*/ 2724382 w 5066739"/>
                  <a:gd name="connsiteY23" fmla="*/ 1111250 h 1507238"/>
                  <a:gd name="connsiteX24" fmla="*/ 2806932 w 5066739"/>
                  <a:gd name="connsiteY24" fmla="*/ 1111250 h 1507238"/>
                  <a:gd name="connsiteX25" fmla="*/ 2921232 w 5066739"/>
                  <a:gd name="connsiteY25" fmla="*/ 1060450 h 1507238"/>
                  <a:gd name="connsiteX26" fmla="*/ 3029182 w 5066739"/>
                  <a:gd name="connsiteY26" fmla="*/ 1009650 h 1507238"/>
                  <a:gd name="connsiteX27" fmla="*/ 3124432 w 5066739"/>
                  <a:gd name="connsiteY27" fmla="*/ 1009650 h 1507238"/>
                  <a:gd name="connsiteX28" fmla="*/ 3194282 w 5066739"/>
                  <a:gd name="connsiteY28" fmla="*/ 768350 h 1507238"/>
                  <a:gd name="connsiteX29" fmla="*/ 3238732 w 5066739"/>
                  <a:gd name="connsiteY29" fmla="*/ 755650 h 1507238"/>
                  <a:gd name="connsiteX30" fmla="*/ 3441932 w 5066739"/>
                  <a:gd name="connsiteY30" fmla="*/ 749300 h 1507238"/>
                  <a:gd name="connsiteX31" fmla="*/ 3505432 w 5066739"/>
                  <a:gd name="connsiteY31" fmla="*/ 736600 h 1507238"/>
                  <a:gd name="connsiteX32" fmla="*/ 3607032 w 5066739"/>
                  <a:gd name="connsiteY32" fmla="*/ 647700 h 1507238"/>
                  <a:gd name="connsiteX33" fmla="*/ 3651482 w 5066739"/>
                  <a:gd name="connsiteY33" fmla="*/ 641350 h 1507238"/>
                  <a:gd name="connsiteX34" fmla="*/ 3873732 w 5066739"/>
                  <a:gd name="connsiteY34" fmla="*/ 622300 h 1507238"/>
                  <a:gd name="connsiteX35" fmla="*/ 3956282 w 5066739"/>
                  <a:gd name="connsiteY35" fmla="*/ 609600 h 1507238"/>
                  <a:gd name="connsiteX36" fmla="*/ 4064232 w 5066739"/>
                  <a:gd name="connsiteY36" fmla="*/ 590550 h 1507238"/>
                  <a:gd name="connsiteX37" fmla="*/ 4115032 w 5066739"/>
                  <a:gd name="connsiteY37" fmla="*/ 495300 h 1507238"/>
                  <a:gd name="connsiteX38" fmla="*/ 4191232 w 5066739"/>
                  <a:gd name="connsiteY38" fmla="*/ 438150 h 1507238"/>
                  <a:gd name="connsiteX39" fmla="*/ 4267432 w 5066739"/>
                  <a:gd name="connsiteY39" fmla="*/ 222250 h 1507238"/>
                  <a:gd name="connsiteX40" fmla="*/ 4299182 w 5066739"/>
                  <a:gd name="connsiteY40" fmla="*/ 82550 h 1507238"/>
                  <a:gd name="connsiteX41" fmla="*/ 4381732 w 5066739"/>
                  <a:gd name="connsiteY41" fmla="*/ 0 h 1507238"/>
                  <a:gd name="connsiteX42" fmla="*/ 4642082 w 5066739"/>
                  <a:gd name="connsiteY42" fmla="*/ 0 h 1507238"/>
                  <a:gd name="connsiteX43" fmla="*/ 4838932 w 5066739"/>
                  <a:gd name="connsiteY43" fmla="*/ 330200 h 1507238"/>
                  <a:gd name="connsiteX44" fmla="*/ 5048482 w 5066739"/>
                  <a:gd name="connsiteY44" fmla="*/ 323850 h 1507238"/>
                  <a:gd name="connsiteX0" fmla="*/ 5066739 w 5066739"/>
                  <a:gd name="connsiteY0" fmla="*/ 1495424 h 1507238"/>
                  <a:gd name="connsiteX1" fmla="*/ 28185 w 5066739"/>
                  <a:gd name="connsiteY1" fmla="*/ 1507238 h 1507238"/>
                  <a:gd name="connsiteX2" fmla="*/ 12309 w 5066739"/>
                  <a:gd name="connsiteY2" fmla="*/ 348363 h 1507238"/>
                  <a:gd name="connsiteX3" fmla="*/ 235182 w 5066739"/>
                  <a:gd name="connsiteY3" fmla="*/ 336550 h 1507238"/>
                  <a:gd name="connsiteX4" fmla="*/ 451082 w 5066739"/>
                  <a:gd name="connsiteY4" fmla="*/ 0 h 1507238"/>
                  <a:gd name="connsiteX5" fmla="*/ 666982 w 5066739"/>
                  <a:gd name="connsiteY5" fmla="*/ 19050 h 1507238"/>
                  <a:gd name="connsiteX6" fmla="*/ 749532 w 5066739"/>
                  <a:gd name="connsiteY6" fmla="*/ 69850 h 1507238"/>
                  <a:gd name="connsiteX7" fmla="*/ 781282 w 5066739"/>
                  <a:gd name="connsiteY7" fmla="*/ 114300 h 1507238"/>
                  <a:gd name="connsiteX8" fmla="*/ 984482 w 5066739"/>
                  <a:gd name="connsiteY8" fmla="*/ 425450 h 1507238"/>
                  <a:gd name="connsiteX9" fmla="*/ 1035282 w 5066739"/>
                  <a:gd name="connsiteY9" fmla="*/ 457200 h 1507238"/>
                  <a:gd name="connsiteX10" fmla="*/ 1098782 w 5066739"/>
                  <a:gd name="connsiteY10" fmla="*/ 457200 h 1507238"/>
                  <a:gd name="connsiteX11" fmla="*/ 1194032 w 5066739"/>
                  <a:gd name="connsiteY11" fmla="*/ 476250 h 1507238"/>
                  <a:gd name="connsiteX12" fmla="*/ 1244832 w 5066739"/>
                  <a:gd name="connsiteY12" fmla="*/ 501650 h 1507238"/>
                  <a:gd name="connsiteX13" fmla="*/ 1365482 w 5066739"/>
                  <a:gd name="connsiteY13" fmla="*/ 654050 h 1507238"/>
                  <a:gd name="connsiteX14" fmla="*/ 1441682 w 5066739"/>
                  <a:gd name="connsiteY14" fmla="*/ 704850 h 1507238"/>
                  <a:gd name="connsiteX15" fmla="*/ 1498832 w 5066739"/>
                  <a:gd name="connsiteY15" fmla="*/ 704850 h 1507238"/>
                  <a:gd name="connsiteX16" fmla="*/ 1943332 w 5066739"/>
                  <a:gd name="connsiteY16" fmla="*/ 768350 h 1507238"/>
                  <a:gd name="connsiteX17" fmla="*/ 2013182 w 5066739"/>
                  <a:gd name="connsiteY17" fmla="*/ 768350 h 1507238"/>
                  <a:gd name="connsiteX18" fmla="*/ 2095732 w 5066739"/>
                  <a:gd name="connsiteY18" fmla="*/ 742950 h 1507238"/>
                  <a:gd name="connsiteX19" fmla="*/ 2222732 w 5066739"/>
                  <a:gd name="connsiteY19" fmla="*/ 685800 h 1507238"/>
                  <a:gd name="connsiteX20" fmla="*/ 2356082 w 5066739"/>
                  <a:gd name="connsiteY20" fmla="*/ 1028700 h 1507238"/>
                  <a:gd name="connsiteX21" fmla="*/ 2489432 w 5066739"/>
                  <a:gd name="connsiteY21" fmla="*/ 1022350 h 1507238"/>
                  <a:gd name="connsiteX22" fmla="*/ 2584682 w 5066739"/>
                  <a:gd name="connsiteY22" fmla="*/ 1022350 h 1507238"/>
                  <a:gd name="connsiteX23" fmla="*/ 2724382 w 5066739"/>
                  <a:gd name="connsiteY23" fmla="*/ 1111250 h 1507238"/>
                  <a:gd name="connsiteX24" fmla="*/ 2806932 w 5066739"/>
                  <a:gd name="connsiteY24" fmla="*/ 1111250 h 1507238"/>
                  <a:gd name="connsiteX25" fmla="*/ 2921232 w 5066739"/>
                  <a:gd name="connsiteY25" fmla="*/ 1060450 h 1507238"/>
                  <a:gd name="connsiteX26" fmla="*/ 3029182 w 5066739"/>
                  <a:gd name="connsiteY26" fmla="*/ 1009650 h 1507238"/>
                  <a:gd name="connsiteX27" fmla="*/ 3124432 w 5066739"/>
                  <a:gd name="connsiteY27" fmla="*/ 1009650 h 1507238"/>
                  <a:gd name="connsiteX28" fmla="*/ 3194282 w 5066739"/>
                  <a:gd name="connsiteY28" fmla="*/ 768350 h 1507238"/>
                  <a:gd name="connsiteX29" fmla="*/ 3238732 w 5066739"/>
                  <a:gd name="connsiteY29" fmla="*/ 755650 h 1507238"/>
                  <a:gd name="connsiteX30" fmla="*/ 3441932 w 5066739"/>
                  <a:gd name="connsiteY30" fmla="*/ 749300 h 1507238"/>
                  <a:gd name="connsiteX31" fmla="*/ 3505432 w 5066739"/>
                  <a:gd name="connsiteY31" fmla="*/ 736600 h 1507238"/>
                  <a:gd name="connsiteX32" fmla="*/ 3607032 w 5066739"/>
                  <a:gd name="connsiteY32" fmla="*/ 647700 h 1507238"/>
                  <a:gd name="connsiteX33" fmla="*/ 3651482 w 5066739"/>
                  <a:gd name="connsiteY33" fmla="*/ 641350 h 1507238"/>
                  <a:gd name="connsiteX34" fmla="*/ 3873732 w 5066739"/>
                  <a:gd name="connsiteY34" fmla="*/ 622300 h 1507238"/>
                  <a:gd name="connsiteX35" fmla="*/ 3956282 w 5066739"/>
                  <a:gd name="connsiteY35" fmla="*/ 609600 h 1507238"/>
                  <a:gd name="connsiteX36" fmla="*/ 4064232 w 5066739"/>
                  <a:gd name="connsiteY36" fmla="*/ 590550 h 1507238"/>
                  <a:gd name="connsiteX37" fmla="*/ 4115032 w 5066739"/>
                  <a:gd name="connsiteY37" fmla="*/ 495300 h 1507238"/>
                  <a:gd name="connsiteX38" fmla="*/ 4191232 w 5066739"/>
                  <a:gd name="connsiteY38" fmla="*/ 438150 h 1507238"/>
                  <a:gd name="connsiteX39" fmla="*/ 4267432 w 5066739"/>
                  <a:gd name="connsiteY39" fmla="*/ 222250 h 1507238"/>
                  <a:gd name="connsiteX40" fmla="*/ 4299182 w 5066739"/>
                  <a:gd name="connsiteY40" fmla="*/ 82550 h 1507238"/>
                  <a:gd name="connsiteX41" fmla="*/ 4381732 w 5066739"/>
                  <a:gd name="connsiteY41" fmla="*/ 0 h 1507238"/>
                  <a:gd name="connsiteX42" fmla="*/ 4642082 w 5066739"/>
                  <a:gd name="connsiteY42" fmla="*/ 0 h 1507238"/>
                  <a:gd name="connsiteX43" fmla="*/ 4838932 w 5066739"/>
                  <a:gd name="connsiteY43" fmla="*/ 330200 h 1507238"/>
                  <a:gd name="connsiteX44" fmla="*/ 5048482 w 5066739"/>
                  <a:gd name="connsiteY44" fmla="*/ 323850 h 1507238"/>
                  <a:gd name="connsiteX0" fmla="*/ 5055514 w 5055514"/>
                  <a:gd name="connsiteY0" fmla="*/ 1495424 h 1507238"/>
                  <a:gd name="connsiteX1" fmla="*/ 16960 w 5055514"/>
                  <a:gd name="connsiteY1" fmla="*/ 1507238 h 1507238"/>
                  <a:gd name="connsiteX2" fmla="*/ 1084 w 5055514"/>
                  <a:gd name="connsiteY2" fmla="*/ 348363 h 1507238"/>
                  <a:gd name="connsiteX3" fmla="*/ 223957 w 5055514"/>
                  <a:gd name="connsiteY3" fmla="*/ 336550 h 1507238"/>
                  <a:gd name="connsiteX4" fmla="*/ 439857 w 5055514"/>
                  <a:gd name="connsiteY4" fmla="*/ 0 h 1507238"/>
                  <a:gd name="connsiteX5" fmla="*/ 655757 w 5055514"/>
                  <a:gd name="connsiteY5" fmla="*/ 19050 h 1507238"/>
                  <a:gd name="connsiteX6" fmla="*/ 738307 w 5055514"/>
                  <a:gd name="connsiteY6" fmla="*/ 69850 h 1507238"/>
                  <a:gd name="connsiteX7" fmla="*/ 770057 w 5055514"/>
                  <a:gd name="connsiteY7" fmla="*/ 114300 h 1507238"/>
                  <a:gd name="connsiteX8" fmla="*/ 973257 w 5055514"/>
                  <a:gd name="connsiteY8" fmla="*/ 425450 h 1507238"/>
                  <a:gd name="connsiteX9" fmla="*/ 1024057 w 5055514"/>
                  <a:gd name="connsiteY9" fmla="*/ 457200 h 1507238"/>
                  <a:gd name="connsiteX10" fmla="*/ 1087557 w 5055514"/>
                  <a:gd name="connsiteY10" fmla="*/ 457200 h 1507238"/>
                  <a:gd name="connsiteX11" fmla="*/ 1182807 w 5055514"/>
                  <a:gd name="connsiteY11" fmla="*/ 476250 h 1507238"/>
                  <a:gd name="connsiteX12" fmla="*/ 1233607 w 5055514"/>
                  <a:gd name="connsiteY12" fmla="*/ 501650 h 1507238"/>
                  <a:gd name="connsiteX13" fmla="*/ 1354257 w 5055514"/>
                  <a:gd name="connsiteY13" fmla="*/ 654050 h 1507238"/>
                  <a:gd name="connsiteX14" fmla="*/ 1430457 w 5055514"/>
                  <a:gd name="connsiteY14" fmla="*/ 704850 h 1507238"/>
                  <a:gd name="connsiteX15" fmla="*/ 1487607 w 5055514"/>
                  <a:gd name="connsiteY15" fmla="*/ 704850 h 1507238"/>
                  <a:gd name="connsiteX16" fmla="*/ 1932107 w 5055514"/>
                  <a:gd name="connsiteY16" fmla="*/ 768350 h 1507238"/>
                  <a:gd name="connsiteX17" fmla="*/ 2001957 w 5055514"/>
                  <a:gd name="connsiteY17" fmla="*/ 768350 h 1507238"/>
                  <a:gd name="connsiteX18" fmla="*/ 2084507 w 5055514"/>
                  <a:gd name="connsiteY18" fmla="*/ 742950 h 1507238"/>
                  <a:gd name="connsiteX19" fmla="*/ 2211507 w 5055514"/>
                  <a:gd name="connsiteY19" fmla="*/ 685800 h 1507238"/>
                  <a:gd name="connsiteX20" fmla="*/ 2344857 w 5055514"/>
                  <a:gd name="connsiteY20" fmla="*/ 1028700 h 1507238"/>
                  <a:gd name="connsiteX21" fmla="*/ 2478207 w 5055514"/>
                  <a:gd name="connsiteY21" fmla="*/ 1022350 h 1507238"/>
                  <a:gd name="connsiteX22" fmla="*/ 2573457 w 5055514"/>
                  <a:gd name="connsiteY22" fmla="*/ 1022350 h 1507238"/>
                  <a:gd name="connsiteX23" fmla="*/ 2713157 w 5055514"/>
                  <a:gd name="connsiteY23" fmla="*/ 1111250 h 1507238"/>
                  <a:gd name="connsiteX24" fmla="*/ 2795707 w 5055514"/>
                  <a:gd name="connsiteY24" fmla="*/ 1111250 h 1507238"/>
                  <a:gd name="connsiteX25" fmla="*/ 2910007 w 5055514"/>
                  <a:gd name="connsiteY25" fmla="*/ 1060450 h 1507238"/>
                  <a:gd name="connsiteX26" fmla="*/ 3017957 w 5055514"/>
                  <a:gd name="connsiteY26" fmla="*/ 1009650 h 1507238"/>
                  <a:gd name="connsiteX27" fmla="*/ 3113207 w 5055514"/>
                  <a:gd name="connsiteY27" fmla="*/ 1009650 h 1507238"/>
                  <a:gd name="connsiteX28" fmla="*/ 3183057 w 5055514"/>
                  <a:gd name="connsiteY28" fmla="*/ 768350 h 1507238"/>
                  <a:gd name="connsiteX29" fmla="*/ 3227507 w 5055514"/>
                  <a:gd name="connsiteY29" fmla="*/ 755650 h 1507238"/>
                  <a:gd name="connsiteX30" fmla="*/ 3430707 w 5055514"/>
                  <a:gd name="connsiteY30" fmla="*/ 749300 h 1507238"/>
                  <a:gd name="connsiteX31" fmla="*/ 3494207 w 5055514"/>
                  <a:gd name="connsiteY31" fmla="*/ 736600 h 1507238"/>
                  <a:gd name="connsiteX32" fmla="*/ 3595807 w 5055514"/>
                  <a:gd name="connsiteY32" fmla="*/ 647700 h 1507238"/>
                  <a:gd name="connsiteX33" fmla="*/ 3640257 w 5055514"/>
                  <a:gd name="connsiteY33" fmla="*/ 641350 h 1507238"/>
                  <a:gd name="connsiteX34" fmla="*/ 3862507 w 5055514"/>
                  <a:gd name="connsiteY34" fmla="*/ 622300 h 1507238"/>
                  <a:gd name="connsiteX35" fmla="*/ 3945057 w 5055514"/>
                  <a:gd name="connsiteY35" fmla="*/ 609600 h 1507238"/>
                  <a:gd name="connsiteX36" fmla="*/ 4053007 w 5055514"/>
                  <a:gd name="connsiteY36" fmla="*/ 590550 h 1507238"/>
                  <a:gd name="connsiteX37" fmla="*/ 4103807 w 5055514"/>
                  <a:gd name="connsiteY37" fmla="*/ 495300 h 1507238"/>
                  <a:gd name="connsiteX38" fmla="*/ 4180007 w 5055514"/>
                  <a:gd name="connsiteY38" fmla="*/ 438150 h 1507238"/>
                  <a:gd name="connsiteX39" fmla="*/ 4256207 w 5055514"/>
                  <a:gd name="connsiteY39" fmla="*/ 222250 h 1507238"/>
                  <a:gd name="connsiteX40" fmla="*/ 4287957 w 5055514"/>
                  <a:gd name="connsiteY40" fmla="*/ 82550 h 1507238"/>
                  <a:gd name="connsiteX41" fmla="*/ 4370507 w 5055514"/>
                  <a:gd name="connsiteY41" fmla="*/ 0 h 1507238"/>
                  <a:gd name="connsiteX42" fmla="*/ 4630857 w 5055514"/>
                  <a:gd name="connsiteY42" fmla="*/ 0 h 1507238"/>
                  <a:gd name="connsiteX43" fmla="*/ 4827707 w 5055514"/>
                  <a:gd name="connsiteY43" fmla="*/ 330200 h 1507238"/>
                  <a:gd name="connsiteX44" fmla="*/ 5037257 w 5055514"/>
                  <a:gd name="connsiteY44" fmla="*/ 323850 h 1507238"/>
                  <a:gd name="connsiteX0" fmla="*/ 5054430 w 5054430"/>
                  <a:gd name="connsiteY0" fmla="*/ 1495424 h 1507238"/>
                  <a:gd name="connsiteX1" fmla="*/ 15876 w 5054430"/>
                  <a:gd name="connsiteY1" fmla="*/ 1507238 h 1507238"/>
                  <a:gd name="connsiteX2" fmla="*/ 0 w 5054430"/>
                  <a:gd name="connsiteY2" fmla="*/ 348363 h 1507238"/>
                  <a:gd name="connsiteX3" fmla="*/ 222873 w 5054430"/>
                  <a:gd name="connsiteY3" fmla="*/ 336550 h 1507238"/>
                  <a:gd name="connsiteX4" fmla="*/ 438773 w 5054430"/>
                  <a:gd name="connsiteY4" fmla="*/ 0 h 1507238"/>
                  <a:gd name="connsiteX5" fmla="*/ 654673 w 5054430"/>
                  <a:gd name="connsiteY5" fmla="*/ 19050 h 1507238"/>
                  <a:gd name="connsiteX6" fmla="*/ 737223 w 5054430"/>
                  <a:gd name="connsiteY6" fmla="*/ 69850 h 1507238"/>
                  <a:gd name="connsiteX7" fmla="*/ 768973 w 5054430"/>
                  <a:gd name="connsiteY7" fmla="*/ 114300 h 1507238"/>
                  <a:gd name="connsiteX8" fmla="*/ 972173 w 5054430"/>
                  <a:gd name="connsiteY8" fmla="*/ 425450 h 1507238"/>
                  <a:gd name="connsiteX9" fmla="*/ 1022973 w 5054430"/>
                  <a:gd name="connsiteY9" fmla="*/ 457200 h 1507238"/>
                  <a:gd name="connsiteX10" fmla="*/ 1086473 w 5054430"/>
                  <a:gd name="connsiteY10" fmla="*/ 457200 h 1507238"/>
                  <a:gd name="connsiteX11" fmla="*/ 1181723 w 5054430"/>
                  <a:gd name="connsiteY11" fmla="*/ 476250 h 1507238"/>
                  <a:gd name="connsiteX12" fmla="*/ 1232523 w 5054430"/>
                  <a:gd name="connsiteY12" fmla="*/ 501650 h 1507238"/>
                  <a:gd name="connsiteX13" fmla="*/ 1353173 w 5054430"/>
                  <a:gd name="connsiteY13" fmla="*/ 654050 h 1507238"/>
                  <a:gd name="connsiteX14" fmla="*/ 1429373 w 5054430"/>
                  <a:gd name="connsiteY14" fmla="*/ 704850 h 1507238"/>
                  <a:gd name="connsiteX15" fmla="*/ 1486523 w 5054430"/>
                  <a:gd name="connsiteY15" fmla="*/ 704850 h 1507238"/>
                  <a:gd name="connsiteX16" fmla="*/ 1931023 w 5054430"/>
                  <a:gd name="connsiteY16" fmla="*/ 768350 h 1507238"/>
                  <a:gd name="connsiteX17" fmla="*/ 2000873 w 5054430"/>
                  <a:gd name="connsiteY17" fmla="*/ 768350 h 1507238"/>
                  <a:gd name="connsiteX18" fmla="*/ 2083423 w 5054430"/>
                  <a:gd name="connsiteY18" fmla="*/ 742950 h 1507238"/>
                  <a:gd name="connsiteX19" fmla="*/ 2210423 w 5054430"/>
                  <a:gd name="connsiteY19" fmla="*/ 685800 h 1507238"/>
                  <a:gd name="connsiteX20" fmla="*/ 2343773 w 5054430"/>
                  <a:gd name="connsiteY20" fmla="*/ 1028700 h 1507238"/>
                  <a:gd name="connsiteX21" fmla="*/ 2477123 w 5054430"/>
                  <a:gd name="connsiteY21" fmla="*/ 1022350 h 1507238"/>
                  <a:gd name="connsiteX22" fmla="*/ 2572373 w 5054430"/>
                  <a:gd name="connsiteY22" fmla="*/ 1022350 h 1507238"/>
                  <a:gd name="connsiteX23" fmla="*/ 2712073 w 5054430"/>
                  <a:gd name="connsiteY23" fmla="*/ 1111250 h 1507238"/>
                  <a:gd name="connsiteX24" fmla="*/ 2794623 w 5054430"/>
                  <a:gd name="connsiteY24" fmla="*/ 1111250 h 1507238"/>
                  <a:gd name="connsiteX25" fmla="*/ 2908923 w 5054430"/>
                  <a:gd name="connsiteY25" fmla="*/ 1060450 h 1507238"/>
                  <a:gd name="connsiteX26" fmla="*/ 3016873 w 5054430"/>
                  <a:gd name="connsiteY26" fmla="*/ 1009650 h 1507238"/>
                  <a:gd name="connsiteX27" fmla="*/ 3112123 w 5054430"/>
                  <a:gd name="connsiteY27" fmla="*/ 1009650 h 1507238"/>
                  <a:gd name="connsiteX28" fmla="*/ 3181973 w 5054430"/>
                  <a:gd name="connsiteY28" fmla="*/ 768350 h 1507238"/>
                  <a:gd name="connsiteX29" fmla="*/ 3226423 w 5054430"/>
                  <a:gd name="connsiteY29" fmla="*/ 755650 h 1507238"/>
                  <a:gd name="connsiteX30" fmla="*/ 3429623 w 5054430"/>
                  <a:gd name="connsiteY30" fmla="*/ 749300 h 1507238"/>
                  <a:gd name="connsiteX31" fmla="*/ 3493123 w 5054430"/>
                  <a:gd name="connsiteY31" fmla="*/ 736600 h 1507238"/>
                  <a:gd name="connsiteX32" fmla="*/ 3594723 w 5054430"/>
                  <a:gd name="connsiteY32" fmla="*/ 647700 h 1507238"/>
                  <a:gd name="connsiteX33" fmla="*/ 3639173 w 5054430"/>
                  <a:gd name="connsiteY33" fmla="*/ 641350 h 1507238"/>
                  <a:gd name="connsiteX34" fmla="*/ 3861423 w 5054430"/>
                  <a:gd name="connsiteY34" fmla="*/ 622300 h 1507238"/>
                  <a:gd name="connsiteX35" fmla="*/ 3943973 w 5054430"/>
                  <a:gd name="connsiteY35" fmla="*/ 609600 h 1507238"/>
                  <a:gd name="connsiteX36" fmla="*/ 4051923 w 5054430"/>
                  <a:gd name="connsiteY36" fmla="*/ 590550 h 1507238"/>
                  <a:gd name="connsiteX37" fmla="*/ 4102723 w 5054430"/>
                  <a:gd name="connsiteY37" fmla="*/ 495300 h 1507238"/>
                  <a:gd name="connsiteX38" fmla="*/ 4178923 w 5054430"/>
                  <a:gd name="connsiteY38" fmla="*/ 438150 h 1507238"/>
                  <a:gd name="connsiteX39" fmla="*/ 4255123 w 5054430"/>
                  <a:gd name="connsiteY39" fmla="*/ 222250 h 1507238"/>
                  <a:gd name="connsiteX40" fmla="*/ 4286873 w 5054430"/>
                  <a:gd name="connsiteY40" fmla="*/ 82550 h 1507238"/>
                  <a:gd name="connsiteX41" fmla="*/ 4369423 w 5054430"/>
                  <a:gd name="connsiteY41" fmla="*/ 0 h 1507238"/>
                  <a:gd name="connsiteX42" fmla="*/ 4629773 w 5054430"/>
                  <a:gd name="connsiteY42" fmla="*/ 0 h 1507238"/>
                  <a:gd name="connsiteX43" fmla="*/ 4826623 w 5054430"/>
                  <a:gd name="connsiteY43" fmla="*/ 330200 h 1507238"/>
                  <a:gd name="connsiteX44" fmla="*/ 5036173 w 5054430"/>
                  <a:gd name="connsiteY44" fmla="*/ 323850 h 1507238"/>
                  <a:gd name="connsiteX0" fmla="*/ 5048080 w 5048080"/>
                  <a:gd name="connsiteY0" fmla="*/ 1495424 h 1507238"/>
                  <a:gd name="connsiteX1" fmla="*/ 9526 w 5048080"/>
                  <a:gd name="connsiteY1" fmla="*/ 1507238 h 1507238"/>
                  <a:gd name="connsiteX2" fmla="*/ 0 w 5048080"/>
                  <a:gd name="connsiteY2" fmla="*/ 348363 h 1507238"/>
                  <a:gd name="connsiteX3" fmla="*/ 216523 w 5048080"/>
                  <a:gd name="connsiteY3" fmla="*/ 336550 h 1507238"/>
                  <a:gd name="connsiteX4" fmla="*/ 432423 w 5048080"/>
                  <a:gd name="connsiteY4" fmla="*/ 0 h 1507238"/>
                  <a:gd name="connsiteX5" fmla="*/ 648323 w 5048080"/>
                  <a:gd name="connsiteY5" fmla="*/ 19050 h 1507238"/>
                  <a:gd name="connsiteX6" fmla="*/ 730873 w 5048080"/>
                  <a:gd name="connsiteY6" fmla="*/ 69850 h 1507238"/>
                  <a:gd name="connsiteX7" fmla="*/ 762623 w 5048080"/>
                  <a:gd name="connsiteY7" fmla="*/ 114300 h 1507238"/>
                  <a:gd name="connsiteX8" fmla="*/ 965823 w 5048080"/>
                  <a:gd name="connsiteY8" fmla="*/ 425450 h 1507238"/>
                  <a:gd name="connsiteX9" fmla="*/ 1016623 w 5048080"/>
                  <a:gd name="connsiteY9" fmla="*/ 457200 h 1507238"/>
                  <a:gd name="connsiteX10" fmla="*/ 1080123 w 5048080"/>
                  <a:gd name="connsiteY10" fmla="*/ 457200 h 1507238"/>
                  <a:gd name="connsiteX11" fmla="*/ 1175373 w 5048080"/>
                  <a:gd name="connsiteY11" fmla="*/ 476250 h 1507238"/>
                  <a:gd name="connsiteX12" fmla="*/ 1226173 w 5048080"/>
                  <a:gd name="connsiteY12" fmla="*/ 501650 h 1507238"/>
                  <a:gd name="connsiteX13" fmla="*/ 1346823 w 5048080"/>
                  <a:gd name="connsiteY13" fmla="*/ 654050 h 1507238"/>
                  <a:gd name="connsiteX14" fmla="*/ 1423023 w 5048080"/>
                  <a:gd name="connsiteY14" fmla="*/ 704850 h 1507238"/>
                  <a:gd name="connsiteX15" fmla="*/ 1480173 w 5048080"/>
                  <a:gd name="connsiteY15" fmla="*/ 704850 h 1507238"/>
                  <a:gd name="connsiteX16" fmla="*/ 1924673 w 5048080"/>
                  <a:gd name="connsiteY16" fmla="*/ 768350 h 1507238"/>
                  <a:gd name="connsiteX17" fmla="*/ 1994523 w 5048080"/>
                  <a:gd name="connsiteY17" fmla="*/ 768350 h 1507238"/>
                  <a:gd name="connsiteX18" fmla="*/ 2077073 w 5048080"/>
                  <a:gd name="connsiteY18" fmla="*/ 742950 h 1507238"/>
                  <a:gd name="connsiteX19" fmla="*/ 2204073 w 5048080"/>
                  <a:gd name="connsiteY19" fmla="*/ 685800 h 1507238"/>
                  <a:gd name="connsiteX20" fmla="*/ 2337423 w 5048080"/>
                  <a:gd name="connsiteY20" fmla="*/ 1028700 h 1507238"/>
                  <a:gd name="connsiteX21" fmla="*/ 2470773 w 5048080"/>
                  <a:gd name="connsiteY21" fmla="*/ 1022350 h 1507238"/>
                  <a:gd name="connsiteX22" fmla="*/ 2566023 w 5048080"/>
                  <a:gd name="connsiteY22" fmla="*/ 1022350 h 1507238"/>
                  <a:gd name="connsiteX23" fmla="*/ 2705723 w 5048080"/>
                  <a:gd name="connsiteY23" fmla="*/ 1111250 h 1507238"/>
                  <a:gd name="connsiteX24" fmla="*/ 2788273 w 5048080"/>
                  <a:gd name="connsiteY24" fmla="*/ 1111250 h 1507238"/>
                  <a:gd name="connsiteX25" fmla="*/ 2902573 w 5048080"/>
                  <a:gd name="connsiteY25" fmla="*/ 1060450 h 1507238"/>
                  <a:gd name="connsiteX26" fmla="*/ 3010523 w 5048080"/>
                  <a:gd name="connsiteY26" fmla="*/ 1009650 h 1507238"/>
                  <a:gd name="connsiteX27" fmla="*/ 3105773 w 5048080"/>
                  <a:gd name="connsiteY27" fmla="*/ 1009650 h 1507238"/>
                  <a:gd name="connsiteX28" fmla="*/ 3175623 w 5048080"/>
                  <a:gd name="connsiteY28" fmla="*/ 768350 h 1507238"/>
                  <a:gd name="connsiteX29" fmla="*/ 3220073 w 5048080"/>
                  <a:gd name="connsiteY29" fmla="*/ 755650 h 1507238"/>
                  <a:gd name="connsiteX30" fmla="*/ 3423273 w 5048080"/>
                  <a:gd name="connsiteY30" fmla="*/ 749300 h 1507238"/>
                  <a:gd name="connsiteX31" fmla="*/ 3486773 w 5048080"/>
                  <a:gd name="connsiteY31" fmla="*/ 736600 h 1507238"/>
                  <a:gd name="connsiteX32" fmla="*/ 3588373 w 5048080"/>
                  <a:gd name="connsiteY32" fmla="*/ 647700 h 1507238"/>
                  <a:gd name="connsiteX33" fmla="*/ 3632823 w 5048080"/>
                  <a:gd name="connsiteY33" fmla="*/ 641350 h 1507238"/>
                  <a:gd name="connsiteX34" fmla="*/ 3855073 w 5048080"/>
                  <a:gd name="connsiteY34" fmla="*/ 622300 h 1507238"/>
                  <a:gd name="connsiteX35" fmla="*/ 3937623 w 5048080"/>
                  <a:gd name="connsiteY35" fmla="*/ 609600 h 1507238"/>
                  <a:gd name="connsiteX36" fmla="*/ 4045573 w 5048080"/>
                  <a:gd name="connsiteY36" fmla="*/ 590550 h 1507238"/>
                  <a:gd name="connsiteX37" fmla="*/ 4096373 w 5048080"/>
                  <a:gd name="connsiteY37" fmla="*/ 495300 h 1507238"/>
                  <a:gd name="connsiteX38" fmla="*/ 4172573 w 5048080"/>
                  <a:gd name="connsiteY38" fmla="*/ 438150 h 1507238"/>
                  <a:gd name="connsiteX39" fmla="*/ 4248773 w 5048080"/>
                  <a:gd name="connsiteY39" fmla="*/ 222250 h 1507238"/>
                  <a:gd name="connsiteX40" fmla="*/ 4280523 w 5048080"/>
                  <a:gd name="connsiteY40" fmla="*/ 82550 h 1507238"/>
                  <a:gd name="connsiteX41" fmla="*/ 4363073 w 5048080"/>
                  <a:gd name="connsiteY41" fmla="*/ 0 h 1507238"/>
                  <a:gd name="connsiteX42" fmla="*/ 4623423 w 5048080"/>
                  <a:gd name="connsiteY42" fmla="*/ 0 h 1507238"/>
                  <a:gd name="connsiteX43" fmla="*/ 4820273 w 5048080"/>
                  <a:gd name="connsiteY43" fmla="*/ 330200 h 1507238"/>
                  <a:gd name="connsiteX44" fmla="*/ 5029823 w 5048080"/>
                  <a:gd name="connsiteY44" fmla="*/ 323850 h 1507238"/>
                  <a:gd name="connsiteX0" fmla="*/ 5048080 w 5048080"/>
                  <a:gd name="connsiteY0" fmla="*/ 1495424 h 1507238"/>
                  <a:gd name="connsiteX1" fmla="*/ 9526 w 5048080"/>
                  <a:gd name="connsiteY1" fmla="*/ 1507238 h 1507238"/>
                  <a:gd name="connsiteX2" fmla="*/ 0 w 5048080"/>
                  <a:gd name="connsiteY2" fmla="*/ 348363 h 1507238"/>
                  <a:gd name="connsiteX3" fmla="*/ 216523 w 5048080"/>
                  <a:gd name="connsiteY3" fmla="*/ 336550 h 1507238"/>
                  <a:gd name="connsiteX4" fmla="*/ 432423 w 5048080"/>
                  <a:gd name="connsiteY4" fmla="*/ 0 h 1507238"/>
                  <a:gd name="connsiteX5" fmla="*/ 648323 w 5048080"/>
                  <a:gd name="connsiteY5" fmla="*/ 19050 h 1507238"/>
                  <a:gd name="connsiteX6" fmla="*/ 730873 w 5048080"/>
                  <a:gd name="connsiteY6" fmla="*/ 69850 h 1507238"/>
                  <a:gd name="connsiteX7" fmla="*/ 762623 w 5048080"/>
                  <a:gd name="connsiteY7" fmla="*/ 114300 h 1507238"/>
                  <a:gd name="connsiteX8" fmla="*/ 965823 w 5048080"/>
                  <a:gd name="connsiteY8" fmla="*/ 425450 h 1507238"/>
                  <a:gd name="connsiteX9" fmla="*/ 1016623 w 5048080"/>
                  <a:gd name="connsiteY9" fmla="*/ 457200 h 1507238"/>
                  <a:gd name="connsiteX10" fmla="*/ 1080123 w 5048080"/>
                  <a:gd name="connsiteY10" fmla="*/ 457200 h 1507238"/>
                  <a:gd name="connsiteX11" fmla="*/ 1175373 w 5048080"/>
                  <a:gd name="connsiteY11" fmla="*/ 476250 h 1507238"/>
                  <a:gd name="connsiteX12" fmla="*/ 1226173 w 5048080"/>
                  <a:gd name="connsiteY12" fmla="*/ 501650 h 1507238"/>
                  <a:gd name="connsiteX13" fmla="*/ 1346823 w 5048080"/>
                  <a:gd name="connsiteY13" fmla="*/ 654050 h 1507238"/>
                  <a:gd name="connsiteX14" fmla="*/ 1423023 w 5048080"/>
                  <a:gd name="connsiteY14" fmla="*/ 704850 h 1507238"/>
                  <a:gd name="connsiteX15" fmla="*/ 1480173 w 5048080"/>
                  <a:gd name="connsiteY15" fmla="*/ 704850 h 1507238"/>
                  <a:gd name="connsiteX16" fmla="*/ 1924673 w 5048080"/>
                  <a:gd name="connsiteY16" fmla="*/ 768350 h 1507238"/>
                  <a:gd name="connsiteX17" fmla="*/ 1994523 w 5048080"/>
                  <a:gd name="connsiteY17" fmla="*/ 768350 h 1507238"/>
                  <a:gd name="connsiteX18" fmla="*/ 2077073 w 5048080"/>
                  <a:gd name="connsiteY18" fmla="*/ 742950 h 1507238"/>
                  <a:gd name="connsiteX19" fmla="*/ 2204073 w 5048080"/>
                  <a:gd name="connsiteY19" fmla="*/ 685800 h 1507238"/>
                  <a:gd name="connsiteX20" fmla="*/ 2337423 w 5048080"/>
                  <a:gd name="connsiteY20" fmla="*/ 1028700 h 1507238"/>
                  <a:gd name="connsiteX21" fmla="*/ 2470773 w 5048080"/>
                  <a:gd name="connsiteY21" fmla="*/ 1022350 h 1507238"/>
                  <a:gd name="connsiteX22" fmla="*/ 2566023 w 5048080"/>
                  <a:gd name="connsiteY22" fmla="*/ 1022350 h 1507238"/>
                  <a:gd name="connsiteX23" fmla="*/ 2705723 w 5048080"/>
                  <a:gd name="connsiteY23" fmla="*/ 1111250 h 1507238"/>
                  <a:gd name="connsiteX24" fmla="*/ 2788273 w 5048080"/>
                  <a:gd name="connsiteY24" fmla="*/ 1111250 h 1507238"/>
                  <a:gd name="connsiteX25" fmla="*/ 2902573 w 5048080"/>
                  <a:gd name="connsiteY25" fmla="*/ 1060450 h 1507238"/>
                  <a:gd name="connsiteX26" fmla="*/ 3010523 w 5048080"/>
                  <a:gd name="connsiteY26" fmla="*/ 1009650 h 1507238"/>
                  <a:gd name="connsiteX27" fmla="*/ 3105773 w 5048080"/>
                  <a:gd name="connsiteY27" fmla="*/ 1009650 h 1507238"/>
                  <a:gd name="connsiteX28" fmla="*/ 3175623 w 5048080"/>
                  <a:gd name="connsiteY28" fmla="*/ 768350 h 1507238"/>
                  <a:gd name="connsiteX29" fmla="*/ 3220073 w 5048080"/>
                  <a:gd name="connsiteY29" fmla="*/ 755650 h 1507238"/>
                  <a:gd name="connsiteX30" fmla="*/ 3423273 w 5048080"/>
                  <a:gd name="connsiteY30" fmla="*/ 749300 h 1507238"/>
                  <a:gd name="connsiteX31" fmla="*/ 3486773 w 5048080"/>
                  <a:gd name="connsiteY31" fmla="*/ 736600 h 1507238"/>
                  <a:gd name="connsiteX32" fmla="*/ 3588373 w 5048080"/>
                  <a:gd name="connsiteY32" fmla="*/ 647700 h 1507238"/>
                  <a:gd name="connsiteX33" fmla="*/ 3632823 w 5048080"/>
                  <a:gd name="connsiteY33" fmla="*/ 641350 h 1507238"/>
                  <a:gd name="connsiteX34" fmla="*/ 3855073 w 5048080"/>
                  <a:gd name="connsiteY34" fmla="*/ 622300 h 1507238"/>
                  <a:gd name="connsiteX35" fmla="*/ 3937623 w 5048080"/>
                  <a:gd name="connsiteY35" fmla="*/ 609600 h 1507238"/>
                  <a:gd name="connsiteX36" fmla="*/ 4045573 w 5048080"/>
                  <a:gd name="connsiteY36" fmla="*/ 590550 h 1507238"/>
                  <a:gd name="connsiteX37" fmla="*/ 4096373 w 5048080"/>
                  <a:gd name="connsiteY37" fmla="*/ 495300 h 1507238"/>
                  <a:gd name="connsiteX38" fmla="*/ 4172573 w 5048080"/>
                  <a:gd name="connsiteY38" fmla="*/ 438150 h 1507238"/>
                  <a:gd name="connsiteX39" fmla="*/ 4248773 w 5048080"/>
                  <a:gd name="connsiteY39" fmla="*/ 222250 h 1507238"/>
                  <a:gd name="connsiteX40" fmla="*/ 4280523 w 5048080"/>
                  <a:gd name="connsiteY40" fmla="*/ 82550 h 1507238"/>
                  <a:gd name="connsiteX41" fmla="*/ 4363073 w 5048080"/>
                  <a:gd name="connsiteY41" fmla="*/ 0 h 1507238"/>
                  <a:gd name="connsiteX42" fmla="*/ 4623423 w 5048080"/>
                  <a:gd name="connsiteY42" fmla="*/ 0 h 1507238"/>
                  <a:gd name="connsiteX43" fmla="*/ 4820273 w 5048080"/>
                  <a:gd name="connsiteY43" fmla="*/ 330200 h 1507238"/>
                  <a:gd name="connsiteX44" fmla="*/ 5029823 w 5048080"/>
                  <a:gd name="connsiteY44" fmla="*/ 323850 h 1507238"/>
                  <a:gd name="connsiteX0" fmla="*/ 5048080 w 5048080"/>
                  <a:gd name="connsiteY0" fmla="*/ 1495424 h 1507238"/>
                  <a:gd name="connsiteX1" fmla="*/ 9526 w 5048080"/>
                  <a:gd name="connsiteY1" fmla="*/ 1507238 h 1507238"/>
                  <a:gd name="connsiteX2" fmla="*/ 0 w 5048080"/>
                  <a:gd name="connsiteY2" fmla="*/ 348363 h 1507238"/>
                  <a:gd name="connsiteX3" fmla="*/ 216523 w 5048080"/>
                  <a:gd name="connsiteY3" fmla="*/ 336550 h 1507238"/>
                  <a:gd name="connsiteX4" fmla="*/ 432423 w 5048080"/>
                  <a:gd name="connsiteY4" fmla="*/ 0 h 1507238"/>
                  <a:gd name="connsiteX5" fmla="*/ 648323 w 5048080"/>
                  <a:gd name="connsiteY5" fmla="*/ 19050 h 1507238"/>
                  <a:gd name="connsiteX6" fmla="*/ 730873 w 5048080"/>
                  <a:gd name="connsiteY6" fmla="*/ 69850 h 1507238"/>
                  <a:gd name="connsiteX7" fmla="*/ 762623 w 5048080"/>
                  <a:gd name="connsiteY7" fmla="*/ 114300 h 1507238"/>
                  <a:gd name="connsiteX8" fmla="*/ 965823 w 5048080"/>
                  <a:gd name="connsiteY8" fmla="*/ 425450 h 1507238"/>
                  <a:gd name="connsiteX9" fmla="*/ 1016623 w 5048080"/>
                  <a:gd name="connsiteY9" fmla="*/ 457200 h 1507238"/>
                  <a:gd name="connsiteX10" fmla="*/ 1080123 w 5048080"/>
                  <a:gd name="connsiteY10" fmla="*/ 457200 h 1507238"/>
                  <a:gd name="connsiteX11" fmla="*/ 1175373 w 5048080"/>
                  <a:gd name="connsiteY11" fmla="*/ 476250 h 1507238"/>
                  <a:gd name="connsiteX12" fmla="*/ 1226173 w 5048080"/>
                  <a:gd name="connsiteY12" fmla="*/ 501650 h 1507238"/>
                  <a:gd name="connsiteX13" fmla="*/ 1346823 w 5048080"/>
                  <a:gd name="connsiteY13" fmla="*/ 654050 h 1507238"/>
                  <a:gd name="connsiteX14" fmla="*/ 1423023 w 5048080"/>
                  <a:gd name="connsiteY14" fmla="*/ 704850 h 1507238"/>
                  <a:gd name="connsiteX15" fmla="*/ 1480173 w 5048080"/>
                  <a:gd name="connsiteY15" fmla="*/ 704850 h 1507238"/>
                  <a:gd name="connsiteX16" fmla="*/ 1924673 w 5048080"/>
                  <a:gd name="connsiteY16" fmla="*/ 768350 h 1507238"/>
                  <a:gd name="connsiteX17" fmla="*/ 1994523 w 5048080"/>
                  <a:gd name="connsiteY17" fmla="*/ 768350 h 1507238"/>
                  <a:gd name="connsiteX18" fmla="*/ 2077073 w 5048080"/>
                  <a:gd name="connsiteY18" fmla="*/ 742950 h 1507238"/>
                  <a:gd name="connsiteX19" fmla="*/ 2204073 w 5048080"/>
                  <a:gd name="connsiteY19" fmla="*/ 685800 h 1507238"/>
                  <a:gd name="connsiteX20" fmla="*/ 2337423 w 5048080"/>
                  <a:gd name="connsiteY20" fmla="*/ 1028700 h 1507238"/>
                  <a:gd name="connsiteX21" fmla="*/ 2470773 w 5048080"/>
                  <a:gd name="connsiteY21" fmla="*/ 1022350 h 1507238"/>
                  <a:gd name="connsiteX22" fmla="*/ 2566023 w 5048080"/>
                  <a:gd name="connsiteY22" fmla="*/ 1022350 h 1507238"/>
                  <a:gd name="connsiteX23" fmla="*/ 2705723 w 5048080"/>
                  <a:gd name="connsiteY23" fmla="*/ 1111250 h 1507238"/>
                  <a:gd name="connsiteX24" fmla="*/ 2788273 w 5048080"/>
                  <a:gd name="connsiteY24" fmla="*/ 1111250 h 1507238"/>
                  <a:gd name="connsiteX25" fmla="*/ 2902573 w 5048080"/>
                  <a:gd name="connsiteY25" fmla="*/ 1060450 h 1507238"/>
                  <a:gd name="connsiteX26" fmla="*/ 3010523 w 5048080"/>
                  <a:gd name="connsiteY26" fmla="*/ 1009650 h 1507238"/>
                  <a:gd name="connsiteX27" fmla="*/ 3105773 w 5048080"/>
                  <a:gd name="connsiteY27" fmla="*/ 1009650 h 1507238"/>
                  <a:gd name="connsiteX28" fmla="*/ 3175623 w 5048080"/>
                  <a:gd name="connsiteY28" fmla="*/ 768350 h 1507238"/>
                  <a:gd name="connsiteX29" fmla="*/ 3220073 w 5048080"/>
                  <a:gd name="connsiteY29" fmla="*/ 755650 h 1507238"/>
                  <a:gd name="connsiteX30" fmla="*/ 3423273 w 5048080"/>
                  <a:gd name="connsiteY30" fmla="*/ 749300 h 1507238"/>
                  <a:gd name="connsiteX31" fmla="*/ 3486773 w 5048080"/>
                  <a:gd name="connsiteY31" fmla="*/ 736600 h 1507238"/>
                  <a:gd name="connsiteX32" fmla="*/ 3588373 w 5048080"/>
                  <a:gd name="connsiteY32" fmla="*/ 647700 h 1507238"/>
                  <a:gd name="connsiteX33" fmla="*/ 3632823 w 5048080"/>
                  <a:gd name="connsiteY33" fmla="*/ 641350 h 1507238"/>
                  <a:gd name="connsiteX34" fmla="*/ 3855073 w 5048080"/>
                  <a:gd name="connsiteY34" fmla="*/ 622300 h 1507238"/>
                  <a:gd name="connsiteX35" fmla="*/ 3937623 w 5048080"/>
                  <a:gd name="connsiteY35" fmla="*/ 609600 h 1507238"/>
                  <a:gd name="connsiteX36" fmla="*/ 4045573 w 5048080"/>
                  <a:gd name="connsiteY36" fmla="*/ 590550 h 1507238"/>
                  <a:gd name="connsiteX37" fmla="*/ 4096373 w 5048080"/>
                  <a:gd name="connsiteY37" fmla="*/ 495300 h 1507238"/>
                  <a:gd name="connsiteX38" fmla="*/ 4172573 w 5048080"/>
                  <a:gd name="connsiteY38" fmla="*/ 438150 h 1507238"/>
                  <a:gd name="connsiteX39" fmla="*/ 4248773 w 5048080"/>
                  <a:gd name="connsiteY39" fmla="*/ 222250 h 1507238"/>
                  <a:gd name="connsiteX40" fmla="*/ 4280523 w 5048080"/>
                  <a:gd name="connsiteY40" fmla="*/ 82550 h 1507238"/>
                  <a:gd name="connsiteX41" fmla="*/ 4363073 w 5048080"/>
                  <a:gd name="connsiteY41" fmla="*/ 0 h 1507238"/>
                  <a:gd name="connsiteX42" fmla="*/ 4623423 w 5048080"/>
                  <a:gd name="connsiteY42" fmla="*/ 0 h 1507238"/>
                  <a:gd name="connsiteX43" fmla="*/ 4820273 w 5048080"/>
                  <a:gd name="connsiteY43" fmla="*/ 330200 h 1507238"/>
                  <a:gd name="connsiteX44" fmla="*/ 5029823 w 5048080"/>
                  <a:gd name="connsiteY44" fmla="*/ 323850 h 1507238"/>
                  <a:gd name="connsiteX0" fmla="*/ 5048080 w 5421437"/>
                  <a:gd name="connsiteY0" fmla="*/ 1495424 h 1587396"/>
                  <a:gd name="connsiteX1" fmla="*/ 5048249 w 5421437"/>
                  <a:gd name="connsiteY1" fmla="*/ 1488188 h 1587396"/>
                  <a:gd name="connsiteX2" fmla="*/ 9526 w 5421437"/>
                  <a:gd name="connsiteY2" fmla="*/ 1507238 h 1587396"/>
                  <a:gd name="connsiteX3" fmla="*/ 0 w 5421437"/>
                  <a:gd name="connsiteY3" fmla="*/ 348363 h 1587396"/>
                  <a:gd name="connsiteX4" fmla="*/ 216523 w 5421437"/>
                  <a:gd name="connsiteY4" fmla="*/ 336550 h 1587396"/>
                  <a:gd name="connsiteX5" fmla="*/ 432423 w 5421437"/>
                  <a:gd name="connsiteY5" fmla="*/ 0 h 1587396"/>
                  <a:gd name="connsiteX6" fmla="*/ 648323 w 5421437"/>
                  <a:gd name="connsiteY6" fmla="*/ 19050 h 1587396"/>
                  <a:gd name="connsiteX7" fmla="*/ 730873 w 5421437"/>
                  <a:gd name="connsiteY7" fmla="*/ 69850 h 1587396"/>
                  <a:gd name="connsiteX8" fmla="*/ 762623 w 5421437"/>
                  <a:gd name="connsiteY8" fmla="*/ 114300 h 1587396"/>
                  <a:gd name="connsiteX9" fmla="*/ 965823 w 5421437"/>
                  <a:gd name="connsiteY9" fmla="*/ 425450 h 1587396"/>
                  <a:gd name="connsiteX10" fmla="*/ 1016623 w 5421437"/>
                  <a:gd name="connsiteY10" fmla="*/ 457200 h 1587396"/>
                  <a:gd name="connsiteX11" fmla="*/ 1080123 w 5421437"/>
                  <a:gd name="connsiteY11" fmla="*/ 457200 h 1587396"/>
                  <a:gd name="connsiteX12" fmla="*/ 1175373 w 5421437"/>
                  <a:gd name="connsiteY12" fmla="*/ 476250 h 1587396"/>
                  <a:gd name="connsiteX13" fmla="*/ 1226173 w 5421437"/>
                  <a:gd name="connsiteY13" fmla="*/ 501650 h 1587396"/>
                  <a:gd name="connsiteX14" fmla="*/ 1346823 w 5421437"/>
                  <a:gd name="connsiteY14" fmla="*/ 654050 h 1587396"/>
                  <a:gd name="connsiteX15" fmla="*/ 1423023 w 5421437"/>
                  <a:gd name="connsiteY15" fmla="*/ 704850 h 1587396"/>
                  <a:gd name="connsiteX16" fmla="*/ 1480173 w 5421437"/>
                  <a:gd name="connsiteY16" fmla="*/ 704850 h 1587396"/>
                  <a:gd name="connsiteX17" fmla="*/ 1924673 w 5421437"/>
                  <a:gd name="connsiteY17" fmla="*/ 768350 h 1587396"/>
                  <a:gd name="connsiteX18" fmla="*/ 1994523 w 5421437"/>
                  <a:gd name="connsiteY18" fmla="*/ 768350 h 1587396"/>
                  <a:gd name="connsiteX19" fmla="*/ 2077073 w 5421437"/>
                  <a:gd name="connsiteY19" fmla="*/ 742950 h 1587396"/>
                  <a:gd name="connsiteX20" fmla="*/ 2204073 w 5421437"/>
                  <a:gd name="connsiteY20" fmla="*/ 685800 h 1587396"/>
                  <a:gd name="connsiteX21" fmla="*/ 2337423 w 5421437"/>
                  <a:gd name="connsiteY21" fmla="*/ 1028700 h 1587396"/>
                  <a:gd name="connsiteX22" fmla="*/ 2470773 w 5421437"/>
                  <a:gd name="connsiteY22" fmla="*/ 1022350 h 1587396"/>
                  <a:gd name="connsiteX23" fmla="*/ 2566023 w 5421437"/>
                  <a:gd name="connsiteY23" fmla="*/ 1022350 h 1587396"/>
                  <a:gd name="connsiteX24" fmla="*/ 2705723 w 5421437"/>
                  <a:gd name="connsiteY24" fmla="*/ 1111250 h 1587396"/>
                  <a:gd name="connsiteX25" fmla="*/ 2788273 w 5421437"/>
                  <a:gd name="connsiteY25" fmla="*/ 1111250 h 1587396"/>
                  <a:gd name="connsiteX26" fmla="*/ 2902573 w 5421437"/>
                  <a:gd name="connsiteY26" fmla="*/ 1060450 h 1587396"/>
                  <a:gd name="connsiteX27" fmla="*/ 3010523 w 5421437"/>
                  <a:gd name="connsiteY27" fmla="*/ 1009650 h 1587396"/>
                  <a:gd name="connsiteX28" fmla="*/ 3105773 w 5421437"/>
                  <a:gd name="connsiteY28" fmla="*/ 1009650 h 1587396"/>
                  <a:gd name="connsiteX29" fmla="*/ 3175623 w 5421437"/>
                  <a:gd name="connsiteY29" fmla="*/ 768350 h 1587396"/>
                  <a:gd name="connsiteX30" fmla="*/ 3220073 w 5421437"/>
                  <a:gd name="connsiteY30" fmla="*/ 755650 h 1587396"/>
                  <a:gd name="connsiteX31" fmla="*/ 3423273 w 5421437"/>
                  <a:gd name="connsiteY31" fmla="*/ 749300 h 1587396"/>
                  <a:gd name="connsiteX32" fmla="*/ 3486773 w 5421437"/>
                  <a:gd name="connsiteY32" fmla="*/ 736600 h 1587396"/>
                  <a:gd name="connsiteX33" fmla="*/ 3588373 w 5421437"/>
                  <a:gd name="connsiteY33" fmla="*/ 647700 h 1587396"/>
                  <a:gd name="connsiteX34" fmla="*/ 3632823 w 5421437"/>
                  <a:gd name="connsiteY34" fmla="*/ 641350 h 1587396"/>
                  <a:gd name="connsiteX35" fmla="*/ 3855073 w 5421437"/>
                  <a:gd name="connsiteY35" fmla="*/ 622300 h 1587396"/>
                  <a:gd name="connsiteX36" fmla="*/ 3937623 w 5421437"/>
                  <a:gd name="connsiteY36" fmla="*/ 609600 h 1587396"/>
                  <a:gd name="connsiteX37" fmla="*/ 4045573 w 5421437"/>
                  <a:gd name="connsiteY37" fmla="*/ 590550 h 1587396"/>
                  <a:gd name="connsiteX38" fmla="*/ 4096373 w 5421437"/>
                  <a:gd name="connsiteY38" fmla="*/ 495300 h 1587396"/>
                  <a:gd name="connsiteX39" fmla="*/ 4172573 w 5421437"/>
                  <a:gd name="connsiteY39" fmla="*/ 438150 h 1587396"/>
                  <a:gd name="connsiteX40" fmla="*/ 4248773 w 5421437"/>
                  <a:gd name="connsiteY40" fmla="*/ 222250 h 1587396"/>
                  <a:gd name="connsiteX41" fmla="*/ 4280523 w 5421437"/>
                  <a:gd name="connsiteY41" fmla="*/ 82550 h 1587396"/>
                  <a:gd name="connsiteX42" fmla="*/ 4363073 w 5421437"/>
                  <a:gd name="connsiteY42" fmla="*/ 0 h 1587396"/>
                  <a:gd name="connsiteX43" fmla="*/ 4623423 w 5421437"/>
                  <a:gd name="connsiteY43" fmla="*/ 0 h 1587396"/>
                  <a:gd name="connsiteX44" fmla="*/ 4820273 w 5421437"/>
                  <a:gd name="connsiteY44" fmla="*/ 330200 h 1587396"/>
                  <a:gd name="connsiteX45" fmla="*/ 5029823 w 5421437"/>
                  <a:gd name="connsiteY45" fmla="*/ 323850 h 1587396"/>
                  <a:gd name="connsiteX0" fmla="*/ 5050461 w 5422055"/>
                  <a:gd name="connsiteY0" fmla="*/ 1323974 h 1587396"/>
                  <a:gd name="connsiteX1" fmla="*/ 5048249 w 5422055"/>
                  <a:gd name="connsiteY1" fmla="*/ 1488188 h 1587396"/>
                  <a:gd name="connsiteX2" fmla="*/ 9526 w 5422055"/>
                  <a:gd name="connsiteY2" fmla="*/ 1507238 h 1587396"/>
                  <a:gd name="connsiteX3" fmla="*/ 0 w 5422055"/>
                  <a:gd name="connsiteY3" fmla="*/ 348363 h 1587396"/>
                  <a:gd name="connsiteX4" fmla="*/ 216523 w 5422055"/>
                  <a:gd name="connsiteY4" fmla="*/ 336550 h 1587396"/>
                  <a:gd name="connsiteX5" fmla="*/ 432423 w 5422055"/>
                  <a:gd name="connsiteY5" fmla="*/ 0 h 1587396"/>
                  <a:gd name="connsiteX6" fmla="*/ 648323 w 5422055"/>
                  <a:gd name="connsiteY6" fmla="*/ 19050 h 1587396"/>
                  <a:gd name="connsiteX7" fmla="*/ 730873 w 5422055"/>
                  <a:gd name="connsiteY7" fmla="*/ 69850 h 1587396"/>
                  <a:gd name="connsiteX8" fmla="*/ 762623 w 5422055"/>
                  <a:gd name="connsiteY8" fmla="*/ 114300 h 1587396"/>
                  <a:gd name="connsiteX9" fmla="*/ 965823 w 5422055"/>
                  <a:gd name="connsiteY9" fmla="*/ 425450 h 1587396"/>
                  <a:gd name="connsiteX10" fmla="*/ 1016623 w 5422055"/>
                  <a:gd name="connsiteY10" fmla="*/ 457200 h 1587396"/>
                  <a:gd name="connsiteX11" fmla="*/ 1080123 w 5422055"/>
                  <a:gd name="connsiteY11" fmla="*/ 457200 h 1587396"/>
                  <a:gd name="connsiteX12" fmla="*/ 1175373 w 5422055"/>
                  <a:gd name="connsiteY12" fmla="*/ 476250 h 1587396"/>
                  <a:gd name="connsiteX13" fmla="*/ 1226173 w 5422055"/>
                  <a:gd name="connsiteY13" fmla="*/ 501650 h 1587396"/>
                  <a:gd name="connsiteX14" fmla="*/ 1346823 w 5422055"/>
                  <a:gd name="connsiteY14" fmla="*/ 654050 h 1587396"/>
                  <a:gd name="connsiteX15" fmla="*/ 1423023 w 5422055"/>
                  <a:gd name="connsiteY15" fmla="*/ 704850 h 1587396"/>
                  <a:gd name="connsiteX16" fmla="*/ 1480173 w 5422055"/>
                  <a:gd name="connsiteY16" fmla="*/ 704850 h 1587396"/>
                  <a:gd name="connsiteX17" fmla="*/ 1924673 w 5422055"/>
                  <a:gd name="connsiteY17" fmla="*/ 768350 h 1587396"/>
                  <a:gd name="connsiteX18" fmla="*/ 1994523 w 5422055"/>
                  <a:gd name="connsiteY18" fmla="*/ 768350 h 1587396"/>
                  <a:gd name="connsiteX19" fmla="*/ 2077073 w 5422055"/>
                  <a:gd name="connsiteY19" fmla="*/ 742950 h 1587396"/>
                  <a:gd name="connsiteX20" fmla="*/ 2204073 w 5422055"/>
                  <a:gd name="connsiteY20" fmla="*/ 685800 h 1587396"/>
                  <a:gd name="connsiteX21" fmla="*/ 2337423 w 5422055"/>
                  <a:gd name="connsiteY21" fmla="*/ 1028700 h 1587396"/>
                  <a:gd name="connsiteX22" fmla="*/ 2470773 w 5422055"/>
                  <a:gd name="connsiteY22" fmla="*/ 1022350 h 1587396"/>
                  <a:gd name="connsiteX23" fmla="*/ 2566023 w 5422055"/>
                  <a:gd name="connsiteY23" fmla="*/ 1022350 h 1587396"/>
                  <a:gd name="connsiteX24" fmla="*/ 2705723 w 5422055"/>
                  <a:gd name="connsiteY24" fmla="*/ 1111250 h 1587396"/>
                  <a:gd name="connsiteX25" fmla="*/ 2788273 w 5422055"/>
                  <a:gd name="connsiteY25" fmla="*/ 1111250 h 1587396"/>
                  <a:gd name="connsiteX26" fmla="*/ 2902573 w 5422055"/>
                  <a:gd name="connsiteY26" fmla="*/ 1060450 h 1587396"/>
                  <a:gd name="connsiteX27" fmla="*/ 3010523 w 5422055"/>
                  <a:gd name="connsiteY27" fmla="*/ 1009650 h 1587396"/>
                  <a:gd name="connsiteX28" fmla="*/ 3105773 w 5422055"/>
                  <a:gd name="connsiteY28" fmla="*/ 1009650 h 1587396"/>
                  <a:gd name="connsiteX29" fmla="*/ 3175623 w 5422055"/>
                  <a:gd name="connsiteY29" fmla="*/ 768350 h 1587396"/>
                  <a:gd name="connsiteX30" fmla="*/ 3220073 w 5422055"/>
                  <a:gd name="connsiteY30" fmla="*/ 755650 h 1587396"/>
                  <a:gd name="connsiteX31" fmla="*/ 3423273 w 5422055"/>
                  <a:gd name="connsiteY31" fmla="*/ 749300 h 1587396"/>
                  <a:gd name="connsiteX32" fmla="*/ 3486773 w 5422055"/>
                  <a:gd name="connsiteY32" fmla="*/ 736600 h 1587396"/>
                  <a:gd name="connsiteX33" fmla="*/ 3588373 w 5422055"/>
                  <a:gd name="connsiteY33" fmla="*/ 647700 h 1587396"/>
                  <a:gd name="connsiteX34" fmla="*/ 3632823 w 5422055"/>
                  <a:gd name="connsiteY34" fmla="*/ 641350 h 1587396"/>
                  <a:gd name="connsiteX35" fmla="*/ 3855073 w 5422055"/>
                  <a:gd name="connsiteY35" fmla="*/ 622300 h 1587396"/>
                  <a:gd name="connsiteX36" fmla="*/ 3937623 w 5422055"/>
                  <a:gd name="connsiteY36" fmla="*/ 609600 h 1587396"/>
                  <a:gd name="connsiteX37" fmla="*/ 4045573 w 5422055"/>
                  <a:gd name="connsiteY37" fmla="*/ 590550 h 1587396"/>
                  <a:gd name="connsiteX38" fmla="*/ 4096373 w 5422055"/>
                  <a:gd name="connsiteY38" fmla="*/ 495300 h 1587396"/>
                  <a:gd name="connsiteX39" fmla="*/ 4172573 w 5422055"/>
                  <a:gd name="connsiteY39" fmla="*/ 438150 h 1587396"/>
                  <a:gd name="connsiteX40" fmla="*/ 4248773 w 5422055"/>
                  <a:gd name="connsiteY40" fmla="*/ 222250 h 1587396"/>
                  <a:gd name="connsiteX41" fmla="*/ 4280523 w 5422055"/>
                  <a:gd name="connsiteY41" fmla="*/ 82550 h 1587396"/>
                  <a:gd name="connsiteX42" fmla="*/ 4363073 w 5422055"/>
                  <a:gd name="connsiteY42" fmla="*/ 0 h 1587396"/>
                  <a:gd name="connsiteX43" fmla="*/ 4623423 w 5422055"/>
                  <a:gd name="connsiteY43" fmla="*/ 0 h 1587396"/>
                  <a:gd name="connsiteX44" fmla="*/ 4820273 w 5422055"/>
                  <a:gd name="connsiteY44" fmla="*/ 330200 h 1587396"/>
                  <a:gd name="connsiteX45" fmla="*/ 5029823 w 5422055"/>
                  <a:gd name="connsiteY45" fmla="*/ 323850 h 1587396"/>
                  <a:gd name="connsiteX0" fmla="*/ 5045698 w 5420821"/>
                  <a:gd name="connsiteY0" fmla="*/ 326230 h 1587396"/>
                  <a:gd name="connsiteX1" fmla="*/ 5048249 w 5420821"/>
                  <a:gd name="connsiteY1" fmla="*/ 1488188 h 1587396"/>
                  <a:gd name="connsiteX2" fmla="*/ 9526 w 5420821"/>
                  <a:gd name="connsiteY2" fmla="*/ 1507238 h 1587396"/>
                  <a:gd name="connsiteX3" fmla="*/ 0 w 5420821"/>
                  <a:gd name="connsiteY3" fmla="*/ 348363 h 1587396"/>
                  <a:gd name="connsiteX4" fmla="*/ 216523 w 5420821"/>
                  <a:gd name="connsiteY4" fmla="*/ 336550 h 1587396"/>
                  <a:gd name="connsiteX5" fmla="*/ 432423 w 5420821"/>
                  <a:gd name="connsiteY5" fmla="*/ 0 h 1587396"/>
                  <a:gd name="connsiteX6" fmla="*/ 648323 w 5420821"/>
                  <a:gd name="connsiteY6" fmla="*/ 19050 h 1587396"/>
                  <a:gd name="connsiteX7" fmla="*/ 730873 w 5420821"/>
                  <a:gd name="connsiteY7" fmla="*/ 69850 h 1587396"/>
                  <a:gd name="connsiteX8" fmla="*/ 762623 w 5420821"/>
                  <a:gd name="connsiteY8" fmla="*/ 114300 h 1587396"/>
                  <a:gd name="connsiteX9" fmla="*/ 965823 w 5420821"/>
                  <a:gd name="connsiteY9" fmla="*/ 425450 h 1587396"/>
                  <a:gd name="connsiteX10" fmla="*/ 1016623 w 5420821"/>
                  <a:gd name="connsiteY10" fmla="*/ 457200 h 1587396"/>
                  <a:gd name="connsiteX11" fmla="*/ 1080123 w 5420821"/>
                  <a:gd name="connsiteY11" fmla="*/ 457200 h 1587396"/>
                  <a:gd name="connsiteX12" fmla="*/ 1175373 w 5420821"/>
                  <a:gd name="connsiteY12" fmla="*/ 476250 h 1587396"/>
                  <a:gd name="connsiteX13" fmla="*/ 1226173 w 5420821"/>
                  <a:gd name="connsiteY13" fmla="*/ 501650 h 1587396"/>
                  <a:gd name="connsiteX14" fmla="*/ 1346823 w 5420821"/>
                  <a:gd name="connsiteY14" fmla="*/ 654050 h 1587396"/>
                  <a:gd name="connsiteX15" fmla="*/ 1423023 w 5420821"/>
                  <a:gd name="connsiteY15" fmla="*/ 704850 h 1587396"/>
                  <a:gd name="connsiteX16" fmla="*/ 1480173 w 5420821"/>
                  <a:gd name="connsiteY16" fmla="*/ 704850 h 1587396"/>
                  <a:gd name="connsiteX17" fmla="*/ 1924673 w 5420821"/>
                  <a:gd name="connsiteY17" fmla="*/ 768350 h 1587396"/>
                  <a:gd name="connsiteX18" fmla="*/ 1994523 w 5420821"/>
                  <a:gd name="connsiteY18" fmla="*/ 768350 h 1587396"/>
                  <a:gd name="connsiteX19" fmla="*/ 2077073 w 5420821"/>
                  <a:gd name="connsiteY19" fmla="*/ 742950 h 1587396"/>
                  <a:gd name="connsiteX20" fmla="*/ 2204073 w 5420821"/>
                  <a:gd name="connsiteY20" fmla="*/ 685800 h 1587396"/>
                  <a:gd name="connsiteX21" fmla="*/ 2337423 w 5420821"/>
                  <a:gd name="connsiteY21" fmla="*/ 1028700 h 1587396"/>
                  <a:gd name="connsiteX22" fmla="*/ 2470773 w 5420821"/>
                  <a:gd name="connsiteY22" fmla="*/ 1022350 h 1587396"/>
                  <a:gd name="connsiteX23" fmla="*/ 2566023 w 5420821"/>
                  <a:gd name="connsiteY23" fmla="*/ 1022350 h 1587396"/>
                  <a:gd name="connsiteX24" fmla="*/ 2705723 w 5420821"/>
                  <a:gd name="connsiteY24" fmla="*/ 1111250 h 1587396"/>
                  <a:gd name="connsiteX25" fmla="*/ 2788273 w 5420821"/>
                  <a:gd name="connsiteY25" fmla="*/ 1111250 h 1587396"/>
                  <a:gd name="connsiteX26" fmla="*/ 2902573 w 5420821"/>
                  <a:gd name="connsiteY26" fmla="*/ 1060450 h 1587396"/>
                  <a:gd name="connsiteX27" fmla="*/ 3010523 w 5420821"/>
                  <a:gd name="connsiteY27" fmla="*/ 1009650 h 1587396"/>
                  <a:gd name="connsiteX28" fmla="*/ 3105773 w 5420821"/>
                  <a:gd name="connsiteY28" fmla="*/ 1009650 h 1587396"/>
                  <a:gd name="connsiteX29" fmla="*/ 3175623 w 5420821"/>
                  <a:gd name="connsiteY29" fmla="*/ 768350 h 1587396"/>
                  <a:gd name="connsiteX30" fmla="*/ 3220073 w 5420821"/>
                  <a:gd name="connsiteY30" fmla="*/ 755650 h 1587396"/>
                  <a:gd name="connsiteX31" fmla="*/ 3423273 w 5420821"/>
                  <a:gd name="connsiteY31" fmla="*/ 749300 h 1587396"/>
                  <a:gd name="connsiteX32" fmla="*/ 3486773 w 5420821"/>
                  <a:gd name="connsiteY32" fmla="*/ 736600 h 1587396"/>
                  <a:gd name="connsiteX33" fmla="*/ 3588373 w 5420821"/>
                  <a:gd name="connsiteY33" fmla="*/ 647700 h 1587396"/>
                  <a:gd name="connsiteX34" fmla="*/ 3632823 w 5420821"/>
                  <a:gd name="connsiteY34" fmla="*/ 641350 h 1587396"/>
                  <a:gd name="connsiteX35" fmla="*/ 3855073 w 5420821"/>
                  <a:gd name="connsiteY35" fmla="*/ 622300 h 1587396"/>
                  <a:gd name="connsiteX36" fmla="*/ 3937623 w 5420821"/>
                  <a:gd name="connsiteY36" fmla="*/ 609600 h 1587396"/>
                  <a:gd name="connsiteX37" fmla="*/ 4045573 w 5420821"/>
                  <a:gd name="connsiteY37" fmla="*/ 590550 h 1587396"/>
                  <a:gd name="connsiteX38" fmla="*/ 4096373 w 5420821"/>
                  <a:gd name="connsiteY38" fmla="*/ 495300 h 1587396"/>
                  <a:gd name="connsiteX39" fmla="*/ 4172573 w 5420821"/>
                  <a:gd name="connsiteY39" fmla="*/ 438150 h 1587396"/>
                  <a:gd name="connsiteX40" fmla="*/ 4248773 w 5420821"/>
                  <a:gd name="connsiteY40" fmla="*/ 222250 h 1587396"/>
                  <a:gd name="connsiteX41" fmla="*/ 4280523 w 5420821"/>
                  <a:gd name="connsiteY41" fmla="*/ 82550 h 1587396"/>
                  <a:gd name="connsiteX42" fmla="*/ 4363073 w 5420821"/>
                  <a:gd name="connsiteY42" fmla="*/ 0 h 1587396"/>
                  <a:gd name="connsiteX43" fmla="*/ 4623423 w 5420821"/>
                  <a:gd name="connsiteY43" fmla="*/ 0 h 1587396"/>
                  <a:gd name="connsiteX44" fmla="*/ 4820273 w 5420821"/>
                  <a:gd name="connsiteY44" fmla="*/ 330200 h 1587396"/>
                  <a:gd name="connsiteX45" fmla="*/ 5029823 w 5420821"/>
                  <a:gd name="connsiteY45" fmla="*/ 323850 h 1587396"/>
                  <a:gd name="connsiteX0" fmla="*/ 5045698 w 5048249"/>
                  <a:gd name="connsiteY0" fmla="*/ 326230 h 1587396"/>
                  <a:gd name="connsiteX1" fmla="*/ 5048249 w 5048249"/>
                  <a:gd name="connsiteY1" fmla="*/ 1488188 h 1587396"/>
                  <a:gd name="connsiteX2" fmla="*/ 9526 w 5048249"/>
                  <a:gd name="connsiteY2" fmla="*/ 1507238 h 1587396"/>
                  <a:gd name="connsiteX3" fmla="*/ 0 w 5048249"/>
                  <a:gd name="connsiteY3" fmla="*/ 348363 h 1587396"/>
                  <a:gd name="connsiteX4" fmla="*/ 216523 w 5048249"/>
                  <a:gd name="connsiteY4" fmla="*/ 336550 h 1587396"/>
                  <a:gd name="connsiteX5" fmla="*/ 432423 w 5048249"/>
                  <a:gd name="connsiteY5" fmla="*/ 0 h 1587396"/>
                  <a:gd name="connsiteX6" fmla="*/ 648323 w 5048249"/>
                  <a:gd name="connsiteY6" fmla="*/ 19050 h 1587396"/>
                  <a:gd name="connsiteX7" fmla="*/ 730873 w 5048249"/>
                  <a:gd name="connsiteY7" fmla="*/ 69850 h 1587396"/>
                  <a:gd name="connsiteX8" fmla="*/ 762623 w 5048249"/>
                  <a:gd name="connsiteY8" fmla="*/ 114300 h 1587396"/>
                  <a:gd name="connsiteX9" fmla="*/ 965823 w 5048249"/>
                  <a:gd name="connsiteY9" fmla="*/ 425450 h 1587396"/>
                  <a:gd name="connsiteX10" fmla="*/ 1016623 w 5048249"/>
                  <a:gd name="connsiteY10" fmla="*/ 457200 h 1587396"/>
                  <a:gd name="connsiteX11" fmla="*/ 1080123 w 5048249"/>
                  <a:gd name="connsiteY11" fmla="*/ 457200 h 1587396"/>
                  <a:gd name="connsiteX12" fmla="*/ 1175373 w 5048249"/>
                  <a:gd name="connsiteY12" fmla="*/ 476250 h 1587396"/>
                  <a:gd name="connsiteX13" fmla="*/ 1226173 w 5048249"/>
                  <a:gd name="connsiteY13" fmla="*/ 501650 h 1587396"/>
                  <a:gd name="connsiteX14" fmla="*/ 1346823 w 5048249"/>
                  <a:gd name="connsiteY14" fmla="*/ 654050 h 1587396"/>
                  <a:gd name="connsiteX15" fmla="*/ 1423023 w 5048249"/>
                  <a:gd name="connsiteY15" fmla="*/ 704850 h 1587396"/>
                  <a:gd name="connsiteX16" fmla="*/ 1480173 w 5048249"/>
                  <a:gd name="connsiteY16" fmla="*/ 704850 h 1587396"/>
                  <a:gd name="connsiteX17" fmla="*/ 1924673 w 5048249"/>
                  <a:gd name="connsiteY17" fmla="*/ 768350 h 1587396"/>
                  <a:gd name="connsiteX18" fmla="*/ 1994523 w 5048249"/>
                  <a:gd name="connsiteY18" fmla="*/ 768350 h 1587396"/>
                  <a:gd name="connsiteX19" fmla="*/ 2077073 w 5048249"/>
                  <a:gd name="connsiteY19" fmla="*/ 742950 h 1587396"/>
                  <a:gd name="connsiteX20" fmla="*/ 2204073 w 5048249"/>
                  <a:gd name="connsiteY20" fmla="*/ 685800 h 1587396"/>
                  <a:gd name="connsiteX21" fmla="*/ 2337423 w 5048249"/>
                  <a:gd name="connsiteY21" fmla="*/ 1028700 h 1587396"/>
                  <a:gd name="connsiteX22" fmla="*/ 2470773 w 5048249"/>
                  <a:gd name="connsiteY22" fmla="*/ 1022350 h 1587396"/>
                  <a:gd name="connsiteX23" fmla="*/ 2566023 w 5048249"/>
                  <a:gd name="connsiteY23" fmla="*/ 1022350 h 1587396"/>
                  <a:gd name="connsiteX24" fmla="*/ 2705723 w 5048249"/>
                  <a:gd name="connsiteY24" fmla="*/ 1111250 h 1587396"/>
                  <a:gd name="connsiteX25" fmla="*/ 2788273 w 5048249"/>
                  <a:gd name="connsiteY25" fmla="*/ 1111250 h 1587396"/>
                  <a:gd name="connsiteX26" fmla="*/ 2902573 w 5048249"/>
                  <a:gd name="connsiteY26" fmla="*/ 1060450 h 1587396"/>
                  <a:gd name="connsiteX27" fmla="*/ 3010523 w 5048249"/>
                  <a:gd name="connsiteY27" fmla="*/ 1009650 h 1587396"/>
                  <a:gd name="connsiteX28" fmla="*/ 3105773 w 5048249"/>
                  <a:gd name="connsiteY28" fmla="*/ 1009650 h 1587396"/>
                  <a:gd name="connsiteX29" fmla="*/ 3175623 w 5048249"/>
                  <a:gd name="connsiteY29" fmla="*/ 768350 h 1587396"/>
                  <a:gd name="connsiteX30" fmla="*/ 3220073 w 5048249"/>
                  <a:gd name="connsiteY30" fmla="*/ 755650 h 1587396"/>
                  <a:gd name="connsiteX31" fmla="*/ 3423273 w 5048249"/>
                  <a:gd name="connsiteY31" fmla="*/ 749300 h 1587396"/>
                  <a:gd name="connsiteX32" fmla="*/ 3486773 w 5048249"/>
                  <a:gd name="connsiteY32" fmla="*/ 736600 h 1587396"/>
                  <a:gd name="connsiteX33" fmla="*/ 3588373 w 5048249"/>
                  <a:gd name="connsiteY33" fmla="*/ 647700 h 1587396"/>
                  <a:gd name="connsiteX34" fmla="*/ 3632823 w 5048249"/>
                  <a:gd name="connsiteY34" fmla="*/ 641350 h 1587396"/>
                  <a:gd name="connsiteX35" fmla="*/ 3855073 w 5048249"/>
                  <a:gd name="connsiteY35" fmla="*/ 622300 h 1587396"/>
                  <a:gd name="connsiteX36" fmla="*/ 3937623 w 5048249"/>
                  <a:gd name="connsiteY36" fmla="*/ 609600 h 1587396"/>
                  <a:gd name="connsiteX37" fmla="*/ 4045573 w 5048249"/>
                  <a:gd name="connsiteY37" fmla="*/ 590550 h 1587396"/>
                  <a:gd name="connsiteX38" fmla="*/ 4096373 w 5048249"/>
                  <a:gd name="connsiteY38" fmla="*/ 495300 h 1587396"/>
                  <a:gd name="connsiteX39" fmla="*/ 4172573 w 5048249"/>
                  <a:gd name="connsiteY39" fmla="*/ 438150 h 1587396"/>
                  <a:gd name="connsiteX40" fmla="*/ 4248773 w 5048249"/>
                  <a:gd name="connsiteY40" fmla="*/ 222250 h 1587396"/>
                  <a:gd name="connsiteX41" fmla="*/ 4280523 w 5048249"/>
                  <a:gd name="connsiteY41" fmla="*/ 82550 h 1587396"/>
                  <a:gd name="connsiteX42" fmla="*/ 4363073 w 5048249"/>
                  <a:gd name="connsiteY42" fmla="*/ 0 h 1587396"/>
                  <a:gd name="connsiteX43" fmla="*/ 4623423 w 5048249"/>
                  <a:gd name="connsiteY43" fmla="*/ 0 h 1587396"/>
                  <a:gd name="connsiteX44" fmla="*/ 4820273 w 5048249"/>
                  <a:gd name="connsiteY44" fmla="*/ 330200 h 1587396"/>
                  <a:gd name="connsiteX45" fmla="*/ 5029823 w 5048249"/>
                  <a:gd name="connsiteY45" fmla="*/ 323850 h 1587396"/>
                  <a:gd name="connsiteX0" fmla="*/ 5045698 w 5048249"/>
                  <a:gd name="connsiteY0" fmla="*/ 326230 h 1507238"/>
                  <a:gd name="connsiteX1" fmla="*/ 5048249 w 5048249"/>
                  <a:gd name="connsiteY1" fmla="*/ 1488188 h 1507238"/>
                  <a:gd name="connsiteX2" fmla="*/ 9526 w 5048249"/>
                  <a:gd name="connsiteY2" fmla="*/ 1507238 h 1507238"/>
                  <a:gd name="connsiteX3" fmla="*/ 0 w 5048249"/>
                  <a:gd name="connsiteY3" fmla="*/ 348363 h 1507238"/>
                  <a:gd name="connsiteX4" fmla="*/ 216523 w 5048249"/>
                  <a:gd name="connsiteY4" fmla="*/ 336550 h 1507238"/>
                  <a:gd name="connsiteX5" fmla="*/ 432423 w 5048249"/>
                  <a:gd name="connsiteY5" fmla="*/ 0 h 1507238"/>
                  <a:gd name="connsiteX6" fmla="*/ 648323 w 5048249"/>
                  <a:gd name="connsiteY6" fmla="*/ 19050 h 1507238"/>
                  <a:gd name="connsiteX7" fmla="*/ 730873 w 5048249"/>
                  <a:gd name="connsiteY7" fmla="*/ 69850 h 1507238"/>
                  <a:gd name="connsiteX8" fmla="*/ 762623 w 5048249"/>
                  <a:gd name="connsiteY8" fmla="*/ 114300 h 1507238"/>
                  <a:gd name="connsiteX9" fmla="*/ 965823 w 5048249"/>
                  <a:gd name="connsiteY9" fmla="*/ 425450 h 1507238"/>
                  <a:gd name="connsiteX10" fmla="*/ 1016623 w 5048249"/>
                  <a:gd name="connsiteY10" fmla="*/ 457200 h 1507238"/>
                  <a:gd name="connsiteX11" fmla="*/ 1080123 w 5048249"/>
                  <a:gd name="connsiteY11" fmla="*/ 457200 h 1507238"/>
                  <a:gd name="connsiteX12" fmla="*/ 1175373 w 5048249"/>
                  <a:gd name="connsiteY12" fmla="*/ 476250 h 1507238"/>
                  <a:gd name="connsiteX13" fmla="*/ 1226173 w 5048249"/>
                  <a:gd name="connsiteY13" fmla="*/ 501650 h 1507238"/>
                  <a:gd name="connsiteX14" fmla="*/ 1346823 w 5048249"/>
                  <a:gd name="connsiteY14" fmla="*/ 654050 h 1507238"/>
                  <a:gd name="connsiteX15" fmla="*/ 1423023 w 5048249"/>
                  <a:gd name="connsiteY15" fmla="*/ 704850 h 1507238"/>
                  <a:gd name="connsiteX16" fmla="*/ 1480173 w 5048249"/>
                  <a:gd name="connsiteY16" fmla="*/ 704850 h 1507238"/>
                  <a:gd name="connsiteX17" fmla="*/ 1924673 w 5048249"/>
                  <a:gd name="connsiteY17" fmla="*/ 768350 h 1507238"/>
                  <a:gd name="connsiteX18" fmla="*/ 1994523 w 5048249"/>
                  <a:gd name="connsiteY18" fmla="*/ 768350 h 1507238"/>
                  <a:gd name="connsiteX19" fmla="*/ 2077073 w 5048249"/>
                  <a:gd name="connsiteY19" fmla="*/ 742950 h 1507238"/>
                  <a:gd name="connsiteX20" fmla="*/ 2204073 w 5048249"/>
                  <a:gd name="connsiteY20" fmla="*/ 685800 h 1507238"/>
                  <a:gd name="connsiteX21" fmla="*/ 2337423 w 5048249"/>
                  <a:gd name="connsiteY21" fmla="*/ 1028700 h 1507238"/>
                  <a:gd name="connsiteX22" fmla="*/ 2470773 w 5048249"/>
                  <a:gd name="connsiteY22" fmla="*/ 1022350 h 1507238"/>
                  <a:gd name="connsiteX23" fmla="*/ 2566023 w 5048249"/>
                  <a:gd name="connsiteY23" fmla="*/ 1022350 h 1507238"/>
                  <a:gd name="connsiteX24" fmla="*/ 2705723 w 5048249"/>
                  <a:gd name="connsiteY24" fmla="*/ 1111250 h 1507238"/>
                  <a:gd name="connsiteX25" fmla="*/ 2788273 w 5048249"/>
                  <a:gd name="connsiteY25" fmla="*/ 1111250 h 1507238"/>
                  <a:gd name="connsiteX26" fmla="*/ 2902573 w 5048249"/>
                  <a:gd name="connsiteY26" fmla="*/ 1060450 h 1507238"/>
                  <a:gd name="connsiteX27" fmla="*/ 3010523 w 5048249"/>
                  <a:gd name="connsiteY27" fmla="*/ 1009650 h 1507238"/>
                  <a:gd name="connsiteX28" fmla="*/ 3105773 w 5048249"/>
                  <a:gd name="connsiteY28" fmla="*/ 1009650 h 1507238"/>
                  <a:gd name="connsiteX29" fmla="*/ 3175623 w 5048249"/>
                  <a:gd name="connsiteY29" fmla="*/ 768350 h 1507238"/>
                  <a:gd name="connsiteX30" fmla="*/ 3220073 w 5048249"/>
                  <a:gd name="connsiteY30" fmla="*/ 755650 h 1507238"/>
                  <a:gd name="connsiteX31" fmla="*/ 3423273 w 5048249"/>
                  <a:gd name="connsiteY31" fmla="*/ 749300 h 1507238"/>
                  <a:gd name="connsiteX32" fmla="*/ 3486773 w 5048249"/>
                  <a:gd name="connsiteY32" fmla="*/ 736600 h 1507238"/>
                  <a:gd name="connsiteX33" fmla="*/ 3588373 w 5048249"/>
                  <a:gd name="connsiteY33" fmla="*/ 647700 h 1507238"/>
                  <a:gd name="connsiteX34" fmla="*/ 3632823 w 5048249"/>
                  <a:gd name="connsiteY34" fmla="*/ 641350 h 1507238"/>
                  <a:gd name="connsiteX35" fmla="*/ 3855073 w 5048249"/>
                  <a:gd name="connsiteY35" fmla="*/ 622300 h 1507238"/>
                  <a:gd name="connsiteX36" fmla="*/ 3937623 w 5048249"/>
                  <a:gd name="connsiteY36" fmla="*/ 609600 h 1507238"/>
                  <a:gd name="connsiteX37" fmla="*/ 4045573 w 5048249"/>
                  <a:gd name="connsiteY37" fmla="*/ 590550 h 1507238"/>
                  <a:gd name="connsiteX38" fmla="*/ 4096373 w 5048249"/>
                  <a:gd name="connsiteY38" fmla="*/ 495300 h 1507238"/>
                  <a:gd name="connsiteX39" fmla="*/ 4172573 w 5048249"/>
                  <a:gd name="connsiteY39" fmla="*/ 438150 h 1507238"/>
                  <a:gd name="connsiteX40" fmla="*/ 4248773 w 5048249"/>
                  <a:gd name="connsiteY40" fmla="*/ 222250 h 1507238"/>
                  <a:gd name="connsiteX41" fmla="*/ 4280523 w 5048249"/>
                  <a:gd name="connsiteY41" fmla="*/ 82550 h 1507238"/>
                  <a:gd name="connsiteX42" fmla="*/ 4363073 w 5048249"/>
                  <a:gd name="connsiteY42" fmla="*/ 0 h 1507238"/>
                  <a:gd name="connsiteX43" fmla="*/ 4623423 w 5048249"/>
                  <a:gd name="connsiteY43" fmla="*/ 0 h 1507238"/>
                  <a:gd name="connsiteX44" fmla="*/ 4820273 w 5048249"/>
                  <a:gd name="connsiteY44" fmla="*/ 330200 h 1507238"/>
                  <a:gd name="connsiteX45" fmla="*/ 5029823 w 5048249"/>
                  <a:gd name="connsiteY45" fmla="*/ 323850 h 1507238"/>
                  <a:gd name="connsiteX0" fmla="*/ 5045698 w 5048249"/>
                  <a:gd name="connsiteY0" fmla="*/ 326230 h 1497713"/>
                  <a:gd name="connsiteX1" fmla="*/ 5048249 w 5048249"/>
                  <a:gd name="connsiteY1" fmla="*/ 1488188 h 1497713"/>
                  <a:gd name="connsiteX2" fmla="*/ 9526 w 5048249"/>
                  <a:gd name="connsiteY2" fmla="*/ 1497713 h 1497713"/>
                  <a:gd name="connsiteX3" fmla="*/ 0 w 5048249"/>
                  <a:gd name="connsiteY3" fmla="*/ 348363 h 1497713"/>
                  <a:gd name="connsiteX4" fmla="*/ 216523 w 5048249"/>
                  <a:gd name="connsiteY4" fmla="*/ 336550 h 1497713"/>
                  <a:gd name="connsiteX5" fmla="*/ 432423 w 5048249"/>
                  <a:gd name="connsiteY5" fmla="*/ 0 h 1497713"/>
                  <a:gd name="connsiteX6" fmla="*/ 648323 w 5048249"/>
                  <a:gd name="connsiteY6" fmla="*/ 19050 h 1497713"/>
                  <a:gd name="connsiteX7" fmla="*/ 730873 w 5048249"/>
                  <a:gd name="connsiteY7" fmla="*/ 69850 h 1497713"/>
                  <a:gd name="connsiteX8" fmla="*/ 762623 w 5048249"/>
                  <a:gd name="connsiteY8" fmla="*/ 114300 h 1497713"/>
                  <a:gd name="connsiteX9" fmla="*/ 965823 w 5048249"/>
                  <a:gd name="connsiteY9" fmla="*/ 425450 h 1497713"/>
                  <a:gd name="connsiteX10" fmla="*/ 1016623 w 5048249"/>
                  <a:gd name="connsiteY10" fmla="*/ 457200 h 1497713"/>
                  <a:gd name="connsiteX11" fmla="*/ 1080123 w 5048249"/>
                  <a:gd name="connsiteY11" fmla="*/ 457200 h 1497713"/>
                  <a:gd name="connsiteX12" fmla="*/ 1175373 w 5048249"/>
                  <a:gd name="connsiteY12" fmla="*/ 476250 h 1497713"/>
                  <a:gd name="connsiteX13" fmla="*/ 1226173 w 5048249"/>
                  <a:gd name="connsiteY13" fmla="*/ 501650 h 1497713"/>
                  <a:gd name="connsiteX14" fmla="*/ 1346823 w 5048249"/>
                  <a:gd name="connsiteY14" fmla="*/ 654050 h 1497713"/>
                  <a:gd name="connsiteX15" fmla="*/ 1423023 w 5048249"/>
                  <a:gd name="connsiteY15" fmla="*/ 704850 h 1497713"/>
                  <a:gd name="connsiteX16" fmla="*/ 1480173 w 5048249"/>
                  <a:gd name="connsiteY16" fmla="*/ 704850 h 1497713"/>
                  <a:gd name="connsiteX17" fmla="*/ 1924673 w 5048249"/>
                  <a:gd name="connsiteY17" fmla="*/ 768350 h 1497713"/>
                  <a:gd name="connsiteX18" fmla="*/ 1994523 w 5048249"/>
                  <a:gd name="connsiteY18" fmla="*/ 768350 h 1497713"/>
                  <a:gd name="connsiteX19" fmla="*/ 2077073 w 5048249"/>
                  <a:gd name="connsiteY19" fmla="*/ 742950 h 1497713"/>
                  <a:gd name="connsiteX20" fmla="*/ 2204073 w 5048249"/>
                  <a:gd name="connsiteY20" fmla="*/ 685800 h 1497713"/>
                  <a:gd name="connsiteX21" fmla="*/ 2337423 w 5048249"/>
                  <a:gd name="connsiteY21" fmla="*/ 1028700 h 1497713"/>
                  <a:gd name="connsiteX22" fmla="*/ 2470773 w 5048249"/>
                  <a:gd name="connsiteY22" fmla="*/ 1022350 h 1497713"/>
                  <a:gd name="connsiteX23" fmla="*/ 2566023 w 5048249"/>
                  <a:gd name="connsiteY23" fmla="*/ 1022350 h 1497713"/>
                  <a:gd name="connsiteX24" fmla="*/ 2705723 w 5048249"/>
                  <a:gd name="connsiteY24" fmla="*/ 1111250 h 1497713"/>
                  <a:gd name="connsiteX25" fmla="*/ 2788273 w 5048249"/>
                  <a:gd name="connsiteY25" fmla="*/ 1111250 h 1497713"/>
                  <a:gd name="connsiteX26" fmla="*/ 2902573 w 5048249"/>
                  <a:gd name="connsiteY26" fmla="*/ 1060450 h 1497713"/>
                  <a:gd name="connsiteX27" fmla="*/ 3010523 w 5048249"/>
                  <a:gd name="connsiteY27" fmla="*/ 1009650 h 1497713"/>
                  <a:gd name="connsiteX28" fmla="*/ 3105773 w 5048249"/>
                  <a:gd name="connsiteY28" fmla="*/ 1009650 h 1497713"/>
                  <a:gd name="connsiteX29" fmla="*/ 3175623 w 5048249"/>
                  <a:gd name="connsiteY29" fmla="*/ 768350 h 1497713"/>
                  <a:gd name="connsiteX30" fmla="*/ 3220073 w 5048249"/>
                  <a:gd name="connsiteY30" fmla="*/ 755650 h 1497713"/>
                  <a:gd name="connsiteX31" fmla="*/ 3423273 w 5048249"/>
                  <a:gd name="connsiteY31" fmla="*/ 749300 h 1497713"/>
                  <a:gd name="connsiteX32" fmla="*/ 3486773 w 5048249"/>
                  <a:gd name="connsiteY32" fmla="*/ 736600 h 1497713"/>
                  <a:gd name="connsiteX33" fmla="*/ 3588373 w 5048249"/>
                  <a:gd name="connsiteY33" fmla="*/ 647700 h 1497713"/>
                  <a:gd name="connsiteX34" fmla="*/ 3632823 w 5048249"/>
                  <a:gd name="connsiteY34" fmla="*/ 641350 h 1497713"/>
                  <a:gd name="connsiteX35" fmla="*/ 3855073 w 5048249"/>
                  <a:gd name="connsiteY35" fmla="*/ 622300 h 1497713"/>
                  <a:gd name="connsiteX36" fmla="*/ 3937623 w 5048249"/>
                  <a:gd name="connsiteY36" fmla="*/ 609600 h 1497713"/>
                  <a:gd name="connsiteX37" fmla="*/ 4045573 w 5048249"/>
                  <a:gd name="connsiteY37" fmla="*/ 590550 h 1497713"/>
                  <a:gd name="connsiteX38" fmla="*/ 4096373 w 5048249"/>
                  <a:gd name="connsiteY38" fmla="*/ 495300 h 1497713"/>
                  <a:gd name="connsiteX39" fmla="*/ 4172573 w 5048249"/>
                  <a:gd name="connsiteY39" fmla="*/ 438150 h 1497713"/>
                  <a:gd name="connsiteX40" fmla="*/ 4248773 w 5048249"/>
                  <a:gd name="connsiteY40" fmla="*/ 222250 h 1497713"/>
                  <a:gd name="connsiteX41" fmla="*/ 4280523 w 5048249"/>
                  <a:gd name="connsiteY41" fmla="*/ 82550 h 1497713"/>
                  <a:gd name="connsiteX42" fmla="*/ 4363073 w 5048249"/>
                  <a:gd name="connsiteY42" fmla="*/ 0 h 1497713"/>
                  <a:gd name="connsiteX43" fmla="*/ 4623423 w 5048249"/>
                  <a:gd name="connsiteY43" fmla="*/ 0 h 1497713"/>
                  <a:gd name="connsiteX44" fmla="*/ 4820273 w 5048249"/>
                  <a:gd name="connsiteY44" fmla="*/ 330200 h 1497713"/>
                  <a:gd name="connsiteX45" fmla="*/ 5029823 w 5048249"/>
                  <a:gd name="connsiteY45" fmla="*/ 323850 h 1497713"/>
                  <a:gd name="connsiteX0" fmla="*/ 5045698 w 5053635"/>
                  <a:gd name="connsiteY0" fmla="*/ 326230 h 1497713"/>
                  <a:gd name="connsiteX1" fmla="*/ 5048249 w 5053635"/>
                  <a:gd name="connsiteY1" fmla="*/ 1488188 h 1497713"/>
                  <a:gd name="connsiteX2" fmla="*/ 9526 w 5053635"/>
                  <a:gd name="connsiteY2" fmla="*/ 1497713 h 1497713"/>
                  <a:gd name="connsiteX3" fmla="*/ 0 w 5053635"/>
                  <a:gd name="connsiteY3" fmla="*/ 348363 h 1497713"/>
                  <a:gd name="connsiteX4" fmla="*/ 216523 w 5053635"/>
                  <a:gd name="connsiteY4" fmla="*/ 336550 h 1497713"/>
                  <a:gd name="connsiteX5" fmla="*/ 432423 w 5053635"/>
                  <a:gd name="connsiteY5" fmla="*/ 0 h 1497713"/>
                  <a:gd name="connsiteX6" fmla="*/ 648323 w 5053635"/>
                  <a:gd name="connsiteY6" fmla="*/ 19050 h 1497713"/>
                  <a:gd name="connsiteX7" fmla="*/ 730873 w 5053635"/>
                  <a:gd name="connsiteY7" fmla="*/ 69850 h 1497713"/>
                  <a:gd name="connsiteX8" fmla="*/ 762623 w 5053635"/>
                  <a:gd name="connsiteY8" fmla="*/ 114300 h 1497713"/>
                  <a:gd name="connsiteX9" fmla="*/ 965823 w 5053635"/>
                  <a:gd name="connsiteY9" fmla="*/ 425450 h 1497713"/>
                  <a:gd name="connsiteX10" fmla="*/ 1016623 w 5053635"/>
                  <a:gd name="connsiteY10" fmla="*/ 457200 h 1497713"/>
                  <a:gd name="connsiteX11" fmla="*/ 1080123 w 5053635"/>
                  <a:gd name="connsiteY11" fmla="*/ 457200 h 1497713"/>
                  <a:gd name="connsiteX12" fmla="*/ 1175373 w 5053635"/>
                  <a:gd name="connsiteY12" fmla="*/ 476250 h 1497713"/>
                  <a:gd name="connsiteX13" fmla="*/ 1226173 w 5053635"/>
                  <a:gd name="connsiteY13" fmla="*/ 501650 h 1497713"/>
                  <a:gd name="connsiteX14" fmla="*/ 1346823 w 5053635"/>
                  <a:gd name="connsiteY14" fmla="*/ 654050 h 1497713"/>
                  <a:gd name="connsiteX15" fmla="*/ 1423023 w 5053635"/>
                  <a:gd name="connsiteY15" fmla="*/ 704850 h 1497713"/>
                  <a:gd name="connsiteX16" fmla="*/ 1480173 w 5053635"/>
                  <a:gd name="connsiteY16" fmla="*/ 704850 h 1497713"/>
                  <a:gd name="connsiteX17" fmla="*/ 1924673 w 5053635"/>
                  <a:gd name="connsiteY17" fmla="*/ 768350 h 1497713"/>
                  <a:gd name="connsiteX18" fmla="*/ 1994523 w 5053635"/>
                  <a:gd name="connsiteY18" fmla="*/ 768350 h 1497713"/>
                  <a:gd name="connsiteX19" fmla="*/ 2077073 w 5053635"/>
                  <a:gd name="connsiteY19" fmla="*/ 742950 h 1497713"/>
                  <a:gd name="connsiteX20" fmla="*/ 2204073 w 5053635"/>
                  <a:gd name="connsiteY20" fmla="*/ 685800 h 1497713"/>
                  <a:gd name="connsiteX21" fmla="*/ 2337423 w 5053635"/>
                  <a:gd name="connsiteY21" fmla="*/ 1028700 h 1497713"/>
                  <a:gd name="connsiteX22" fmla="*/ 2470773 w 5053635"/>
                  <a:gd name="connsiteY22" fmla="*/ 1022350 h 1497713"/>
                  <a:gd name="connsiteX23" fmla="*/ 2566023 w 5053635"/>
                  <a:gd name="connsiteY23" fmla="*/ 1022350 h 1497713"/>
                  <a:gd name="connsiteX24" fmla="*/ 2705723 w 5053635"/>
                  <a:gd name="connsiteY24" fmla="*/ 1111250 h 1497713"/>
                  <a:gd name="connsiteX25" fmla="*/ 2788273 w 5053635"/>
                  <a:gd name="connsiteY25" fmla="*/ 1111250 h 1497713"/>
                  <a:gd name="connsiteX26" fmla="*/ 2902573 w 5053635"/>
                  <a:gd name="connsiteY26" fmla="*/ 1060450 h 1497713"/>
                  <a:gd name="connsiteX27" fmla="*/ 3010523 w 5053635"/>
                  <a:gd name="connsiteY27" fmla="*/ 1009650 h 1497713"/>
                  <a:gd name="connsiteX28" fmla="*/ 3105773 w 5053635"/>
                  <a:gd name="connsiteY28" fmla="*/ 1009650 h 1497713"/>
                  <a:gd name="connsiteX29" fmla="*/ 3175623 w 5053635"/>
                  <a:gd name="connsiteY29" fmla="*/ 768350 h 1497713"/>
                  <a:gd name="connsiteX30" fmla="*/ 3220073 w 5053635"/>
                  <a:gd name="connsiteY30" fmla="*/ 755650 h 1497713"/>
                  <a:gd name="connsiteX31" fmla="*/ 3423273 w 5053635"/>
                  <a:gd name="connsiteY31" fmla="*/ 749300 h 1497713"/>
                  <a:gd name="connsiteX32" fmla="*/ 3486773 w 5053635"/>
                  <a:gd name="connsiteY32" fmla="*/ 736600 h 1497713"/>
                  <a:gd name="connsiteX33" fmla="*/ 3588373 w 5053635"/>
                  <a:gd name="connsiteY33" fmla="*/ 647700 h 1497713"/>
                  <a:gd name="connsiteX34" fmla="*/ 3632823 w 5053635"/>
                  <a:gd name="connsiteY34" fmla="*/ 641350 h 1497713"/>
                  <a:gd name="connsiteX35" fmla="*/ 3855073 w 5053635"/>
                  <a:gd name="connsiteY35" fmla="*/ 622300 h 1497713"/>
                  <a:gd name="connsiteX36" fmla="*/ 3937623 w 5053635"/>
                  <a:gd name="connsiteY36" fmla="*/ 609600 h 1497713"/>
                  <a:gd name="connsiteX37" fmla="*/ 4045573 w 5053635"/>
                  <a:gd name="connsiteY37" fmla="*/ 590550 h 1497713"/>
                  <a:gd name="connsiteX38" fmla="*/ 4096373 w 5053635"/>
                  <a:gd name="connsiteY38" fmla="*/ 495300 h 1497713"/>
                  <a:gd name="connsiteX39" fmla="*/ 4172573 w 5053635"/>
                  <a:gd name="connsiteY39" fmla="*/ 438150 h 1497713"/>
                  <a:gd name="connsiteX40" fmla="*/ 4248773 w 5053635"/>
                  <a:gd name="connsiteY40" fmla="*/ 222250 h 1497713"/>
                  <a:gd name="connsiteX41" fmla="*/ 4280523 w 5053635"/>
                  <a:gd name="connsiteY41" fmla="*/ 82550 h 1497713"/>
                  <a:gd name="connsiteX42" fmla="*/ 4363073 w 5053635"/>
                  <a:gd name="connsiteY42" fmla="*/ 0 h 1497713"/>
                  <a:gd name="connsiteX43" fmla="*/ 4623423 w 5053635"/>
                  <a:gd name="connsiteY43" fmla="*/ 0 h 1497713"/>
                  <a:gd name="connsiteX44" fmla="*/ 4820273 w 5053635"/>
                  <a:gd name="connsiteY44" fmla="*/ 330200 h 1497713"/>
                  <a:gd name="connsiteX45" fmla="*/ 5053635 w 5053635"/>
                  <a:gd name="connsiteY45" fmla="*/ 326231 h 1497713"/>
                  <a:gd name="connsiteX0" fmla="*/ 5045698 w 5051254"/>
                  <a:gd name="connsiteY0" fmla="*/ 326230 h 1497713"/>
                  <a:gd name="connsiteX1" fmla="*/ 5048249 w 5051254"/>
                  <a:gd name="connsiteY1" fmla="*/ 1488188 h 1497713"/>
                  <a:gd name="connsiteX2" fmla="*/ 9526 w 5051254"/>
                  <a:gd name="connsiteY2" fmla="*/ 1497713 h 1497713"/>
                  <a:gd name="connsiteX3" fmla="*/ 0 w 5051254"/>
                  <a:gd name="connsiteY3" fmla="*/ 348363 h 1497713"/>
                  <a:gd name="connsiteX4" fmla="*/ 216523 w 5051254"/>
                  <a:gd name="connsiteY4" fmla="*/ 336550 h 1497713"/>
                  <a:gd name="connsiteX5" fmla="*/ 432423 w 5051254"/>
                  <a:gd name="connsiteY5" fmla="*/ 0 h 1497713"/>
                  <a:gd name="connsiteX6" fmla="*/ 648323 w 5051254"/>
                  <a:gd name="connsiteY6" fmla="*/ 19050 h 1497713"/>
                  <a:gd name="connsiteX7" fmla="*/ 730873 w 5051254"/>
                  <a:gd name="connsiteY7" fmla="*/ 69850 h 1497713"/>
                  <a:gd name="connsiteX8" fmla="*/ 762623 w 5051254"/>
                  <a:gd name="connsiteY8" fmla="*/ 114300 h 1497713"/>
                  <a:gd name="connsiteX9" fmla="*/ 965823 w 5051254"/>
                  <a:gd name="connsiteY9" fmla="*/ 425450 h 1497713"/>
                  <a:gd name="connsiteX10" fmla="*/ 1016623 w 5051254"/>
                  <a:gd name="connsiteY10" fmla="*/ 457200 h 1497713"/>
                  <a:gd name="connsiteX11" fmla="*/ 1080123 w 5051254"/>
                  <a:gd name="connsiteY11" fmla="*/ 457200 h 1497713"/>
                  <a:gd name="connsiteX12" fmla="*/ 1175373 w 5051254"/>
                  <a:gd name="connsiteY12" fmla="*/ 476250 h 1497713"/>
                  <a:gd name="connsiteX13" fmla="*/ 1226173 w 5051254"/>
                  <a:gd name="connsiteY13" fmla="*/ 501650 h 1497713"/>
                  <a:gd name="connsiteX14" fmla="*/ 1346823 w 5051254"/>
                  <a:gd name="connsiteY14" fmla="*/ 654050 h 1497713"/>
                  <a:gd name="connsiteX15" fmla="*/ 1423023 w 5051254"/>
                  <a:gd name="connsiteY15" fmla="*/ 704850 h 1497713"/>
                  <a:gd name="connsiteX16" fmla="*/ 1480173 w 5051254"/>
                  <a:gd name="connsiteY16" fmla="*/ 704850 h 1497713"/>
                  <a:gd name="connsiteX17" fmla="*/ 1924673 w 5051254"/>
                  <a:gd name="connsiteY17" fmla="*/ 768350 h 1497713"/>
                  <a:gd name="connsiteX18" fmla="*/ 1994523 w 5051254"/>
                  <a:gd name="connsiteY18" fmla="*/ 768350 h 1497713"/>
                  <a:gd name="connsiteX19" fmla="*/ 2077073 w 5051254"/>
                  <a:gd name="connsiteY19" fmla="*/ 742950 h 1497713"/>
                  <a:gd name="connsiteX20" fmla="*/ 2204073 w 5051254"/>
                  <a:gd name="connsiteY20" fmla="*/ 685800 h 1497713"/>
                  <a:gd name="connsiteX21" fmla="*/ 2337423 w 5051254"/>
                  <a:gd name="connsiteY21" fmla="*/ 1028700 h 1497713"/>
                  <a:gd name="connsiteX22" fmla="*/ 2470773 w 5051254"/>
                  <a:gd name="connsiteY22" fmla="*/ 1022350 h 1497713"/>
                  <a:gd name="connsiteX23" fmla="*/ 2566023 w 5051254"/>
                  <a:gd name="connsiteY23" fmla="*/ 1022350 h 1497713"/>
                  <a:gd name="connsiteX24" fmla="*/ 2705723 w 5051254"/>
                  <a:gd name="connsiteY24" fmla="*/ 1111250 h 1497713"/>
                  <a:gd name="connsiteX25" fmla="*/ 2788273 w 5051254"/>
                  <a:gd name="connsiteY25" fmla="*/ 1111250 h 1497713"/>
                  <a:gd name="connsiteX26" fmla="*/ 2902573 w 5051254"/>
                  <a:gd name="connsiteY26" fmla="*/ 1060450 h 1497713"/>
                  <a:gd name="connsiteX27" fmla="*/ 3010523 w 5051254"/>
                  <a:gd name="connsiteY27" fmla="*/ 1009650 h 1497713"/>
                  <a:gd name="connsiteX28" fmla="*/ 3105773 w 5051254"/>
                  <a:gd name="connsiteY28" fmla="*/ 1009650 h 1497713"/>
                  <a:gd name="connsiteX29" fmla="*/ 3175623 w 5051254"/>
                  <a:gd name="connsiteY29" fmla="*/ 768350 h 1497713"/>
                  <a:gd name="connsiteX30" fmla="*/ 3220073 w 5051254"/>
                  <a:gd name="connsiteY30" fmla="*/ 755650 h 1497713"/>
                  <a:gd name="connsiteX31" fmla="*/ 3423273 w 5051254"/>
                  <a:gd name="connsiteY31" fmla="*/ 749300 h 1497713"/>
                  <a:gd name="connsiteX32" fmla="*/ 3486773 w 5051254"/>
                  <a:gd name="connsiteY32" fmla="*/ 736600 h 1497713"/>
                  <a:gd name="connsiteX33" fmla="*/ 3588373 w 5051254"/>
                  <a:gd name="connsiteY33" fmla="*/ 647700 h 1497713"/>
                  <a:gd name="connsiteX34" fmla="*/ 3632823 w 5051254"/>
                  <a:gd name="connsiteY34" fmla="*/ 641350 h 1497713"/>
                  <a:gd name="connsiteX35" fmla="*/ 3855073 w 5051254"/>
                  <a:gd name="connsiteY35" fmla="*/ 622300 h 1497713"/>
                  <a:gd name="connsiteX36" fmla="*/ 3937623 w 5051254"/>
                  <a:gd name="connsiteY36" fmla="*/ 609600 h 1497713"/>
                  <a:gd name="connsiteX37" fmla="*/ 4045573 w 5051254"/>
                  <a:gd name="connsiteY37" fmla="*/ 590550 h 1497713"/>
                  <a:gd name="connsiteX38" fmla="*/ 4096373 w 5051254"/>
                  <a:gd name="connsiteY38" fmla="*/ 495300 h 1497713"/>
                  <a:gd name="connsiteX39" fmla="*/ 4172573 w 5051254"/>
                  <a:gd name="connsiteY39" fmla="*/ 438150 h 1497713"/>
                  <a:gd name="connsiteX40" fmla="*/ 4248773 w 5051254"/>
                  <a:gd name="connsiteY40" fmla="*/ 222250 h 1497713"/>
                  <a:gd name="connsiteX41" fmla="*/ 4280523 w 5051254"/>
                  <a:gd name="connsiteY41" fmla="*/ 82550 h 1497713"/>
                  <a:gd name="connsiteX42" fmla="*/ 4363073 w 5051254"/>
                  <a:gd name="connsiteY42" fmla="*/ 0 h 1497713"/>
                  <a:gd name="connsiteX43" fmla="*/ 4623423 w 5051254"/>
                  <a:gd name="connsiteY43" fmla="*/ 0 h 1497713"/>
                  <a:gd name="connsiteX44" fmla="*/ 4820273 w 5051254"/>
                  <a:gd name="connsiteY44" fmla="*/ 330200 h 1497713"/>
                  <a:gd name="connsiteX45" fmla="*/ 5051254 w 5051254"/>
                  <a:gd name="connsiteY45" fmla="*/ 326231 h 14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51254" h="1497713">
                    <a:moveTo>
                      <a:pt x="5045698" y="326230"/>
                    </a:moveTo>
                    <a:cubicBezTo>
                      <a:pt x="5045726" y="325024"/>
                      <a:pt x="5047427" y="1257619"/>
                      <a:pt x="5048249" y="1488188"/>
                    </a:cubicBezTo>
                    <a:lnTo>
                      <a:pt x="9526" y="1497713"/>
                    </a:lnTo>
                    <a:cubicBezTo>
                      <a:pt x="4792" y="1017479"/>
                      <a:pt x="6775" y="759378"/>
                      <a:pt x="0" y="348363"/>
                    </a:cubicBezTo>
                    <a:lnTo>
                      <a:pt x="216523" y="336550"/>
                    </a:lnTo>
                    <a:lnTo>
                      <a:pt x="432423" y="0"/>
                    </a:lnTo>
                    <a:lnTo>
                      <a:pt x="648323" y="19050"/>
                    </a:lnTo>
                    <a:lnTo>
                      <a:pt x="730873" y="69850"/>
                    </a:lnTo>
                    <a:lnTo>
                      <a:pt x="762623" y="114300"/>
                    </a:lnTo>
                    <a:lnTo>
                      <a:pt x="965823" y="425450"/>
                    </a:lnTo>
                    <a:lnTo>
                      <a:pt x="1016623" y="457200"/>
                    </a:lnTo>
                    <a:lnTo>
                      <a:pt x="1080123" y="457200"/>
                    </a:lnTo>
                    <a:lnTo>
                      <a:pt x="1175373" y="476250"/>
                    </a:lnTo>
                    <a:lnTo>
                      <a:pt x="1226173" y="501650"/>
                    </a:lnTo>
                    <a:lnTo>
                      <a:pt x="1346823" y="654050"/>
                    </a:lnTo>
                    <a:lnTo>
                      <a:pt x="1423023" y="704850"/>
                    </a:lnTo>
                    <a:lnTo>
                      <a:pt x="1480173" y="704850"/>
                    </a:lnTo>
                    <a:lnTo>
                      <a:pt x="1924673" y="768350"/>
                    </a:lnTo>
                    <a:lnTo>
                      <a:pt x="1994523" y="768350"/>
                    </a:lnTo>
                    <a:lnTo>
                      <a:pt x="2077073" y="742950"/>
                    </a:lnTo>
                    <a:lnTo>
                      <a:pt x="2204073" y="685800"/>
                    </a:lnTo>
                    <a:lnTo>
                      <a:pt x="2337423" y="1028700"/>
                    </a:lnTo>
                    <a:lnTo>
                      <a:pt x="2470773" y="1022350"/>
                    </a:lnTo>
                    <a:lnTo>
                      <a:pt x="2566023" y="1022350"/>
                    </a:lnTo>
                    <a:lnTo>
                      <a:pt x="2705723" y="1111250"/>
                    </a:lnTo>
                    <a:lnTo>
                      <a:pt x="2788273" y="1111250"/>
                    </a:lnTo>
                    <a:lnTo>
                      <a:pt x="2902573" y="1060450"/>
                    </a:lnTo>
                    <a:lnTo>
                      <a:pt x="3010523" y="1009650"/>
                    </a:lnTo>
                    <a:lnTo>
                      <a:pt x="3105773" y="1009650"/>
                    </a:lnTo>
                    <a:lnTo>
                      <a:pt x="3175623" y="768350"/>
                    </a:lnTo>
                    <a:lnTo>
                      <a:pt x="3220073" y="755650"/>
                    </a:lnTo>
                    <a:lnTo>
                      <a:pt x="3423273" y="749300"/>
                    </a:lnTo>
                    <a:lnTo>
                      <a:pt x="3486773" y="736600"/>
                    </a:lnTo>
                    <a:lnTo>
                      <a:pt x="3588373" y="647700"/>
                    </a:lnTo>
                    <a:lnTo>
                      <a:pt x="3632823" y="641350"/>
                    </a:lnTo>
                    <a:lnTo>
                      <a:pt x="3855073" y="622300"/>
                    </a:lnTo>
                    <a:lnTo>
                      <a:pt x="3937623" y="609600"/>
                    </a:lnTo>
                    <a:lnTo>
                      <a:pt x="4045573" y="590550"/>
                    </a:lnTo>
                    <a:lnTo>
                      <a:pt x="4096373" y="495300"/>
                    </a:lnTo>
                    <a:lnTo>
                      <a:pt x="4172573" y="438150"/>
                    </a:lnTo>
                    <a:lnTo>
                      <a:pt x="4248773" y="222250"/>
                    </a:lnTo>
                    <a:lnTo>
                      <a:pt x="4280523" y="82550"/>
                    </a:lnTo>
                    <a:lnTo>
                      <a:pt x="4363073" y="0"/>
                    </a:lnTo>
                    <a:lnTo>
                      <a:pt x="4623423" y="0"/>
                    </a:lnTo>
                    <a:lnTo>
                      <a:pt x="4820273" y="330200"/>
                    </a:lnTo>
                    <a:lnTo>
                      <a:pt x="5051254" y="326231"/>
                    </a:lnTo>
                  </a:path>
                </a:pathLst>
              </a:custGeom>
              <a:gradFill flip="none" rotWithShape="1">
                <a:gsLst>
                  <a:gs pos="0">
                    <a:srgbClr val="F79646">
                      <a:lumMod val="50000"/>
                    </a:srgbClr>
                  </a:gs>
                  <a:gs pos="100000">
                    <a:srgbClr val="F79646">
                      <a:lumMod val="50000"/>
                      <a:alpha val="10000"/>
                    </a:srgbClr>
                  </a:gs>
                </a:gsLst>
                <a:lin ang="5400000" scaled="1"/>
                <a:tileRect/>
              </a:gradFill>
              <a:ln w="25400" cap="flat" cmpd="sng" algn="ctr">
                <a:noFill/>
                <a:prstDash val="solid"/>
              </a:ln>
              <a:effectLst/>
            </p:spPr>
            <p:txBody>
              <a:bodyPr rtlCol="0" anchor="ctr"/>
              <a:lstStyle/>
              <a:p>
                <a:pPr algn="ctr" defTabSz="914400" eaLnBrk="0" fontAlgn="base" hangingPunct="0">
                  <a:spcBef>
                    <a:spcPct val="0"/>
                  </a:spcBef>
                  <a:spcAft>
                    <a:spcPct val="0"/>
                  </a:spcAft>
                  <a:defRPr/>
                </a:pPr>
                <a:endParaRPr kumimoji="1" lang="ja-JP" altLang="en-US" kern="0">
                  <a:solidFill>
                    <a:prstClr val="white"/>
                  </a:solidFill>
                  <a:latin typeface="Calibri"/>
                  <a:ea typeface="ＭＳ Ｐゴシック" panose="020B0600070205080204" pitchFamily="50" charset="-128"/>
                </a:endParaRPr>
              </a:p>
            </p:txBody>
          </p:sp>
          <p:sp>
            <p:nvSpPr>
              <p:cNvPr id="28" name="フリーフォーム: 図形 27">
                <a:extLst>
                  <a:ext uri="{FF2B5EF4-FFF2-40B4-BE49-F238E27FC236}">
                    <a16:creationId xmlns:a16="http://schemas.microsoft.com/office/drawing/2014/main" id="{7EACC32C-F616-E120-DC75-0B56605BDC15}"/>
                  </a:ext>
                </a:extLst>
              </p:cNvPr>
              <p:cNvSpPr/>
              <p:nvPr/>
            </p:nvSpPr>
            <p:spPr>
              <a:xfrm>
                <a:off x="342608" y="1913611"/>
                <a:ext cx="5043487" cy="1111250"/>
              </a:xfrm>
              <a:custGeom>
                <a:avLst/>
                <a:gdLst>
                  <a:gd name="connsiteX0" fmla="*/ 0 w 5029200"/>
                  <a:gd name="connsiteY0" fmla="*/ 336550 h 1111250"/>
                  <a:gd name="connsiteX1" fmla="*/ 0 w 5029200"/>
                  <a:gd name="connsiteY1" fmla="*/ 336550 h 1111250"/>
                  <a:gd name="connsiteX2" fmla="*/ 215900 w 5029200"/>
                  <a:gd name="connsiteY2" fmla="*/ 336550 h 1111250"/>
                  <a:gd name="connsiteX3" fmla="*/ 431800 w 5029200"/>
                  <a:gd name="connsiteY3" fmla="*/ 0 h 1111250"/>
                  <a:gd name="connsiteX4" fmla="*/ 647700 w 5029200"/>
                  <a:gd name="connsiteY4" fmla="*/ 19050 h 1111250"/>
                  <a:gd name="connsiteX5" fmla="*/ 730250 w 5029200"/>
                  <a:gd name="connsiteY5" fmla="*/ 69850 h 1111250"/>
                  <a:gd name="connsiteX6" fmla="*/ 762000 w 5029200"/>
                  <a:gd name="connsiteY6" fmla="*/ 114300 h 1111250"/>
                  <a:gd name="connsiteX7" fmla="*/ 965200 w 5029200"/>
                  <a:gd name="connsiteY7" fmla="*/ 425450 h 1111250"/>
                  <a:gd name="connsiteX8" fmla="*/ 1016000 w 5029200"/>
                  <a:gd name="connsiteY8" fmla="*/ 457200 h 1111250"/>
                  <a:gd name="connsiteX9" fmla="*/ 1079500 w 5029200"/>
                  <a:gd name="connsiteY9" fmla="*/ 457200 h 1111250"/>
                  <a:gd name="connsiteX10" fmla="*/ 1174750 w 5029200"/>
                  <a:gd name="connsiteY10" fmla="*/ 476250 h 1111250"/>
                  <a:gd name="connsiteX11" fmla="*/ 1225550 w 5029200"/>
                  <a:gd name="connsiteY11" fmla="*/ 501650 h 1111250"/>
                  <a:gd name="connsiteX12" fmla="*/ 1346200 w 5029200"/>
                  <a:gd name="connsiteY12" fmla="*/ 654050 h 1111250"/>
                  <a:gd name="connsiteX13" fmla="*/ 1422400 w 5029200"/>
                  <a:gd name="connsiteY13" fmla="*/ 704850 h 1111250"/>
                  <a:gd name="connsiteX14" fmla="*/ 1479550 w 5029200"/>
                  <a:gd name="connsiteY14" fmla="*/ 704850 h 1111250"/>
                  <a:gd name="connsiteX15" fmla="*/ 1924050 w 5029200"/>
                  <a:gd name="connsiteY15" fmla="*/ 768350 h 1111250"/>
                  <a:gd name="connsiteX16" fmla="*/ 1993900 w 5029200"/>
                  <a:gd name="connsiteY16" fmla="*/ 768350 h 1111250"/>
                  <a:gd name="connsiteX17" fmla="*/ 2076450 w 5029200"/>
                  <a:gd name="connsiteY17" fmla="*/ 742950 h 1111250"/>
                  <a:gd name="connsiteX18" fmla="*/ 2203450 w 5029200"/>
                  <a:gd name="connsiteY18" fmla="*/ 685800 h 1111250"/>
                  <a:gd name="connsiteX19" fmla="*/ 2336800 w 5029200"/>
                  <a:gd name="connsiteY19" fmla="*/ 1028700 h 1111250"/>
                  <a:gd name="connsiteX20" fmla="*/ 2470150 w 5029200"/>
                  <a:gd name="connsiteY20" fmla="*/ 1022350 h 1111250"/>
                  <a:gd name="connsiteX21" fmla="*/ 2565400 w 5029200"/>
                  <a:gd name="connsiteY21" fmla="*/ 1022350 h 1111250"/>
                  <a:gd name="connsiteX22" fmla="*/ 2705100 w 5029200"/>
                  <a:gd name="connsiteY22" fmla="*/ 1111250 h 1111250"/>
                  <a:gd name="connsiteX23" fmla="*/ 2787650 w 5029200"/>
                  <a:gd name="connsiteY23" fmla="*/ 1111250 h 1111250"/>
                  <a:gd name="connsiteX24" fmla="*/ 2901950 w 5029200"/>
                  <a:gd name="connsiteY24" fmla="*/ 1060450 h 1111250"/>
                  <a:gd name="connsiteX25" fmla="*/ 3009900 w 5029200"/>
                  <a:gd name="connsiteY25" fmla="*/ 1009650 h 1111250"/>
                  <a:gd name="connsiteX26" fmla="*/ 3105150 w 5029200"/>
                  <a:gd name="connsiteY26" fmla="*/ 1009650 h 1111250"/>
                  <a:gd name="connsiteX27" fmla="*/ 3175000 w 5029200"/>
                  <a:gd name="connsiteY27" fmla="*/ 768350 h 1111250"/>
                  <a:gd name="connsiteX28" fmla="*/ 3219450 w 5029200"/>
                  <a:gd name="connsiteY28" fmla="*/ 755650 h 1111250"/>
                  <a:gd name="connsiteX29" fmla="*/ 3422650 w 5029200"/>
                  <a:gd name="connsiteY29" fmla="*/ 749300 h 1111250"/>
                  <a:gd name="connsiteX30" fmla="*/ 3486150 w 5029200"/>
                  <a:gd name="connsiteY30" fmla="*/ 736600 h 1111250"/>
                  <a:gd name="connsiteX31" fmla="*/ 3587750 w 5029200"/>
                  <a:gd name="connsiteY31" fmla="*/ 647700 h 1111250"/>
                  <a:gd name="connsiteX32" fmla="*/ 3632200 w 5029200"/>
                  <a:gd name="connsiteY32" fmla="*/ 641350 h 1111250"/>
                  <a:gd name="connsiteX33" fmla="*/ 3854450 w 5029200"/>
                  <a:gd name="connsiteY33" fmla="*/ 622300 h 1111250"/>
                  <a:gd name="connsiteX34" fmla="*/ 3937000 w 5029200"/>
                  <a:gd name="connsiteY34" fmla="*/ 609600 h 1111250"/>
                  <a:gd name="connsiteX35" fmla="*/ 4044950 w 5029200"/>
                  <a:gd name="connsiteY35" fmla="*/ 590550 h 1111250"/>
                  <a:gd name="connsiteX36" fmla="*/ 4095750 w 5029200"/>
                  <a:gd name="connsiteY36" fmla="*/ 495300 h 1111250"/>
                  <a:gd name="connsiteX37" fmla="*/ 4171950 w 5029200"/>
                  <a:gd name="connsiteY37" fmla="*/ 438150 h 1111250"/>
                  <a:gd name="connsiteX38" fmla="*/ 4248150 w 5029200"/>
                  <a:gd name="connsiteY38" fmla="*/ 222250 h 1111250"/>
                  <a:gd name="connsiteX39" fmla="*/ 4279900 w 5029200"/>
                  <a:gd name="connsiteY39" fmla="*/ 82550 h 1111250"/>
                  <a:gd name="connsiteX40" fmla="*/ 4362450 w 5029200"/>
                  <a:gd name="connsiteY40" fmla="*/ 0 h 1111250"/>
                  <a:gd name="connsiteX41" fmla="*/ 4622800 w 5029200"/>
                  <a:gd name="connsiteY41" fmla="*/ 0 h 1111250"/>
                  <a:gd name="connsiteX42" fmla="*/ 4819650 w 5029200"/>
                  <a:gd name="connsiteY42" fmla="*/ 330200 h 1111250"/>
                  <a:gd name="connsiteX43" fmla="*/ 5029200 w 5029200"/>
                  <a:gd name="connsiteY43" fmla="*/ 323850 h 1111250"/>
                  <a:gd name="connsiteX0" fmla="*/ 0 w 5029200"/>
                  <a:gd name="connsiteY0" fmla="*/ 336550 h 1111250"/>
                  <a:gd name="connsiteX1" fmla="*/ 0 w 5029200"/>
                  <a:gd name="connsiteY1" fmla="*/ 346075 h 1111250"/>
                  <a:gd name="connsiteX2" fmla="*/ 215900 w 5029200"/>
                  <a:gd name="connsiteY2" fmla="*/ 336550 h 1111250"/>
                  <a:gd name="connsiteX3" fmla="*/ 431800 w 5029200"/>
                  <a:gd name="connsiteY3" fmla="*/ 0 h 1111250"/>
                  <a:gd name="connsiteX4" fmla="*/ 647700 w 5029200"/>
                  <a:gd name="connsiteY4" fmla="*/ 19050 h 1111250"/>
                  <a:gd name="connsiteX5" fmla="*/ 730250 w 5029200"/>
                  <a:gd name="connsiteY5" fmla="*/ 69850 h 1111250"/>
                  <a:gd name="connsiteX6" fmla="*/ 762000 w 5029200"/>
                  <a:gd name="connsiteY6" fmla="*/ 114300 h 1111250"/>
                  <a:gd name="connsiteX7" fmla="*/ 965200 w 5029200"/>
                  <a:gd name="connsiteY7" fmla="*/ 425450 h 1111250"/>
                  <a:gd name="connsiteX8" fmla="*/ 1016000 w 5029200"/>
                  <a:gd name="connsiteY8" fmla="*/ 457200 h 1111250"/>
                  <a:gd name="connsiteX9" fmla="*/ 1079500 w 5029200"/>
                  <a:gd name="connsiteY9" fmla="*/ 457200 h 1111250"/>
                  <a:gd name="connsiteX10" fmla="*/ 1174750 w 5029200"/>
                  <a:gd name="connsiteY10" fmla="*/ 476250 h 1111250"/>
                  <a:gd name="connsiteX11" fmla="*/ 1225550 w 5029200"/>
                  <a:gd name="connsiteY11" fmla="*/ 501650 h 1111250"/>
                  <a:gd name="connsiteX12" fmla="*/ 1346200 w 5029200"/>
                  <a:gd name="connsiteY12" fmla="*/ 654050 h 1111250"/>
                  <a:gd name="connsiteX13" fmla="*/ 1422400 w 5029200"/>
                  <a:gd name="connsiteY13" fmla="*/ 704850 h 1111250"/>
                  <a:gd name="connsiteX14" fmla="*/ 1479550 w 5029200"/>
                  <a:gd name="connsiteY14" fmla="*/ 704850 h 1111250"/>
                  <a:gd name="connsiteX15" fmla="*/ 1924050 w 5029200"/>
                  <a:gd name="connsiteY15" fmla="*/ 768350 h 1111250"/>
                  <a:gd name="connsiteX16" fmla="*/ 1993900 w 5029200"/>
                  <a:gd name="connsiteY16" fmla="*/ 768350 h 1111250"/>
                  <a:gd name="connsiteX17" fmla="*/ 2076450 w 5029200"/>
                  <a:gd name="connsiteY17" fmla="*/ 742950 h 1111250"/>
                  <a:gd name="connsiteX18" fmla="*/ 2203450 w 5029200"/>
                  <a:gd name="connsiteY18" fmla="*/ 685800 h 1111250"/>
                  <a:gd name="connsiteX19" fmla="*/ 2336800 w 5029200"/>
                  <a:gd name="connsiteY19" fmla="*/ 1028700 h 1111250"/>
                  <a:gd name="connsiteX20" fmla="*/ 2470150 w 5029200"/>
                  <a:gd name="connsiteY20" fmla="*/ 1022350 h 1111250"/>
                  <a:gd name="connsiteX21" fmla="*/ 2565400 w 5029200"/>
                  <a:gd name="connsiteY21" fmla="*/ 1022350 h 1111250"/>
                  <a:gd name="connsiteX22" fmla="*/ 2705100 w 5029200"/>
                  <a:gd name="connsiteY22" fmla="*/ 1111250 h 1111250"/>
                  <a:gd name="connsiteX23" fmla="*/ 2787650 w 5029200"/>
                  <a:gd name="connsiteY23" fmla="*/ 1111250 h 1111250"/>
                  <a:gd name="connsiteX24" fmla="*/ 2901950 w 5029200"/>
                  <a:gd name="connsiteY24" fmla="*/ 1060450 h 1111250"/>
                  <a:gd name="connsiteX25" fmla="*/ 3009900 w 5029200"/>
                  <a:gd name="connsiteY25" fmla="*/ 1009650 h 1111250"/>
                  <a:gd name="connsiteX26" fmla="*/ 3105150 w 5029200"/>
                  <a:gd name="connsiteY26" fmla="*/ 1009650 h 1111250"/>
                  <a:gd name="connsiteX27" fmla="*/ 3175000 w 5029200"/>
                  <a:gd name="connsiteY27" fmla="*/ 768350 h 1111250"/>
                  <a:gd name="connsiteX28" fmla="*/ 3219450 w 5029200"/>
                  <a:gd name="connsiteY28" fmla="*/ 755650 h 1111250"/>
                  <a:gd name="connsiteX29" fmla="*/ 3422650 w 5029200"/>
                  <a:gd name="connsiteY29" fmla="*/ 749300 h 1111250"/>
                  <a:gd name="connsiteX30" fmla="*/ 3486150 w 5029200"/>
                  <a:gd name="connsiteY30" fmla="*/ 736600 h 1111250"/>
                  <a:gd name="connsiteX31" fmla="*/ 3587750 w 5029200"/>
                  <a:gd name="connsiteY31" fmla="*/ 647700 h 1111250"/>
                  <a:gd name="connsiteX32" fmla="*/ 3632200 w 5029200"/>
                  <a:gd name="connsiteY32" fmla="*/ 641350 h 1111250"/>
                  <a:gd name="connsiteX33" fmla="*/ 3854450 w 5029200"/>
                  <a:gd name="connsiteY33" fmla="*/ 622300 h 1111250"/>
                  <a:gd name="connsiteX34" fmla="*/ 3937000 w 5029200"/>
                  <a:gd name="connsiteY34" fmla="*/ 609600 h 1111250"/>
                  <a:gd name="connsiteX35" fmla="*/ 4044950 w 5029200"/>
                  <a:gd name="connsiteY35" fmla="*/ 590550 h 1111250"/>
                  <a:gd name="connsiteX36" fmla="*/ 4095750 w 5029200"/>
                  <a:gd name="connsiteY36" fmla="*/ 495300 h 1111250"/>
                  <a:gd name="connsiteX37" fmla="*/ 4171950 w 5029200"/>
                  <a:gd name="connsiteY37" fmla="*/ 438150 h 1111250"/>
                  <a:gd name="connsiteX38" fmla="*/ 4248150 w 5029200"/>
                  <a:gd name="connsiteY38" fmla="*/ 222250 h 1111250"/>
                  <a:gd name="connsiteX39" fmla="*/ 4279900 w 5029200"/>
                  <a:gd name="connsiteY39" fmla="*/ 82550 h 1111250"/>
                  <a:gd name="connsiteX40" fmla="*/ 4362450 w 5029200"/>
                  <a:gd name="connsiteY40" fmla="*/ 0 h 1111250"/>
                  <a:gd name="connsiteX41" fmla="*/ 4622800 w 5029200"/>
                  <a:gd name="connsiteY41" fmla="*/ 0 h 1111250"/>
                  <a:gd name="connsiteX42" fmla="*/ 4819650 w 5029200"/>
                  <a:gd name="connsiteY42" fmla="*/ 330200 h 1111250"/>
                  <a:gd name="connsiteX43" fmla="*/ 5029200 w 5029200"/>
                  <a:gd name="connsiteY43" fmla="*/ 323850 h 1111250"/>
                  <a:gd name="connsiteX0" fmla="*/ 0 w 5043487"/>
                  <a:gd name="connsiteY0" fmla="*/ 336550 h 1111250"/>
                  <a:gd name="connsiteX1" fmla="*/ 0 w 5043487"/>
                  <a:gd name="connsiteY1" fmla="*/ 346075 h 1111250"/>
                  <a:gd name="connsiteX2" fmla="*/ 215900 w 5043487"/>
                  <a:gd name="connsiteY2" fmla="*/ 336550 h 1111250"/>
                  <a:gd name="connsiteX3" fmla="*/ 431800 w 5043487"/>
                  <a:gd name="connsiteY3" fmla="*/ 0 h 1111250"/>
                  <a:gd name="connsiteX4" fmla="*/ 647700 w 5043487"/>
                  <a:gd name="connsiteY4" fmla="*/ 19050 h 1111250"/>
                  <a:gd name="connsiteX5" fmla="*/ 730250 w 5043487"/>
                  <a:gd name="connsiteY5" fmla="*/ 69850 h 1111250"/>
                  <a:gd name="connsiteX6" fmla="*/ 762000 w 5043487"/>
                  <a:gd name="connsiteY6" fmla="*/ 114300 h 1111250"/>
                  <a:gd name="connsiteX7" fmla="*/ 965200 w 5043487"/>
                  <a:gd name="connsiteY7" fmla="*/ 425450 h 1111250"/>
                  <a:gd name="connsiteX8" fmla="*/ 1016000 w 5043487"/>
                  <a:gd name="connsiteY8" fmla="*/ 457200 h 1111250"/>
                  <a:gd name="connsiteX9" fmla="*/ 1079500 w 5043487"/>
                  <a:gd name="connsiteY9" fmla="*/ 457200 h 1111250"/>
                  <a:gd name="connsiteX10" fmla="*/ 1174750 w 5043487"/>
                  <a:gd name="connsiteY10" fmla="*/ 476250 h 1111250"/>
                  <a:gd name="connsiteX11" fmla="*/ 1225550 w 5043487"/>
                  <a:gd name="connsiteY11" fmla="*/ 501650 h 1111250"/>
                  <a:gd name="connsiteX12" fmla="*/ 1346200 w 5043487"/>
                  <a:gd name="connsiteY12" fmla="*/ 654050 h 1111250"/>
                  <a:gd name="connsiteX13" fmla="*/ 1422400 w 5043487"/>
                  <a:gd name="connsiteY13" fmla="*/ 704850 h 1111250"/>
                  <a:gd name="connsiteX14" fmla="*/ 1479550 w 5043487"/>
                  <a:gd name="connsiteY14" fmla="*/ 704850 h 1111250"/>
                  <a:gd name="connsiteX15" fmla="*/ 1924050 w 5043487"/>
                  <a:gd name="connsiteY15" fmla="*/ 768350 h 1111250"/>
                  <a:gd name="connsiteX16" fmla="*/ 1993900 w 5043487"/>
                  <a:gd name="connsiteY16" fmla="*/ 768350 h 1111250"/>
                  <a:gd name="connsiteX17" fmla="*/ 2076450 w 5043487"/>
                  <a:gd name="connsiteY17" fmla="*/ 742950 h 1111250"/>
                  <a:gd name="connsiteX18" fmla="*/ 2203450 w 5043487"/>
                  <a:gd name="connsiteY18" fmla="*/ 685800 h 1111250"/>
                  <a:gd name="connsiteX19" fmla="*/ 2336800 w 5043487"/>
                  <a:gd name="connsiteY19" fmla="*/ 1028700 h 1111250"/>
                  <a:gd name="connsiteX20" fmla="*/ 2470150 w 5043487"/>
                  <a:gd name="connsiteY20" fmla="*/ 1022350 h 1111250"/>
                  <a:gd name="connsiteX21" fmla="*/ 2565400 w 5043487"/>
                  <a:gd name="connsiteY21" fmla="*/ 1022350 h 1111250"/>
                  <a:gd name="connsiteX22" fmla="*/ 2705100 w 5043487"/>
                  <a:gd name="connsiteY22" fmla="*/ 1111250 h 1111250"/>
                  <a:gd name="connsiteX23" fmla="*/ 2787650 w 5043487"/>
                  <a:gd name="connsiteY23" fmla="*/ 1111250 h 1111250"/>
                  <a:gd name="connsiteX24" fmla="*/ 2901950 w 5043487"/>
                  <a:gd name="connsiteY24" fmla="*/ 1060450 h 1111250"/>
                  <a:gd name="connsiteX25" fmla="*/ 3009900 w 5043487"/>
                  <a:gd name="connsiteY25" fmla="*/ 1009650 h 1111250"/>
                  <a:gd name="connsiteX26" fmla="*/ 3105150 w 5043487"/>
                  <a:gd name="connsiteY26" fmla="*/ 1009650 h 1111250"/>
                  <a:gd name="connsiteX27" fmla="*/ 3175000 w 5043487"/>
                  <a:gd name="connsiteY27" fmla="*/ 768350 h 1111250"/>
                  <a:gd name="connsiteX28" fmla="*/ 3219450 w 5043487"/>
                  <a:gd name="connsiteY28" fmla="*/ 755650 h 1111250"/>
                  <a:gd name="connsiteX29" fmla="*/ 3422650 w 5043487"/>
                  <a:gd name="connsiteY29" fmla="*/ 749300 h 1111250"/>
                  <a:gd name="connsiteX30" fmla="*/ 3486150 w 5043487"/>
                  <a:gd name="connsiteY30" fmla="*/ 736600 h 1111250"/>
                  <a:gd name="connsiteX31" fmla="*/ 3587750 w 5043487"/>
                  <a:gd name="connsiteY31" fmla="*/ 647700 h 1111250"/>
                  <a:gd name="connsiteX32" fmla="*/ 3632200 w 5043487"/>
                  <a:gd name="connsiteY32" fmla="*/ 641350 h 1111250"/>
                  <a:gd name="connsiteX33" fmla="*/ 3854450 w 5043487"/>
                  <a:gd name="connsiteY33" fmla="*/ 622300 h 1111250"/>
                  <a:gd name="connsiteX34" fmla="*/ 3937000 w 5043487"/>
                  <a:gd name="connsiteY34" fmla="*/ 609600 h 1111250"/>
                  <a:gd name="connsiteX35" fmla="*/ 4044950 w 5043487"/>
                  <a:gd name="connsiteY35" fmla="*/ 590550 h 1111250"/>
                  <a:gd name="connsiteX36" fmla="*/ 4095750 w 5043487"/>
                  <a:gd name="connsiteY36" fmla="*/ 495300 h 1111250"/>
                  <a:gd name="connsiteX37" fmla="*/ 4171950 w 5043487"/>
                  <a:gd name="connsiteY37" fmla="*/ 438150 h 1111250"/>
                  <a:gd name="connsiteX38" fmla="*/ 4248150 w 5043487"/>
                  <a:gd name="connsiteY38" fmla="*/ 222250 h 1111250"/>
                  <a:gd name="connsiteX39" fmla="*/ 4279900 w 5043487"/>
                  <a:gd name="connsiteY39" fmla="*/ 82550 h 1111250"/>
                  <a:gd name="connsiteX40" fmla="*/ 4362450 w 5043487"/>
                  <a:gd name="connsiteY40" fmla="*/ 0 h 1111250"/>
                  <a:gd name="connsiteX41" fmla="*/ 4622800 w 5043487"/>
                  <a:gd name="connsiteY41" fmla="*/ 0 h 1111250"/>
                  <a:gd name="connsiteX42" fmla="*/ 4819650 w 5043487"/>
                  <a:gd name="connsiteY42" fmla="*/ 330200 h 1111250"/>
                  <a:gd name="connsiteX43" fmla="*/ 5043487 w 5043487"/>
                  <a:gd name="connsiteY43" fmla="*/ 319087 h 1111250"/>
                  <a:gd name="connsiteX0" fmla="*/ 0 w 5043487"/>
                  <a:gd name="connsiteY0" fmla="*/ 336550 h 1111250"/>
                  <a:gd name="connsiteX1" fmla="*/ 0 w 5043487"/>
                  <a:gd name="connsiteY1" fmla="*/ 346075 h 1111250"/>
                  <a:gd name="connsiteX2" fmla="*/ 215900 w 5043487"/>
                  <a:gd name="connsiteY2" fmla="*/ 336550 h 1111250"/>
                  <a:gd name="connsiteX3" fmla="*/ 431800 w 5043487"/>
                  <a:gd name="connsiteY3" fmla="*/ 0 h 1111250"/>
                  <a:gd name="connsiteX4" fmla="*/ 647700 w 5043487"/>
                  <a:gd name="connsiteY4" fmla="*/ 19050 h 1111250"/>
                  <a:gd name="connsiteX5" fmla="*/ 730250 w 5043487"/>
                  <a:gd name="connsiteY5" fmla="*/ 69850 h 1111250"/>
                  <a:gd name="connsiteX6" fmla="*/ 762000 w 5043487"/>
                  <a:gd name="connsiteY6" fmla="*/ 114300 h 1111250"/>
                  <a:gd name="connsiteX7" fmla="*/ 965200 w 5043487"/>
                  <a:gd name="connsiteY7" fmla="*/ 425450 h 1111250"/>
                  <a:gd name="connsiteX8" fmla="*/ 1016000 w 5043487"/>
                  <a:gd name="connsiteY8" fmla="*/ 457200 h 1111250"/>
                  <a:gd name="connsiteX9" fmla="*/ 1079500 w 5043487"/>
                  <a:gd name="connsiteY9" fmla="*/ 457200 h 1111250"/>
                  <a:gd name="connsiteX10" fmla="*/ 1174750 w 5043487"/>
                  <a:gd name="connsiteY10" fmla="*/ 476250 h 1111250"/>
                  <a:gd name="connsiteX11" fmla="*/ 1225550 w 5043487"/>
                  <a:gd name="connsiteY11" fmla="*/ 501650 h 1111250"/>
                  <a:gd name="connsiteX12" fmla="*/ 1346200 w 5043487"/>
                  <a:gd name="connsiteY12" fmla="*/ 654050 h 1111250"/>
                  <a:gd name="connsiteX13" fmla="*/ 1422400 w 5043487"/>
                  <a:gd name="connsiteY13" fmla="*/ 704850 h 1111250"/>
                  <a:gd name="connsiteX14" fmla="*/ 1479550 w 5043487"/>
                  <a:gd name="connsiteY14" fmla="*/ 704850 h 1111250"/>
                  <a:gd name="connsiteX15" fmla="*/ 1924050 w 5043487"/>
                  <a:gd name="connsiteY15" fmla="*/ 768350 h 1111250"/>
                  <a:gd name="connsiteX16" fmla="*/ 1993900 w 5043487"/>
                  <a:gd name="connsiteY16" fmla="*/ 768350 h 1111250"/>
                  <a:gd name="connsiteX17" fmla="*/ 2076450 w 5043487"/>
                  <a:gd name="connsiteY17" fmla="*/ 742950 h 1111250"/>
                  <a:gd name="connsiteX18" fmla="*/ 2203450 w 5043487"/>
                  <a:gd name="connsiteY18" fmla="*/ 685800 h 1111250"/>
                  <a:gd name="connsiteX19" fmla="*/ 2336800 w 5043487"/>
                  <a:gd name="connsiteY19" fmla="*/ 1028700 h 1111250"/>
                  <a:gd name="connsiteX20" fmla="*/ 2470150 w 5043487"/>
                  <a:gd name="connsiteY20" fmla="*/ 1022350 h 1111250"/>
                  <a:gd name="connsiteX21" fmla="*/ 2565400 w 5043487"/>
                  <a:gd name="connsiteY21" fmla="*/ 1022350 h 1111250"/>
                  <a:gd name="connsiteX22" fmla="*/ 2705100 w 5043487"/>
                  <a:gd name="connsiteY22" fmla="*/ 1111250 h 1111250"/>
                  <a:gd name="connsiteX23" fmla="*/ 2787650 w 5043487"/>
                  <a:gd name="connsiteY23" fmla="*/ 1111250 h 1111250"/>
                  <a:gd name="connsiteX24" fmla="*/ 2901950 w 5043487"/>
                  <a:gd name="connsiteY24" fmla="*/ 1060450 h 1111250"/>
                  <a:gd name="connsiteX25" fmla="*/ 3009900 w 5043487"/>
                  <a:gd name="connsiteY25" fmla="*/ 1009650 h 1111250"/>
                  <a:gd name="connsiteX26" fmla="*/ 3105150 w 5043487"/>
                  <a:gd name="connsiteY26" fmla="*/ 1009650 h 1111250"/>
                  <a:gd name="connsiteX27" fmla="*/ 3175000 w 5043487"/>
                  <a:gd name="connsiteY27" fmla="*/ 768350 h 1111250"/>
                  <a:gd name="connsiteX28" fmla="*/ 3219450 w 5043487"/>
                  <a:gd name="connsiteY28" fmla="*/ 755650 h 1111250"/>
                  <a:gd name="connsiteX29" fmla="*/ 3422650 w 5043487"/>
                  <a:gd name="connsiteY29" fmla="*/ 749300 h 1111250"/>
                  <a:gd name="connsiteX30" fmla="*/ 3486150 w 5043487"/>
                  <a:gd name="connsiteY30" fmla="*/ 736600 h 1111250"/>
                  <a:gd name="connsiteX31" fmla="*/ 3587750 w 5043487"/>
                  <a:gd name="connsiteY31" fmla="*/ 647700 h 1111250"/>
                  <a:gd name="connsiteX32" fmla="*/ 3632200 w 5043487"/>
                  <a:gd name="connsiteY32" fmla="*/ 641350 h 1111250"/>
                  <a:gd name="connsiteX33" fmla="*/ 3854450 w 5043487"/>
                  <a:gd name="connsiteY33" fmla="*/ 622300 h 1111250"/>
                  <a:gd name="connsiteX34" fmla="*/ 3937000 w 5043487"/>
                  <a:gd name="connsiteY34" fmla="*/ 609600 h 1111250"/>
                  <a:gd name="connsiteX35" fmla="*/ 4044950 w 5043487"/>
                  <a:gd name="connsiteY35" fmla="*/ 590550 h 1111250"/>
                  <a:gd name="connsiteX36" fmla="*/ 4095750 w 5043487"/>
                  <a:gd name="connsiteY36" fmla="*/ 495300 h 1111250"/>
                  <a:gd name="connsiteX37" fmla="*/ 4171950 w 5043487"/>
                  <a:gd name="connsiteY37" fmla="*/ 438150 h 1111250"/>
                  <a:gd name="connsiteX38" fmla="*/ 4248150 w 5043487"/>
                  <a:gd name="connsiteY38" fmla="*/ 222250 h 1111250"/>
                  <a:gd name="connsiteX39" fmla="*/ 4279900 w 5043487"/>
                  <a:gd name="connsiteY39" fmla="*/ 82550 h 1111250"/>
                  <a:gd name="connsiteX40" fmla="*/ 4362450 w 5043487"/>
                  <a:gd name="connsiteY40" fmla="*/ 0 h 1111250"/>
                  <a:gd name="connsiteX41" fmla="*/ 4622800 w 5043487"/>
                  <a:gd name="connsiteY41" fmla="*/ 0 h 1111250"/>
                  <a:gd name="connsiteX42" fmla="*/ 4819650 w 5043487"/>
                  <a:gd name="connsiteY42" fmla="*/ 330200 h 1111250"/>
                  <a:gd name="connsiteX43" fmla="*/ 5043487 w 5043487"/>
                  <a:gd name="connsiteY43" fmla="*/ 344487 h 1111250"/>
                  <a:gd name="connsiteX0" fmla="*/ 0 w 5043487"/>
                  <a:gd name="connsiteY0" fmla="*/ 336550 h 1111250"/>
                  <a:gd name="connsiteX1" fmla="*/ 0 w 5043487"/>
                  <a:gd name="connsiteY1" fmla="*/ 346075 h 1111250"/>
                  <a:gd name="connsiteX2" fmla="*/ 215900 w 5043487"/>
                  <a:gd name="connsiteY2" fmla="*/ 336550 h 1111250"/>
                  <a:gd name="connsiteX3" fmla="*/ 431800 w 5043487"/>
                  <a:gd name="connsiteY3" fmla="*/ 0 h 1111250"/>
                  <a:gd name="connsiteX4" fmla="*/ 647700 w 5043487"/>
                  <a:gd name="connsiteY4" fmla="*/ 19050 h 1111250"/>
                  <a:gd name="connsiteX5" fmla="*/ 730250 w 5043487"/>
                  <a:gd name="connsiteY5" fmla="*/ 69850 h 1111250"/>
                  <a:gd name="connsiteX6" fmla="*/ 762000 w 5043487"/>
                  <a:gd name="connsiteY6" fmla="*/ 114300 h 1111250"/>
                  <a:gd name="connsiteX7" fmla="*/ 965200 w 5043487"/>
                  <a:gd name="connsiteY7" fmla="*/ 425450 h 1111250"/>
                  <a:gd name="connsiteX8" fmla="*/ 1016000 w 5043487"/>
                  <a:gd name="connsiteY8" fmla="*/ 457200 h 1111250"/>
                  <a:gd name="connsiteX9" fmla="*/ 1079500 w 5043487"/>
                  <a:gd name="connsiteY9" fmla="*/ 457200 h 1111250"/>
                  <a:gd name="connsiteX10" fmla="*/ 1174750 w 5043487"/>
                  <a:gd name="connsiteY10" fmla="*/ 476250 h 1111250"/>
                  <a:gd name="connsiteX11" fmla="*/ 1225550 w 5043487"/>
                  <a:gd name="connsiteY11" fmla="*/ 501650 h 1111250"/>
                  <a:gd name="connsiteX12" fmla="*/ 1346200 w 5043487"/>
                  <a:gd name="connsiteY12" fmla="*/ 654050 h 1111250"/>
                  <a:gd name="connsiteX13" fmla="*/ 1422400 w 5043487"/>
                  <a:gd name="connsiteY13" fmla="*/ 704850 h 1111250"/>
                  <a:gd name="connsiteX14" fmla="*/ 1479550 w 5043487"/>
                  <a:gd name="connsiteY14" fmla="*/ 704850 h 1111250"/>
                  <a:gd name="connsiteX15" fmla="*/ 1924050 w 5043487"/>
                  <a:gd name="connsiteY15" fmla="*/ 768350 h 1111250"/>
                  <a:gd name="connsiteX16" fmla="*/ 1993900 w 5043487"/>
                  <a:gd name="connsiteY16" fmla="*/ 768350 h 1111250"/>
                  <a:gd name="connsiteX17" fmla="*/ 2076450 w 5043487"/>
                  <a:gd name="connsiteY17" fmla="*/ 742950 h 1111250"/>
                  <a:gd name="connsiteX18" fmla="*/ 2203450 w 5043487"/>
                  <a:gd name="connsiteY18" fmla="*/ 685800 h 1111250"/>
                  <a:gd name="connsiteX19" fmla="*/ 2336800 w 5043487"/>
                  <a:gd name="connsiteY19" fmla="*/ 1028700 h 1111250"/>
                  <a:gd name="connsiteX20" fmla="*/ 2470150 w 5043487"/>
                  <a:gd name="connsiteY20" fmla="*/ 1022350 h 1111250"/>
                  <a:gd name="connsiteX21" fmla="*/ 2565400 w 5043487"/>
                  <a:gd name="connsiteY21" fmla="*/ 1022350 h 1111250"/>
                  <a:gd name="connsiteX22" fmla="*/ 2705100 w 5043487"/>
                  <a:gd name="connsiteY22" fmla="*/ 1111250 h 1111250"/>
                  <a:gd name="connsiteX23" fmla="*/ 2787650 w 5043487"/>
                  <a:gd name="connsiteY23" fmla="*/ 1111250 h 1111250"/>
                  <a:gd name="connsiteX24" fmla="*/ 2901950 w 5043487"/>
                  <a:gd name="connsiteY24" fmla="*/ 1060450 h 1111250"/>
                  <a:gd name="connsiteX25" fmla="*/ 3009900 w 5043487"/>
                  <a:gd name="connsiteY25" fmla="*/ 1009650 h 1111250"/>
                  <a:gd name="connsiteX26" fmla="*/ 3105150 w 5043487"/>
                  <a:gd name="connsiteY26" fmla="*/ 1009650 h 1111250"/>
                  <a:gd name="connsiteX27" fmla="*/ 3175000 w 5043487"/>
                  <a:gd name="connsiteY27" fmla="*/ 768350 h 1111250"/>
                  <a:gd name="connsiteX28" fmla="*/ 3219450 w 5043487"/>
                  <a:gd name="connsiteY28" fmla="*/ 755650 h 1111250"/>
                  <a:gd name="connsiteX29" fmla="*/ 3422650 w 5043487"/>
                  <a:gd name="connsiteY29" fmla="*/ 749300 h 1111250"/>
                  <a:gd name="connsiteX30" fmla="*/ 3486150 w 5043487"/>
                  <a:gd name="connsiteY30" fmla="*/ 736600 h 1111250"/>
                  <a:gd name="connsiteX31" fmla="*/ 3587750 w 5043487"/>
                  <a:gd name="connsiteY31" fmla="*/ 647700 h 1111250"/>
                  <a:gd name="connsiteX32" fmla="*/ 3632200 w 5043487"/>
                  <a:gd name="connsiteY32" fmla="*/ 641350 h 1111250"/>
                  <a:gd name="connsiteX33" fmla="*/ 3854450 w 5043487"/>
                  <a:gd name="connsiteY33" fmla="*/ 622300 h 1111250"/>
                  <a:gd name="connsiteX34" fmla="*/ 3937000 w 5043487"/>
                  <a:gd name="connsiteY34" fmla="*/ 609600 h 1111250"/>
                  <a:gd name="connsiteX35" fmla="*/ 4044950 w 5043487"/>
                  <a:gd name="connsiteY35" fmla="*/ 590550 h 1111250"/>
                  <a:gd name="connsiteX36" fmla="*/ 4095750 w 5043487"/>
                  <a:gd name="connsiteY36" fmla="*/ 495300 h 1111250"/>
                  <a:gd name="connsiteX37" fmla="*/ 4171950 w 5043487"/>
                  <a:gd name="connsiteY37" fmla="*/ 438150 h 1111250"/>
                  <a:gd name="connsiteX38" fmla="*/ 4248150 w 5043487"/>
                  <a:gd name="connsiteY38" fmla="*/ 222250 h 1111250"/>
                  <a:gd name="connsiteX39" fmla="*/ 4279900 w 5043487"/>
                  <a:gd name="connsiteY39" fmla="*/ 82550 h 1111250"/>
                  <a:gd name="connsiteX40" fmla="*/ 4362450 w 5043487"/>
                  <a:gd name="connsiteY40" fmla="*/ 0 h 1111250"/>
                  <a:gd name="connsiteX41" fmla="*/ 4622800 w 5043487"/>
                  <a:gd name="connsiteY41" fmla="*/ 0 h 1111250"/>
                  <a:gd name="connsiteX42" fmla="*/ 4819650 w 5043487"/>
                  <a:gd name="connsiteY42" fmla="*/ 330200 h 1111250"/>
                  <a:gd name="connsiteX43" fmla="*/ 5043487 w 5043487"/>
                  <a:gd name="connsiteY43" fmla="*/ 331787 h 11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43487" h="1111250">
                    <a:moveTo>
                      <a:pt x="0" y="336550"/>
                    </a:moveTo>
                    <a:lnTo>
                      <a:pt x="0" y="346075"/>
                    </a:lnTo>
                    <a:lnTo>
                      <a:pt x="215900" y="336550"/>
                    </a:lnTo>
                    <a:lnTo>
                      <a:pt x="431800" y="0"/>
                    </a:lnTo>
                    <a:lnTo>
                      <a:pt x="647700" y="19050"/>
                    </a:lnTo>
                    <a:lnTo>
                      <a:pt x="730250" y="69850"/>
                    </a:lnTo>
                    <a:lnTo>
                      <a:pt x="762000" y="114300"/>
                    </a:lnTo>
                    <a:lnTo>
                      <a:pt x="965200" y="425450"/>
                    </a:lnTo>
                    <a:lnTo>
                      <a:pt x="1016000" y="457200"/>
                    </a:lnTo>
                    <a:lnTo>
                      <a:pt x="1079500" y="457200"/>
                    </a:lnTo>
                    <a:lnTo>
                      <a:pt x="1174750" y="476250"/>
                    </a:lnTo>
                    <a:lnTo>
                      <a:pt x="1225550" y="501650"/>
                    </a:lnTo>
                    <a:lnTo>
                      <a:pt x="1346200" y="654050"/>
                    </a:lnTo>
                    <a:lnTo>
                      <a:pt x="1422400" y="704850"/>
                    </a:lnTo>
                    <a:lnTo>
                      <a:pt x="1479550" y="704850"/>
                    </a:lnTo>
                    <a:lnTo>
                      <a:pt x="1924050" y="768350"/>
                    </a:lnTo>
                    <a:lnTo>
                      <a:pt x="1993900" y="768350"/>
                    </a:lnTo>
                    <a:lnTo>
                      <a:pt x="2076450" y="742950"/>
                    </a:lnTo>
                    <a:lnTo>
                      <a:pt x="2203450" y="685800"/>
                    </a:lnTo>
                    <a:lnTo>
                      <a:pt x="2336800" y="1028700"/>
                    </a:lnTo>
                    <a:lnTo>
                      <a:pt x="2470150" y="1022350"/>
                    </a:lnTo>
                    <a:lnTo>
                      <a:pt x="2565400" y="1022350"/>
                    </a:lnTo>
                    <a:lnTo>
                      <a:pt x="2705100" y="1111250"/>
                    </a:lnTo>
                    <a:lnTo>
                      <a:pt x="2787650" y="1111250"/>
                    </a:lnTo>
                    <a:lnTo>
                      <a:pt x="2901950" y="1060450"/>
                    </a:lnTo>
                    <a:lnTo>
                      <a:pt x="3009900" y="1009650"/>
                    </a:lnTo>
                    <a:lnTo>
                      <a:pt x="3105150" y="1009650"/>
                    </a:lnTo>
                    <a:lnTo>
                      <a:pt x="3175000" y="768350"/>
                    </a:lnTo>
                    <a:lnTo>
                      <a:pt x="3219450" y="755650"/>
                    </a:lnTo>
                    <a:lnTo>
                      <a:pt x="3422650" y="749300"/>
                    </a:lnTo>
                    <a:lnTo>
                      <a:pt x="3486150" y="736600"/>
                    </a:lnTo>
                    <a:lnTo>
                      <a:pt x="3587750" y="647700"/>
                    </a:lnTo>
                    <a:lnTo>
                      <a:pt x="3632200" y="641350"/>
                    </a:lnTo>
                    <a:lnTo>
                      <a:pt x="3854450" y="622300"/>
                    </a:lnTo>
                    <a:lnTo>
                      <a:pt x="3937000" y="609600"/>
                    </a:lnTo>
                    <a:lnTo>
                      <a:pt x="4044950" y="590550"/>
                    </a:lnTo>
                    <a:lnTo>
                      <a:pt x="4095750" y="495300"/>
                    </a:lnTo>
                    <a:lnTo>
                      <a:pt x="4171950" y="438150"/>
                    </a:lnTo>
                    <a:lnTo>
                      <a:pt x="4248150" y="222250"/>
                    </a:lnTo>
                    <a:lnTo>
                      <a:pt x="4279900" y="82550"/>
                    </a:lnTo>
                    <a:lnTo>
                      <a:pt x="4362450" y="0"/>
                    </a:lnTo>
                    <a:lnTo>
                      <a:pt x="4622800" y="0"/>
                    </a:lnTo>
                    <a:lnTo>
                      <a:pt x="4819650" y="330200"/>
                    </a:lnTo>
                    <a:lnTo>
                      <a:pt x="5043487" y="331787"/>
                    </a:lnTo>
                  </a:path>
                </a:pathLst>
              </a:custGeom>
              <a:noFill/>
              <a:ln w="9525" cap="flat" cmpd="sng" algn="ctr">
                <a:solidFill>
                  <a:sysClr val="windowText" lastClr="000000"/>
                </a:solidFill>
                <a:prstDash val="solid"/>
              </a:ln>
              <a:effectLst/>
            </p:spPr>
            <p:txBody>
              <a:bodyPr rtlCol="0" anchor="ctr"/>
              <a:lstStyle/>
              <a:p>
                <a:pPr algn="ctr" defTabSz="914400" eaLnBrk="0" fontAlgn="base" hangingPunct="0">
                  <a:spcBef>
                    <a:spcPct val="0"/>
                  </a:spcBef>
                  <a:spcAft>
                    <a:spcPct val="0"/>
                  </a:spcAft>
                  <a:defRPr/>
                </a:pPr>
                <a:endParaRPr kumimoji="1" lang="ja-JP" altLang="en-US" kern="0">
                  <a:solidFill>
                    <a:prstClr val="white"/>
                  </a:solidFill>
                  <a:latin typeface="Calibri"/>
                  <a:ea typeface="ＭＳ Ｐゴシック" panose="020B0600070205080204" pitchFamily="50" charset="-128"/>
                </a:endParaRPr>
              </a:p>
            </p:txBody>
          </p:sp>
        </p:grpSp>
        <p:sp>
          <p:nvSpPr>
            <p:cNvPr id="20" name="正方形/長方形 19">
              <a:extLst>
                <a:ext uri="{FF2B5EF4-FFF2-40B4-BE49-F238E27FC236}">
                  <a16:creationId xmlns:a16="http://schemas.microsoft.com/office/drawing/2014/main" id="{1C604D07-E3BB-5F9E-17D1-A39E226F5185}"/>
                </a:ext>
              </a:extLst>
            </p:cNvPr>
            <p:cNvSpPr/>
            <p:nvPr/>
          </p:nvSpPr>
          <p:spPr>
            <a:xfrm>
              <a:off x="6687054" y="5578240"/>
              <a:ext cx="1159356" cy="2857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樹木断面積の差分</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rPr>
                <a:t>（</a:t>
              </a:r>
              <a:r>
                <a:rPr kumimoji="1" lang="en-US" altLang="ja-JP" sz="800" dirty="0">
                  <a:solidFill>
                    <a:schemeClr val="tx1"/>
                  </a:solidFill>
                  <a:latin typeface="メイリオ" panose="020B0604030504040204" pitchFamily="50" charset="-128"/>
                  <a:ea typeface="メイリオ" panose="020B0604030504040204" pitchFamily="50" charset="-128"/>
                </a:rPr>
                <a:t>2020</a:t>
              </a:r>
              <a:r>
                <a:rPr kumimoji="1" lang="ja-JP" altLang="en-US" sz="800" dirty="0">
                  <a:solidFill>
                    <a:schemeClr val="tx1"/>
                  </a:solidFill>
                  <a:latin typeface="メイリオ" panose="020B0604030504040204" pitchFamily="50" charset="-128"/>
                  <a:ea typeface="メイリオ" panose="020B0604030504040204" pitchFamily="50" charset="-128"/>
                </a:rPr>
                <a:t>年</a:t>
              </a:r>
              <a:r>
                <a:rPr kumimoji="1" lang="en-US" altLang="ja-JP" sz="800" dirty="0">
                  <a:solidFill>
                    <a:schemeClr val="tx1"/>
                  </a:solidFill>
                  <a:latin typeface="メイリオ" panose="020B0604030504040204" pitchFamily="50" charset="-128"/>
                  <a:ea typeface="メイリオ" panose="020B0604030504040204" pitchFamily="50" charset="-128"/>
                </a:rPr>
                <a:t>-2016</a:t>
              </a:r>
              <a:r>
                <a:rPr kumimoji="1" lang="ja-JP" altLang="en-US" sz="800" dirty="0">
                  <a:solidFill>
                    <a:schemeClr val="tx1"/>
                  </a:solidFill>
                  <a:latin typeface="メイリオ" panose="020B0604030504040204" pitchFamily="50" charset="-128"/>
                  <a:ea typeface="メイリオ" panose="020B0604030504040204" pitchFamily="50" charset="-128"/>
                </a:rPr>
                <a:t>年）</a:t>
              </a:r>
            </a:p>
          </p:txBody>
        </p:sp>
        <p:cxnSp>
          <p:nvCxnSpPr>
            <p:cNvPr id="21" name="直線矢印コネクタ 20">
              <a:extLst>
                <a:ext uri="{FF2B5EF4-FFF2-40B4-BE49-F238E27FC236}">
                  <a16:creationId xmlns:a16="http://schemas.microsoft.com/office/drawing/2014/main" id="{2BDB0274-747E-3E95-57DF-FA64CFFF50DB}"/>
                </a:ext>
              </a:extLst>
            </p:cNvPr>
            <p:cNvCxnSpPr>
              <a:cxnSpLocks/>
              <a:stCxn id="20" idx="2"/>
            </p:cNvCxnSpPr>
            <p:nvPr/>
          </p:nvCxnSpPr>
          <p:spPr>
            <a:xfrm>
              <a:off x="7266732" y="5863973"/>
              <a:ext cx="202377" cy="1565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675E4AD8-72A6-0808-A873-8279A9DBBEC2}"/>
                </a:ext>
              </a:extLst>
            </p:cNvPr>
            <p:cNvCxnSpPr>
              <a:cxnSpLocks/>
              <a:stCxn id="20" idx="2"/>
              <a:endCxn id="30" idx="1"/>
            </p:cNvCxnSpPr>
            <p:nvPr/>
          </p:nvCxnSpPr>
          <p:spPr>
            <a:xfrm>
              <a:off x="7266732" y="5863973"/>
              <a:ext cx="812156" cy="164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グループ化 34">
            <a:extLst>
              <a:ext uri="{FF2B5EF4-FFF2-40B4-BE49-F238E27FC236}">
                <a16:creationId xmlns:a16="http://schemas.microsoft.com/office/drawing/2014/main" id="{83C0702E-BF9F-D638-ACF9-5F3B2A838AB0}"/>
              </a:ext>
            </a:extLst>
          </p:cNvPr>
          <p:cNvGrpSpPr/>
          <p:nvPr/>
        </p:nvGrpSpPr>
        <p:grpSpPr>
          <a:xfrm>
            <a:off x="9750758" y="4400584"/>
            <a:ext cx="1976090" cy="1034455"/>
            <a:chOff x="6687054" y="4385376"/>
            <a:chExt cx="1976090" cy="1034455"/>
          </a:xfrm>
        </p:grpSpPr>
        <p:grpSp>
          <p:nvGrpSpPr>
            <p:cNvPr id="36" name="グループ化 35">
              <a:extLst>
                <a:ext uri="{FF2B5EF4-FFF2-40B4-BE49-F238E27FC236}">
                  <a16:creationId xmlns:a16="http://schemas.microsoft.com/office/drawing/2014/main" id="{14D0C440-8A5F-2F98-E623-D7D7D93B0A27}"/>
                </a:ext>
              </a:extLst>
            </p:cNvPr>
            <p:cNvGrpSpPr/>
            <p:nvPr/>
          </p:nvGrpSpPr>
          <p:grpSpPr>
            <a:xfrm>
              <a:off x="7007381" y="4699761"/>
              <a:ext cx="1655763" cy="720070"/>
              <a:chOff x="479376" y="4854716"/>
              <a:chExt cx="5057896" cy="1501637"/>
            </a:xfrm>
          </p:grpSpPr>
          <p:sp>
            <p:nvSpPr>
              <p:cNvPr id="40" name="正方形/長方形 39">
                <a:extLst>
                  <a:ext uri="{FF2B5EF4-FFF2-40B4-BE49-F238E27FC236}">
                    <a16:creationId xmlns:a16="http://schemas.microsoft.com/office/drawing/2014/main" id="{394ACF7A-3DE4-1397-39AE-BDD3605D31AE}"/>
                  </a:ext>
                </a:extLst>
              </p:cNvPr>
              <p:cNvSpPr/>
              <p:nvPr/>
            </p:nvSpPr>
            <p:spPr>
              <a:xfrm>
                <a:off x="1057380" y="5032452"/>
                <a:ext cx="3888432" cy="1230559"/>
              </a:xfrm>
              <a:prstGeom prst="rect">
                <a:avLst/>
              </a:prstGeom>
              <a:solidFill>
                <a:srgbClr val="C6D9F1">
                  <a:alpha val="50196"/>
                </a:srgbClr>
              </a:solidFill>
              <a:ln w="12700" cap="flat" cmpd="sng" algn="ctr">
                <a:solidFill>
                  <a:srgbClr val="1F497D"/>
                </a:solidFill>
                <a:prstDash val="solid"/>
              </a:ln>
              <a:effectLst/>
            </p:spPr>
            <p:txBody>
              <a:bodyPr rtlCol="0" anchor="ctr"/>
              <a:lstStyle/>
              <a:p>
                <a:pPr algn="ctr" defTabSz="914400" eaLnBrk="0" fontAlgn="base" hangingPunct="0">
                  <a:spcBef>
                    <a:spcPct val="0"/>
                  </a:spcBef>
                  <a:spcAft>
                    <a:spcPct val="0"/>
                  </a:spcAft>
                  <a:defRPr/>
                </a:pPr>
                <a:endParaRPr kumimoji="1" lang="ja-JP" altLang="en-US" kern="0" dirty="0">
                  <a:solidFill>
                    <a:srgbClr val="002060"/>
                  </a:solidFill>
                  <a:latin typeface="HG創英角ｺﾞｼｯｸUB" panose="020B0909000000000000" pitchFamily="49" charset="-128"/>
                  <a:ea typeface="HG創英角ｺﾞｼｯｸUB" panose="020B0909000000000000" pitchFamily="49" charset="-128"/>
                </a:endParaRPr>
              </a:p>
            </p:txBody>
          </p:sp>
          <p:sp>
            <p:nvSpPr>
              <p:cNvPr id="41" name="フリーフォーム: 図形 40">
                <a:extLst>
                  <a:ext uri="{FF2B5EF4-FFF2-40B4-BE49-F238E27FC236}">
                    <a16:creationId xmlns:a16="http://schemas.microsoft.com/office/drawing/2014/main" id="{E32CFA24-C79D-D494-0AD5-42A70FB4820D}"/>
                  </a:ext>
                </a:extLst>
              </p:cNvPr>
              <p:cNvSpPr/>
              <p:nvPr/>
            </p:nvSpPr>
            <p:spPr>
              <a:xfrm>
                <a:off x="486018" y="4854716"/>
                <a:ext cx="5051254" cy="1497713"/>
              </a:xfrm>
              <a:custGeom>
                <a:avLst/>
                <a:gdLst>
                  <a:gd name="connsiteX0" fmla="*/ 0 w 5029200"/>
                  <a:gd name="connsiteY0" fmla="*/ 336550 h 1111250"/>
                  <a:gd name="connsiteX1" fmla="*/ 0 w 5029200"/>
                  <a:gd name="connsiteY1" fmla="*/ 336550 h 1111250"/>
                  <a:gd name="connsiteX2" fmla="*/ 215900 w 5029200"/>
                  <a:gd name="connsiteY2" fmla="*/ 336550 h 1111250"/>
                  <a:gd name="connsiteX3" fmla="*/ 431800 w 5029200"/>
                  <a:gd name="connsiteY3" fmla="*/ 0 h 1111250"/>
                  <a:gd name="connsiteX4" fmla="*/ 647700 w 5029200"/>
                  <a:gd name="connsiteY4" fmla="*/ 19050 h 1111250"/>
                  <a:gd name="connsiteX5" fmla="*/ 730250 w 5029200"/>
                  <a:gd name="connsiteY5" fmla="*/ 69850 h 1111250"/>
                  <a:gd name="connsiteX6" fmla="*/ 762000 w 5029200"/>
                  <a:gd name="connsiteY6" fmla="*/ 114300 h 1111250"/>
                  <a:gd name="connsiteX7" fmla="*/ 965200 w 5029200"/>
                  <a:gd name="connsiteY7" fmla="*/ 425450 h 1111250"/>
                  <a:gd name="connsiteX8" fmla="*/ 1016000 w 5029200"/>
                  <a:gd name="connsiteY8" fmla="*/ 457200 h 1111250"/>
                  <a:gd name="connsiteX9" fmla="*/ 1079500 w 5029200"/>
                  <a:gd name="connsiteY9" fmla="*/ 457200 h 1111250"/>
                  <a:gd name="connsiteX10" fmla="*/ 1174750 w 5029200"/>
                  <a:gd name="connsiteY10" fmla="*/ 476250 h 1111250"/>
                  <a:gd name="connsiteX11" fmla="*/ 1225550 w 5029200"/>
                  <a:gd name="connsiteY11" fmla="*/ 501650 h 1111250"/>
                  <a:gd name="connsiteX12" fmla="*/ 1346200 w 5029200"/>
                  <a:gd name="connsiteY12" fmla="*/ 654050 h 1111250"/>
                  <a:gd name="connsiteX13" fmla="*/ 1422400 w 5029200"/>
                  <a:gd name="connsiteY13" fmla="*/ 704850 h 1111250"/>
                  <a:gd name="connsiteX14" fmla="*/ 1479550 w 5029200"/>
                  <a:gd name="connsiteY14" fmla="*/ 704850 h 1111250"/>
                  <a:gd name="connsiteX15" fmla="*/ 1924050 w 5029200"/>
                  <a:gd name="connsiteY15" fmla="*/ 768350 h 1111250"/>
                  <a:gd name="connsiteX16" fmla="*/ 1993900 w 5029200"/>
                  <a:gd name="connsiteY16" fmla="*/ 768350 h 1111250"/>
                  <a:gd name="connsiteX17" fmla="*/ 2076450 w 5029200"/>
                  <a:gd name="connsiteY17" fmla="*/ 742950 h 1111250"/>
                  <a:gd name="connsiteX18" fmla="*/ 2203450 w 5029200"/>
                  <a:gd name="connsiteY18" fmla="*/ 685800 h 1111250"/>
                  <a:gd name="connsiteX19" fmla="*/ 2336800 w 5029200"/>
                  <a:gd name="connsiteY19" fmla="*/ 1028700 h 1111250"/>
                  <a:gd name="connsiteX20" fmla="*/ 2470150 w 5029200"/>
                  <a:gd name="connsiteY20" fmla="*/ 1022350 h 1111250"/>
                  <a:gd name="connsiteX21" fmla="*/ 2565400 w 5029200"/>
                  <a:gd name="connsiteY21" fmla="*/ 1022350 h 1111250"/>
                  <a:gd name="connsiteX22" fmla="*/ 2705100 w 5029200"/>
                  <a:gd name="connsiteY22" fmla="*/ 1111250 h 1111250"/>
                  <a:gd name="connsiteX23" fmla="*/ 2787650 w 5029200"/>
                  <a:gd name="connsiteY23" fmla="*/ 1111250 h 1111250"/>
                  <a:gd name="connsiteX24" fmla="*/ 2901950 w 5029200"/>
                  <a:gd name="connsiteY24" fmla="*/ 1060450 h 1111250"/>
                  <a:gd name="connsiteX25" fmla="*/ 3009900 w 5029200"/>
                  <a:gd name="connsiteY25" fmla="*/ 1009650 h 1111250"/>
                  <a:gd name="connsiteX26" fmla="*/ 3105150 w 5029200"/>
                  <a:gd name="connsiteY26" fmla="*/ 1009650 h 1111250"/>
                  <a:gd name="connsiteX27" fmla="*/ 3175000 w 5029200"/>
                  <a:gd name="connsiteY27" fmla="*/ 768350 h 1111250"/>
                  <a:gd name="connsiteX28" fmla="*/ 3219450 w 5029200"/>
                  <a:gd name="connsiteY28" fmla="*/ 755650 h 1111250"/>
                  <a:gd name="connsiteX29" fmla="*/ 3422650 w 5029200"/>
                  <a:gd name="connsiteY29" fmla="*/ 749300 h 1111250"/>
                  <a:gd name="connsiteX30" fmla="*/ 3486150 w 5029200"/>
                  <a:gd name="connsiteY30" fmla="*/ 736600 h 1111250"/>
                  <a:gd name="connsiteX31" fmla="*/ 3587750 w 5029200"/>
                  <a:gd name="connsiteY31" fmla="*/ 647700 h 1111250"/>
                  <a:gd name="connsiteX32" fmla="*/ 3632200 w 5029200"/>
                  <a:gd name="connsiteY32" fmla="*/ 641350 h 1111250"/>
                  <a:gd name="connsiteX33" fmla="*/ 3854450 w 5029200"/>
                  <a:gd name="connsiteY33" fmla="*/ 622300 h 1111250"/>
                  <a:gd name="connsiteX34" fmla="*/ 3937000 w 5029200"/>
                  <a:gd name="connsiteY34" fmla="*/ 609600 h 1111250"/>
                  <a:gd name="connsiteX35" fmla="*/ 4044950 w 5029200"/>
                  <a:gd name="connsiteY35" fmla="*/ 590550 h 1111250"/>
                  <a:gd name="connsiteX36" fmla="*/ 4095750 w 5029200"/>
                  <a:gd name="connsiteY36" fmla="*/ 495300 h 1111250"/>
                  <a:gd name="connsiteX37" fmla="*/ 4171950 w 5029200"/>
                  <a:gd name="connsiteY37" fmla="*/ 438150 h 1111250"/>
                  <a:gd name="connsiteX38" fmla="*/ 4248150 w 5029200"/>
                  <a:gd name="connsiteY38" fmla="*/ 222250 h 1111250"/>
                  <a:gd name="connsiteX39" fmla="*/ 4279900 w 5029200"/>
                  <a:gd name="connsiteY39" fmla="*/ 82550 h 1111250"/>
                  <a:gd name="connsiteX40" fmla="*/ 4362450 w 5029200"/>
                  <a:gd name="connsiteY40" fmla="*/ 0 h 1111250"/>
                  <a:gd name="connsiteX41" fmla="*/ 4622800 w 5029200"/>
                  <a:gd name="connsiteY41" fmla="*/ 0 h 1111250"/>
                  <a:gd name="connsiteX42" fmla="*/ 4819650 w 5029200"/>
                  <a:gd name="connsiteY42" fmla="*/ 330200 h 1111250"/>
                  <a:gd name="connsiteX43" fmla="*/ 5029200 w 5029200"/>
                  <a:gd name="connsiteY43" fmla="*/ 323850 h 1111250"/>
                  <a:gd name="connsiteX0" fmla="*/ 6973 w 5036173"/>
                  <a:gd name="connsiteY0" fmla="*/ 336550 h 1111250"/>
                  <a:gd name="connsiteX1" fmla="*/ 6973 w 5036173"/>
                  <a:gd name="connsiteY1" fmla="*/ 336550 h 1111250"/>
                  <a:gd name="connsiteX2" fmla="*/ 0 w 5036173"/>
                  <a:gd name="connsiteY2" fmla="*/ 348363 h 1111250"/>
                  <a:gd name="connsiteX3" fmla="*/ 222873 w 5036173"/>
                  <a:gd name="connsiteY3" fmla="*/ 336550 h 1111250"/>
                  <a:gd name="connsiteX4" fmla="*/ 438773 w 5036173"/>
                  <a:gd name="connsiteY4" fmla="*/ 0 h 1111250"/>
                  <a:gd name="connsiteX5" fmla="*/ 654673 w 5036173"/>
                  <a:gd name="connsiteY5" fmla="*/ 19050 h 1111250"/>
                  <a:gd name="connsiteX6" fmla="*/ 737223 w 5036173"/>
                  <a:gd name="connsiteY6" fmla="*/ 69850 h 1111250"/>
                  <a:gd name="connsiteX7" fmla="*/ 768973 w 5036173"/>
                  <a:gd name="connsiteY7" fmla="*/ 114300 h 1111250"/>
                  <a:gd name="connsiteX8" fmla="*/ 972173 w 5036173"/>
                  <a:gd name="connsiteY8" fmla="*/ 425450 h 1111250"/>
                  <a:gd name="connsiteX9" fmla="*/ 1022973 w 5036173"/>
                  <a:gd name="connsiteY9" fmla="*/ 457200 h 1111250"/>
                  <a:gd name="connsiteX10" fmla="*/ 1086473 w 5036173"/>
                  <a:gd name="connsiteY10" fmla="*/ 457200 h 1111250"/>
                  <a:gd name="connsiteX11" fmla="*/ 1181723 w 5036173"/>
                  <a:gd name="connsiteY11" fmla="*/ 476250 h 1111250"/>
                  <a:gd name="connsiteX12" fmla="*/ 1232523 w 5036173"/>
                  <a:gd name="connsiteY12" fmla="*/ 501650 h 1111250"/>
                  <a:gd name="connsiteX13" fmla="*/ 1353173 w 5036173"/>
                  <a:gd name="connsiteY13" fmla="*/ 654050 h 1111250"/>
                  <a:gd name="connsiteX14" fmla="*/ 1429373 w 5036173"/>
                  <a:gd name="connsiteY14" fmla="*/ 704850 h 1111250"/>
                  <a:gd name="connsiteX15" fmla="*/ 1486523 w 5036173"/>
                  <a:gd name="connsiteY15" fmla="*/ 704850 h 1111250"/>
                  <a:gd name="connsiteX16" fmla="*/ 1931023 w 5036173"/>
                  <a:gd name="connsiteY16" fmla="*/ 768350 h 1111250"/>
                  <a:gd name="connsiteX17" fmla="*/ 2000873 w 5036173"/>
                  <a:gd name="connsiteY17" fmla="*/ 768350 h 1111250"/>
                  <a:gd name="connsiteX18" fmla="*/ 2083423 w 5036173"/>
                  <a:gd name="connsiteY18" fmla="*/ 742950 h 1111250"/>
                  <a:gd name="connsiteX19" fmla="*/ 2210423 w 5036173"/>
                  <a:gd name="connsiteY19" fmla="*/ 685800 h 1111250"/>
                  <a:gd name="connsiteX20" fmla="*/ 2343773 w 5036173"/>
                  <a:gd name="connsiteY20" fmla="*/ 1028700 h 1111250"/>
                  <a:gd name="connsiteX21" fmla="*/ 2477123 w 5036173"/>
                  <a:gd name="connsiteY21" fmla="*/ 1022350 h 1111250"/>
                  <a:gd name="connsiteX22" fmla="*/ 2572373 w 5036173"/>
                  <a:gd name="connsiteY22" fmla="*/ 1022350 h 1111250"/>
                  <a:gd name="connsiteX23" fmla="*/ 2712073 w 5036173"/>
                  <a:gd name="connsiteY23" fmla="*/ 1111250 h 1111250"/>
                  <a:gd name="connsiteX24" fmla="*/ 2794623 w 5036173"/>
                  <a:gd name="connsiteY24" fmla="*/ 1111250 h 1111250"/>
                  <a:gd name="connsiteX25" fmla="*/ 2908923 w 5036173"/>
                  <a:gd name="connsiteY25" fmla="*/ 1060450 h 1111250"/>
                  <a:gd name="connsiteX26" fmla="*/ 3016873 w 5036173"/>
                  <a:gd name="connsiteY26" fmla="*/ 1009650 h 1111250"/>
                  <a:gd name="connsiteX27" fmla="*/ 3112123 w 5036173"/>
                  <a:gd name="connsiteY27" fmla="*/ 1009650 h 1111250"/>
                  <a:gd name="connsiteX28" fmla="*/ 3181973 w 5036173"/>
                  <a:gd name="connsiteY28" fmla="*/ 768350 h 1111250"/>
                  <a:gd name="connsiteX29" fmla="*/ 3226423 w 5036173"/>
                  <a:gd name="connsiteY29" fmla="*/ 755650 h 1111250"/>
                  <a:gd name="connsiteX30" fmla="*/ 3429623 w 5036173"/>
                  <a:gd name="connsiteY30" fmla="*/ 749300 h 1111250"/>
                  <a:gd name="connsiteX31" fmla="*/ 3493123 w 5036173"/>
                  <a:gd name="connsiteY31" fmla="*/ 736600 h 1111250"/>
                  <a:gd name="connsiteX32" fmla="*/ 3594723 w 5036173"/>
                  <a:gd name="connsiteY32" fmla="*/ 647700 h 1111250"/>
                  <a:gd name="connsiteX33" fmla="*/ 3639173 w 5036173"/>
                  <a:gd name="connsiteY33" fmla="*/ 641350 h 1111250"/>
                  <a:gd name="connsiteX34" fmla="*/ 3861423 w 5036173"/>
                  <a:gd name="connsiteY34" fmla="*/ 622300 h 1111250"/>
                  <a:gd name="connsiteX35" fmla="*/ 3943973 w 5036173"/>
                  <a:gd name="connsiteY35" fmla="*/ 609600 h 1111250"/>
                  <a:gd name="connsiteX36" fmla="*/ 4051923 w 5036173"/>
                  <a:gd name="connsiteY36" fmla="*/ 590550 h 1111250"/>
                  <a:gd name="connsiteX37" fmla="*/ 4102723 w 5036173"/>
                  <a:gd name="connsiteY37" fmla="*/ 495300 h 1111250"/>
                  <a:gd name="connsiteX38" fmla="*/ 4178923 w 5036173"/>
                  <a:gd name="connsiteY38" fmla="*/ 438150 h 1111250"/>
                  <a:gd name="connsiteX39" fmla="*/ 4255123 w 5036173"/>
                  <a:gd name="connsiteY39" fmla="*/ 222250 h 1111250"/>
                  <a:gd name="connsiteX40" fmla="*/ 4286873 w 5036173"/>
                  <a:gd name="connsiteY40" fmla="*/ 82550 h 1111250"/>
                  <a:gd name="connsiteX41" fmla="*/ 4369423 w 5036173"/>
                  <a:gd name="connsiteY41" fmla="*/ 0 h 1111250"/>
                  <a:gd name="connsiteX42" fmla="*/ 4629773 w 5036173"/>
                  <a:gd name="connsiteY42" fmla="*/ 0 h 1111250"/>
                  <a:gd name="connsiteX43" fmla="*/ 4826623 w 5036173"/>
                  <a:gd name="connsiteY43" fmla="*/ 330200 h 1111250"/>
                  <a:gd name="connsiteX44" fmla="*/ 5036173 w 5036173"/>
                  <a:gd name="connsiteY44" fmla="*/ 323850 h 1111250"/>
                  <a:gd name="connsiteX0" fmla="*/ 6973 w 5036173"/>
                  <a:gd name="connsiteY0" fmla="*/ 336550 h 1169987"/>
                  <a:gd name="connsiteX1" fmla="*/ 21260 w 5036173"/>
                  <a:gd name="connsiteY1" fmla="*/ 1169987 h 1169987"/>
                  <a:gd name="connsiteX2" fmla="*/ 0 w 5036173"/>
                  <a:gd name="connsiteY2" fmla="*/ 348363 h 1169987"/>
                  <a:gd name="connsiteX3" fmla="*/ 222873 w 5036173"/>
                  <a:gd name="connsiteY3" fmla="*/ 336550 h 1169987"/>
                  <a:gd name="connsiteX4" fmla="*/ 438773 w 5036173"/>
                  <a:gd name="connsiteY4" fmla="*/ 0 h 1169987"/>
                  <a:gd name="connsiteX5" fmla="*/ 654673 w 5036173"/>
                  <a:gd name="connsiteY5" fmla="*/ 19050 h 1169987"/>
                  <a:gd name="connsiteX6" fmla="*/ 737223 w 5036173"/>
                  <a:gd name="connsiteY6" fmla="*/ 69850 h 1169987"/>
                  <a:gd name="connsiteX7" fmla="*/ 768973 w 5036173"/>
                  <a:gd name="connsiteY7" fmla="*/ 114300 h 1169987"/>
                  <a:gd name="connsiteX8" fmla="*/ 972173 w 5036173"/>
                  <a:gd name="connsiteY8" fmla="*/ 425450 h 1169987"/>
                  <a:gd name="connsiteX9" fmla="*/ 1022973 w 5036173"/>
                  <a:gd name="connsiteY9" fmla="*/ 457200 h 1169987"/>
                  <a:gd name="connsiteX10" fmla="*/ 1086473 w 5036173"/>
                  <a:gd name="connsiteY10" fmla="*/ 457200 h 1169987"/>
                  <a:gd name="connsiteX11" fmla="*/ 1181723 w 5036173"/>
                  <a:gd name="connsiteY11" fmla="*/ 476250 h 1169987"/>
                  <a:gd name="connsiteX12" fmla="*/ 1232523 w 5036173"/>
                  <a:gd name="connsiteY12" fmla="*/ 501650 h 1169987"/>
                  <a:gd name="connsiteX13" fmla="*/ 1353173 w 5036173"/>
                  <a:gd name="connsiteY13" fmla="*/ 654050 h 1169987"/>
                  <a:gd name="connsiteX14" fmla="*/ 1429373 w 5036173"/>
                  <a:gd name="connsiteY14" fmla="*/ 704850 h 1169987"/>
                  <a:gd name="connsiteX15" fmla="*/ 1486523 w 5036173"/>
                  <a:gd name="connsiteY15" fmla="*/ 704850 h 1169987"/>
                  <a:gd name="connsiteX16" fmla="*/ 1931023 w 5036173"/>
                  <a:gd name="connsiteY16" fmla="*/ 768350 h 1169987"/>
                  <a:gd name="connsiteX17" fmla="*/ 2000873 w 5036173"/>
                  <a:gd name="connsiteY17" fmla="*/ 768350 h 1169987"/>
                  <a:gd name="connsiteX18" fmla="*/ 2083423 w 5036173"/>
                  <a:gd name="connsiteY18" fmla="*/ 742950 h 1169987"/>
                  <a:gd name="connsiteX19" fmla="*/ 2210423 w 5036173"/>
                  <a:gd name="connsiteY19" fmla="*/ 685800 h 1169987"/>
                  <a:gd name="connsiteX20" fmla="*/ 2343773 w 5036173"/>
                  <a:gd name="connsiteY20" fmla="*/ 1028700 h 1169987"/>
                  <a:gd name="connsiteX21" fmla="*/ 2477123 w 5036173"/>
                  <a:gd name="connsiteY21" fmla="*/ 1022350 h 1169987"/>
                  <a:gd name="connsiteX22" fmla="*/ 2572373 w 5036173"/>
                  <a:gd name="connsiteY22" fmla="*/ 1022350 h 1169987"/>
                  <a:gd name="connsiteX23" fmla="*/ 2712073 w 5036173"/>
                  <a:gd name="connsiteY23" fmla="*/ 1111250 h 1169987"/>
                  <a:gd name="connsiteX24" fmla="*/ 2794623 w 5036173"/>
                  <a:gd name="connsiteY24" fmla="*/ 1111250 h 1169987"/>
                  <a:gd name="connsiteX25" fmla="*/ 2908923 w 5036173"/>
                  <a:gd name="connsiteY25" fmla="*/ 1060450 h 1169987"/>
                  <a:gd name="connsiteX26" fmla="*/ 3016873 w 5036173"/>
                  <a:gd name="connsiteY26" fmla="*/ 1009650 h 1169987"/>
                  <a:gd name="connsiteX27" fmla="*/ 3112123 w 5036173"/>
                  <a:gd name="connsiteY27" fmla="*/ 1009650 h 1169987"/>
                  <a:gd name="connsiteX28" fmla="*/ 3181973 w 5036173"/>
                  <a:gd name="connsiteY28" fmla="*/ 768350 h 1169987"/>
                  <a:gd name="connsiteX29" fmla="*/ 3226423 w 5036173"/>
                  <a:gd name="connsiteY29" fmla="*/ 755650 h 1169987"/>
                  <a:gd name="connsiteX30" fmla="*/ 3429623 w 5036173"/>
                  <a:gd name="connsiteY30" fmla="*/ 749300 h 1169987"/>
                  <a:gd name="connsiteX31" fmla="*/ 3493123 w 5036173"/>
                  <a:gd name="connsiteY31" fmla="*/ 736600 h 1169987"/>
                  <a:gd name="connsiteX32" fmla="*/ 3594723 w 5036173"/>
                  <a:gd name="connsiteY32" fmla="*/ 647700 h 1169987"/>
                  <a:gd name="connsiteX33" fmla="*/ 3639173 w 5036173"/>
                  <a:gd name="connsiteY33" fmla="*/ 641350 h 1169987"/>
                  <a:gd name="connsiteX34" fmla="*/ 3861423 w 5036173"/>
                  <a:gd name="connsiteY34" fmla="*/ 622300 h 1169987"/>
                  <a:gd name="connsiteX35" fmla="*/ 3943973 w 5036173"/>
                  <a:gd name="connsiteY35" fmla="*/ 609600 h 1169987"/>
                  <a:gd name="connsiteX36" fmla="*/ 4051923 w 5036173"/>
                  <a:gd name="connsiteY36" fmla="*/ 590550 h 1169987"/>
                  <a:gd name="connsiteX37" fmla="*/ 4102723 w 5036173"/>
                  <a:gd name="connsiteY37" fmla="*/ 495300 h 1169987"/>
                  <a:gd name="connsiteX38" fmla="*/ 4178923 w 5036173"/>
                  <a:gd name="connsiteY38" fmla="*/ 438150 h 1169987"/>
                  <a:gd name="connsiteX39" fmla="*/ 4255123 w 5036173"/>
                  <a:gd name="connsiteY39" fmla="*/ 222250 h 1169987"/>
                  <a:gd name="connsiteX40" fmla="*/ 4286873 w 5036173"/>
                  <a:gd name="connsiteY40" fmla="*/ 82550 h 1169987"/>
                  <a:gd name="connsiteX41" fmla="*/ 4369423 w 5036173"/>
                  <a:gd name="connsiteY41" fmla="*/ 0 h 1169987"/>
                  <a:gd name="connsiteX42" fmla="*/ 4629773 w 5036173"/>
                  <a:gd name="connsiteY42" fmla="*/ 0 h 1169987"/>
                  <a:gd name="connsiteX43" fmla="*/ 4826623 w 5036173"/>
                  <a:gd name="connsiteY43" fmla="*/ 330200 h 1169987"/>
                  <a:gd name="connsiteX44" fmla="*/ 5036173 w 5036173"/>
                  <a:gd name="connsiteY44" fmla="*/ 323850 h 1169987"/>
                  <a:gd name="connsiteX0" fmla="*/ 6973 w 5036173"/>
                  <a:gd name="connsiteY0" fmla="*/ 336550 h 1358106"/>
                  <a:gd name="connsiteX1" fmla="*/ 4592 w 5036173"/>
                  <a:gd name="connsiteY1" fmla="*/ 1358106 h 1358106"/>
                  <a:gd name="connsiteX2" fmla="*/ 0 w 5036173"/>
                  <a:gd name="connsiteY2" fmla="*/ 348363 h 1358106"/>
                  <a:gd name="connsiteX3" fmla="*/ 222873 w 5036173"/>
                  <a:gd name="connsiteY3" fmla="*/ 336550 h 1358106"/>
                  <a:gd name="connsiteX4" fmla="*/ 438773 w 5036173"/>
                  <a:gd name="connsiteY4" fmla="*/ 0 h 1358106"/>
                  <a:gd name="connsiteX5" fmla="*/ 654673 w 5036173"/>
                  <a:gd name="connsiteY5" fmla="*/ 19050 h 1358106"/>
                  <a:gd name="connsiteX6" fmla="*/ 737223 w 5036173"/>
                  <a:gd name="connsiteY6" fmla="*/ 69850 h 1358106"/>
                  <a:gd name="connsiteX7" fmla="*/ 768973 w 5036173"/>
                  <a:gd name="connsiteY7" fmla="*/ 114300 h 1358106"/>
                  <a:gd name="connsiteX8" fmla="*/ 972173 w 5036173"/>
                  <a:gd name="connsiteY8" fmla="*/ 425450 h 1358106"/>
                  <a:gd name="connsiteX9" fmla="*/ 1022973 w 5036173"/>
                  <a:gd name="connsiteY9" fmla="*/ 457200 h 1358106"/>
                  <a:gd name="connsiteX10" fmla="*/ 1086473 w 5036173"/>
                  <a:gd name="connsiteY10" fmla="*/ 457200 h 1358106"/>
                  <a:gd name="connsiteX11" fmla="*/ 1181723 w 5036173"/>
                  <a:gd name="connsiteY11" fmla="*/ 476250 h 1358106"/>
                  <a:gd name="connsiteX12" fmla="*/ 1232523 w 5036173"/>
                  <a:gd name="connsiteY12" fmla="*/ 501650 h 1358106"/>
                  <a:gd name="connsiteX13" fmla="*/ 1353173 w 5036173"/>
                  <a:gd name="connsiteY13" fmla="*/ 654050 h 1358106"/>
                  <a:gd name="connsiteX14" fmla="*/ 1429373 w 5036173"/>
                  <a:gd name="connsiteY14" fmla="*/ 704850 h 1358106"/>
                  <a:gd name="connsiteX15" fmla="*/ 1486523 w 5036173"/>
                  <a:gd name="connsiteY15" fmla="*/ 704850 h 1358106"/>
                  <a:gd name="connsiteX16" fmla="*/ 1931023 w 5036173"/>
                  <a:gd name="connsiteY16" fmla="*/ 768350 h 1358106"/>
                  <a:gd name="connsiteX17" fmla="*/ 2000873 w 5036173"/>
                  <a:gd name="connsiteY17" fmla="*/ 768350 h 1358106"/>
                  <a:gd name="connsiteX18" fmla="*/ 2083423 w 5036173"/>
                  <a:gd name="connsiteY18" fmla="*/ 742950 h 1358106"/>
                  <a:gd name="connsiteX19" fmla="*/ 2210423 w 5036173"/>
                  <a:gd name="connsiteY19" fmla="*/ 685800 h 1358106"/>
                  <a:gd name="connsiteX20" fmla="*/ 2343773 w 5036173"/>
                  <a:gd name="connsiteY20" fmla="*/ 1028700 h 1358106"/>
                  <a:gd name="connsiteX21" fmla="*/ 2477123 w 5036173"/>
                  <a:gd name="connsiteY21" fmla="*/ 1022350 h 1358106"/>
                  <a:gd name="connsiteX22" fmla="*/ 2572373 w 5036173"/>
                  <a:gd name="connsiteY22" fmla="*/ 1022350 h 1358106"/>
                  <a:gd name="connsiteX23" fmla="*/ 2712073 w 5036173"/>
                  <a:gd name="connsiteY23" fmla="*/ 1111250 h 1358106"/>
                  <a:gd name="connsiteX24" fmla="*/ 2794623 w 5036173"/>
                  <a:gd name="connsiteY24" fmla="*/ 1111250 h 1358106"/>
                  <a:gd name="connsiteX25" fmla="*/ 2908923 w 5036173"/>
                  <a:gd name="connsiteY25" fmla="*/ 1060450 h 1358106"/>
                  <a:gd name="connsiteX26" fmla="*/ 3016873 w 5036173"/>
                  <a:gd name="connsiteY26" fmla="*/ 1009650 h 1358106"/>
                  <a:gd name="connsiteX27" fmla="*/ 3112123 w 5036173"/>
                  <a:gd name="connsiteY27" fmla="*/ 1009650 h 1358106"/>
                  <a:gd name="connsiteX28" fmla="*/ 3181973 w 5036173"/>
                  <a:gd name="connsiteY28" fmla="*/ 768350 h 1358106"/>
                  <a:gd name="connsiteX29" fmla="*/ 3226423 w 5036173"/>
                  <a:gd name="connsiteY29" fmla="*/ 755650 h 1358106"/>
                  <a:gd name="connsiteX30" fmla="*/ 3429623 w 5036173"/>
                  <a:gd name="connsiteY30" fmla="*/ 749300 h 1358106"/>
                  <a:gd name="connsiteX31" fmla="*/ 3493123 w 5036173"/>
                  <a:gd name="connsiteY31" fmla="*/ 736600 h 1358106"/>
                  <a:gd name="connsiteX32" fmla="*/ 3594723 w 5036173"/>
                  <a:gd name="connsiteY32" fmla="*/ 647700 h 1358106"/>
                  <a:gd name="connsiteX33" fmla="*/ 3639173 w 5036173"/>
                  <a:gd name="connsiteY33" fmla="*/ 641350 h 1358106"/>
                  <a:gd name="connsiteX34" fmla="*/ 3861423 w 5036173"/>
                  <a:gd name="connsiteY34" fmla="*/ 622300 h 1358106"/>
                  <a:gd name="connsiteX35" fmla="*/ 3943973 w 5036173"/>
                  <a:gd name="connsiteY35" fmla="*/ 609600 h 1358106"/>
                  <a:gd name="connsiteX36" fmla="*/ 4051923 w 5036173"/>
                  <a:gd name="connsiteY36" fmla="*/ 590550 h 1358106"/>
                  <a:gd name="connsiteX37" fmla="*/ 4102723 w 5036173"/>
                  <a:gd name="connsiteY37" fmla="*/ 495300 h 1358106"/>
                  <a:gd name="connsiteX38" fmla="*/ 4178923 w 5036173"/>
                  <a:gd name="connsiteY38" fmla="*/ 438150 h 1358106"/>
                  <a:gd name="connsiteX39" fmla="*/ 4255123 w 5036173"/>
                  <a:gd name="connsiteY39" fmla="*/ 222250 h 1358106"/>
                  <a:gd name="connsiteX40" fmla="*/ 4286873 w 5036173"/>
                  <a:gd name="connsiteY40" fmla="*/ 82550 h 1358106"/>
                  <a:gd name="connsiteX41" fmla="*/ 4369423 w 5036173"/>
                  <a:gd name="connsiteY41" fmla="*/ 0 h 1358106"/>
                  <a:gd name="connsiteX42" fmla="*/ 4629773 w 5036173"/>
                  <a:gd name="connsiteY42" fmla="*/ 0 h 1358106"/>
                  <a:gd name="connsiteX43" fmla="*/ 4826623 w 5036173"/>
                  <a:gd name="connsiteY43" fmla="*/ 330200 h 1358106"/>
                  <a:gd name="connsiteX44" fmla="*/ 5036173 w 5036173"/>
                  <a:gd name="connsiteY44" fmla="*/ 323850 h 1358106"/>
                  <a:gd name="connsiteX0" fmla="*/ 0 w 5579269"/>
                  <a:gd name="connsiteY0" fmla="*/ 798512 h 1358106"/>
                  <a:gd name="connsiteX1" fmla="*/ 547688 w 5579269"/>
                  <a:gd name="connsiteY1" fmla="*/ 1358106 h 1358106"/>
                  <a:gd name="connsiteX2" fmla="*/ 543096 w 5579269"/>
                  <a:gd name="connsiteY2" fmla="*/ 348363 h 1358106"/>
                  <a:gd name="connsiteX3" fmla="*/ 765969 w 5579269"/>
                  <a:gd name="connsiteY3" fmla="*/ 336550 h 1358106"/>
                  <a:gd name="connsiteX4" fmla="*/ 981869 w 5579269"/>
                  <a:gd name="connsiteY4" fmla="*/ 0 h 1358106"/>
                  <a:gd name="connsiteX5" fmla="*/ 1197769 w 5579269"/>
                  <a:gd name="connsiteY5" fmla="*/ 19050 h 1358106"/>
                  <a:gd name="connsiteX6" fmla="*/ 1280319 w 5579269"/>
                  <a:gd name="connsiteY6" fmla="*/ 69850 h 1358106"/>
                  <a:gd name="connsiteX7" fmla="*/ 1312069 w 5579269"/>
                  <a:gd name="connsiteY7" fmla="*/ 114300 h 1358106"/>
                  <a:gd name="connsiteX8" fmla="*/ 1515269 w 5579269"/>
                  <a:gd name="connsiteY8" fmla="*/ 425450 h 1358106"/>
                  <a:gd name="connsiteX9" fmla="*/ 1566069 w 5579269"/>
                  <a:gd name="connsiteY9" fmla="*/ 457200 h 1358106"/>
                  <a:gd name="connsiteX10" fmla="*/ 1629569 w 5579269"/>
                  <a:gd name="connsiteY10" fmla="*/ 457200 h 1358106"/>
                  <a:gd name="connsiteX11" fmla="*/ 1724819 w 5579269"/>
                  <a:gd name="connsiteY11" fmla="*/ 476250 h 1358106"/>
                  <a:gd name="connsiteX12" fmla="*/ 1775619 w 5579269"/>
                  <a:gd name="connsiteY12" fmla="*/ 501650 h 1358106"/>
                  <a:gd name="connsiteX13" fmla="*/ 1896269 w 5579269"/>
                  <a:gd name="connsiteY13" fmla="*/ 654050 h 1358106"/>
                  <a:gd name="connsiteX14" fmla="*/ 1972469 w 5579269"/>
                  <a:gd name="connsiteY14" fmla="*/ 704850 h 1358106"/>
                  <a:gd name="connsiteX15" fmla="*/ 2029619 w 5579269"/>
                  <a:gd name="connsiteY15" fmla="*/ 704850 h 1358106"/>
                  <a:gd name="connsiteX16" fmla="*/ 2474119 w 5579269"/>
                  <a:gd name="connsiteY16" fmla="*/ 768350 h 1358106"/>
                  <a:gd name="connsiteX17" fmla="*/ 2543969 w 5579269"/>
                  <a:gd name="connsiteY17" fmla="*/ 768350 h 1358106"/>
                  <a:gd name="connsiteX18" fmla="*/ 2626519 w 5579269"/>
                  <a:gd name="connsiteY18" fmla="*/ 742950 h 1358106"/>
                  <a:gd name="connsiteX19" fmla="*/ 2753519 w 5579269"/>
                  <a:gd name="connsiteY19" fmla="*/ 685800 h 1358106"/>
                  <a:gd name="connsiteX20" fmla="*/ 2886869 w 5579269"/>
                  <a:gd name="connsiteY20" fmla="*/ 1028700 h 1358106"/>
                  <a:gd name="connsiteX21" fmla="*/ 3020219 w 5579269"/>
                  <a:gd name="connsiteY21" fmla="*/ 1022350 h 1358106"/>
                  <a:gd name="connsiteX22" fmla="*/ 3115469 w 5579269"/>
                  <a:gd name="connsiteY22" fmla="*/ 1022350 h 1358106"/>
                  <a:gd name="connsiteX23" fmla="*/ 3255169 w 5579269"/>
                  <a:gd name="connsiteY23" fmla="*/ 1111250 h 1358106"/>
                  <a:gd name="connsiteX24" fmla="*/ 3337719 w 5579269"/>
                  <a:gd name="connsiteY24" fmla="*/ 1111250 h 1358106"/>
                  <a:gd name="connsiteX25" fmla="*/ 3452019 w 5579269"/>
                  <a:gd name="connsiteY25" fmla="*/ 1060450 h 1358106"/>
                  <a:gd name="connsiteX26" fmla="*/ 3559969 w 5579269"/>
                  <a:gd name="connsiteY26" fmla="*/ 1009650 h 1358106"/>
                  <a:gd name="connsiteX27" fmla="*/ 3655219 w 5579269"/>
                  <a:gd name="connsiteY27" fmla="*/ 1009650 h 1358106"/>
                  <a:gd name="connsiteX28" fmla="*/ 3725069 w 5579269"/>
                  <a:gd name="connsiteY28" fmla="*/ 768350 h 1358106"/>
                  <a:gd name="connsiteX29" fmla="*/ 3769519 w 5579269"/>
                  <a:gd name="connsiteY29" fmla="*/ 755650 h 1358106"/>
                  <a:gd name="connsiteX30" fmla="*/ 3972719 w 5579269"/>
                  <a:gd name="connsiteY30" fmla="*/ 749300 h 1358106"/>
                  <a:gd name="connsiteX31" fmla="*/ 4036219 w 5579269"/>
                  <a:gd name="connsiteY31" fmla="*/ 736600 h 1358106"/>
                  <a:gd name="connsiteX32" fmla="*/ 4137819 w 5579269"/>
                  <a:gd name="connsiteY32" fmla="*/ 647700 h 1358106"/>
                  <a:gd name="connsiteX33" fmla="*/ 4182269 w 5579269"/>
                  <a:gd name="connsiteY33" fmla="*/ 641350 h 1358106"/>
                  <a:gd name="connsiteX34" fmla="*/ 4404519 w 5579269"/>
                  <a:gd name="connsiteY34" fmla="*/ 622300 h 1358106"/>
                  <a:gd name="connsiteX35" fmla="*/ 4487069 w 5579269"/>
                  <a:gd name="connsiteY35" fmla="*/ 609600 h 1358106"/>
                  <a:gd name="connsiteX36" fmla="*/ 4595019 w 5579269"/>
                  <a:gd name="connsiteY36" fmla="*/ 590550 h 1358106"/>
                  <a:gd name="connsiteX37" fmla="*/ 4645819 w 5579269"/>
                  <a:gd name="connsiteY37" fmla="*/ 495300 h 1358106"/>
                  <a:gd name="connsiteX38" fmla="*/ 4722019 w 5579269"/>
                  <a:gd name="connsiteY38" fmla="*/ 438150 h 1358106"/>
                  <a:gd name="connsiteX39" fmla="*/ 4798219 w 5579269"/>
                  <a:gd name="connsiteY39" fmla="*/ 222250 h 1358106"/>
                  <a:gd name="connsiteX40" fmla="*/ 4829969 w 5579269"/>
                  <a:gd name="connsiteY40" fmla="*/ 82550 h 1358106"/>
                  <a:gd name="connsiteX41" fmla="*/ 4912519 w 5579269"/>
                  <a:gd name="connsiteY41" fmla="*/ 0 h 1358106"/>
                  <a:gd name="connsiteX42" fmla="*/ 5172869 w 5579269"/>
                  <a:gd name="connsiteY42" fmla="*/ 0 h 1358106"/>
                  <a:gd name="connsiteX43" fmla="*/ 5369719 w 5579269"/>
                  <a:gd name="connsiteY43" fmla="*/ 330200 h 1358106"/>
                  <a:gd name="connsiteX44" fmla="*/ 5579269 w 5579269"/>
                  <a:gd name="connsiteY44" fmla="*/ 323850 h 1358106"/>
                  <a:gd name="connsiteX0" fmla="*/ 390354 w 5036173"/>
                  <a:gd name="connsiteY0" fmla="*/ 1327149 h 1429152"/>
                  <a:gd name="connsiteX1" fmla="*/ 4592 w 5036173"/>
                  <a:gd name="connsiteY1" fmla="*/ 1358106 h 1429152"/>
                  <a:gd name="connsiteX2" fmla="*/ 0 w 5036173"/>
                  <a:gd name="connsiteY2" fmla="*/ 348363 h 1429152"/>
                  <a:gd name="connsiteX3" fmla="*/ 222873 w 5036173"/>
                  <a:gd name="connsiteY3" fmla="*/ 336550 h 1429152"/>
                  <a:gd name="connsiteX4" fmla="*/ 438773 w 5036173"/>
                  <a:gd name="connsiteY4" fmla="*/ 0 h 1429152"/>
                  <a:gd name="connsiteX5" fmla="*/ 654673 w 5036173"/>
                  <a:gd name="connsiteY5" fmla="*/ 19050 h 1429152"/>
                  <a:gd name="connsiteX6" fmla="*/ 737223 w 5036173"/>
                  <a:gd name="connsiteY6" fmla="*/ 69850 h 1429152"/>
                  <a:gd name="connsiteX7" fmla="*/ 768973 w 5036173"/>
                  <a:gd name="connsiteY7" fmla="*/ 114300 h 1429152"/>
                  <a:gd name="connsiteX8" fmla="*/ 972173 w 5036173"/>
                  <a:gd name="connsiteY8" fmla="*/ 425450 h 1429152"/>
                  <a:gd name="connsiteX9" fmla="*/ 1022973 w 5036173"/>
                  <a:gd name="connsiteY9" fmla="*/ 457200 h 1429152"/>
                  <a:gd name="connsiteX10" fmla="*/ 1086473 w 5036173"/>
                  <a:gd name="connsiteY10" fmla="*/ 457200 h 1429152"/>
                  <a:gd name="connsiteX11" fmla="*/ 1181723 w 5036173"/>
                  <a:gd name="connsiteY11" fmla="*/ 476250 h 1429152"/>
                  <a:gd name="connsiteX12" fmla="*/ 1232523 w 5036173"/>
                  <a:gd name="connsiteY12" fmla="*/ 501650 h 1429152"/>
                  <a:gd name="connsiteX13" fmla="*/ 1353173 w 5036173"/>
                  <a:gd name="connsiteY13" fmla="*/ 654050 h 1429152"/>
                  <a:gd name="connsiteX14" fmla="*/ 1429373 w 5036173"/>
                  <a:gd name="connsiteY14" fmla="*/ 704850 h 1429152"/>
                  <a:gd name="connsiteX15" fmla="*/ 1486523 w 5036173"/>
                  <a:gd name="connsiteY15" fmla="*/ 704850 h 1429152"/>
                  <a:gd name="connsiteX16" fmla="*/ 1931023 w 5036173"/>
                  <a:gd name="connsiteY16" fmla="*/ 768350 h 1429152"/>
                  <a:gd name="connsiteX17" fmla="*/ 2000873 w 5036173"/>
                  <a:gd name="connsiteY17" fmla="*/ 768350 h 1429152"/>
                  <a:gd name="connsiteX18" fmla="*/ 2083423 w 5036173"/>
                  <a:gd name="connsiteY18" fmla="*/ 742950 h 1429152"/>
                  <a:gd name="connsiteX19" fmla="*/ 2210423 w 5036173"/>
                  <a:gd name="connsiteY19" fmla="*/ 685800 h 1429152"/>
                  <a:gd name="connsiteX20" fmla="*/ 2343773 w 5036173"/>
                  <a:gd name="connsiteY20" fmla="*/ 1028700 h 1429152"/>
                  <a:gd name="connsiteX21" fmla="*/ 2477123 w 5036173"/>
                  <a:gd name="connsiteY21" fmla="*/ 1022350 h 1429152"/>
                  <a:gd name="connsiteX22" fmla="*/ 2572373 w 5036173"/>
                  <a:gd name="connsiteY22" fmla="*/ 1022350 h 1429152"/>
                  <a:gd name="connsiteX23" fmla="*/ 2712073 w 5036173"/>
                  <a:gd name="connsiteY23" fmla="*/ 1111250 h 1429152"/>
                  <a:gd name="connsiteX24" fmla="*/ 2794623 w 5036173"/>
                  <a:gd name="connsiteY24" fmla="*/ 1111250 h 1429152"/>
                  <a:gd name="connsiteX25" fmla="*/ 2908923 w 5036173"/>
                  <a:gd name="connsiteY25" fmla="*/ 1060450 h 1429152"/>
                  <a:gd name="connsiteX26" fmla="*/ 3016873 w 5036173"/>
                  <a:gd name="connsiteY26" fmla="*/ 1009650 h 1429152"/>
                  <a:gd name="connsiteX27" fmla="*/ 3112123 w 5036173"/>
                  <a:gd name="connsiteY27" fmla="*/ 1009650 h 1429152"/>
                  <a:gd name="connsiteX28" fmla="*/ 3181973 w 5036173"/>
                  <a:gd name="connsiteY28" fmla="*/ 768350 h 1429152"/>
                  <a:gd name="connsiteX29" fmla="*/ 3226423 w 5036173"/>
                  <a:gd name="connsiteY29" fmla="*/ 755650 h 1429152"/>
                  <a:gd name="connsiteX30" fmla="*/ 3429623 w 5036173"/>
                  <a:gd name="connsiteY30" fmla="*/ 749300 h 1429152"/>
                  <a:gd name="connsiteX31" fmla="*/ 3493123 w 5036173"/>
                  <a:gd name="connsiteY31" fmla="*/ 736600 h 1429152"/>
                  <a:gd name="connsiteX32" fmla="*/ 3594723 w 5036173"/>
                  <a:gd name="connsiteY32" fmla="*/ 647700 h 1429152"/>
                  <a:gd name="connsiteX33" fmla="*/ 3639173 w 5036173"/>
                  <a:gd name="connsiteY33" fmla="*/ 641350 h 1429152"/>
                  <a:gd name="connsiteX34" fmla="*/ 3861423 w 5036173"/>
                  <a:gd name="connsiteY34" fmla="*/ 622300 h 1429152"/>
                  <a:gd name="connsiteX35" fmla="*/ 3943973 w 5036173"/>
                  <a:gd name="connsiteY35" fmla="*/ 609600 h 1429152"/>
                  <a:gd name="connsiteX36" fmla="*/ 4051923 w 5036173"/>
                  <a:gd name="connsiteY36" fmla="*/ 590550 h 1429152"/>
                  <a:gd name="connsiteX37" fmla="*/ 4102723 w 5036173"/>
                  <a:gd name="connsiteY37" fmla="*/ 495300 h 1429152"/>
                  <a:gd name="connsiteX38" fmla="*/ 4178923 w 5036173"/>
                  <a:gd name="connsiteY38" fmla="*/ 438150 h 1429152"/>
                  <a:gd name="connsiteX39" fmla="*/ 4255123 w 5036173"/>
                  <a:gd name="connsiteY39" fmla="*/ 222250 h 1429152"/>
                  <a:gd name="connsiteX40" fmla="*/ 4286873 w 5036173"/>
                  <a:gd name="connsiteY40" fmla="*/ 82550 h 1429152"/>
                  <a:gd name="connsiteX41" fmla="*/ 4369423 w 5036173"/>
                  <a:gd name="connsiteY41" fmla="*/ 0 h 1429152"/>
                  <a:gd name="connsiteX42" fmla="*/ 4629773 w 5036173"/>
                  <a:gd name="connsiteY42" fmla="*/ 0 h 1429152"/>
                  <a:gd name="connsiteX43" fmla="*/ 4826623 w 5036173"/>
                  <a:gd name="connsiteY43" fmla="*/ 330200 h 1429152"/>
                  <a:gd name="connsiteX44" fmla="*/ 5036173 w 5036173"/>
                  <a:gd name="connsiteY44" fmla="*/ 323850 h 1429152"/>
                  <a:gd name="connsiteX0" fmla="*/ 390354 w 5036173"/>
                  <a:gd name="connsiteY0" fmla="*/ 1327149 h 1496218"/>
                  <a:gd name="connsiteX1" fmla="*/ 16498 w 5036173"/>
                  <a:gd name="connsiteY1" fmla="*/ 1496218 h 1496218"/>
                  <a:gd name="connsiteX2" fmla="*/ 0 w 5036173"/>
                  <a:gd name="connsiteY2" fmla="*/ 348363 h 1496218"/>
                  <a:gd name="connsiteX3" fmla="*/ 222873 w 5036173"/>
                  <a:gd name="connsiteY3" fmla="*/ 336550 h 1496218"/>
                  <a:gd name="connsiteX4" fmla="*/ 438773 w 5036173"/>
                  <a:gd name="connsiteY4" fmla="*/ 0 h 1496218"/>
                  <a:gd name="connsiteX5" fmla="*/ 654673 w 5036173"/>
                  <a:gd name="connsiteY5" fmla="*/ 19050 h 1496218"/>
                  <a:gd name="connsiteX6" fmla="*/ 737223 w 5036173"/>
                  <a:gd name="connsiteY6" fmla="*/ 69850 h 1496218"/>
                  <a:gd name="connsiteX7" fmla="*/ 768973 w 5036173"/>
                  <a:gd name="connsiteY7" fmla="*/ 114300 h 1496218"/>
                  <a:gd name="connsiteX8" fmla="*/ 972173 w 5036173"/>
                  <a:gd name="connsiteY8" fmla="*/ 425450 h 1496218"/>
                  <a:gd name="connsiteX9" fmla="*/ 1022973 w 5036173"/>
                  <a:gd name="connsiteY9" fmla="*/ 457200 h 1496218"/>
                  <a:gd name="connsiteX10" fmla="*/ 1086473 w 5036173"/>
                  <a:gd name="connsiteY10" fmla="*/ 457200 h 1496218"/>
                  <a:gd name="connsiteX11" fmla="*/ 1181723 w 5036173"/>
                  <a:gd name="connsiteY11" fmla="*/ 476250 h 1496218"/>
                  <a:gd name="connsiteX12" fmla="*/ 1232523 w 5036173"/>
                  <a:gd name="connsiteY12" fmla="*/ 501650 h 1496218"/>
                  <a:gd name="connsiteX13" fmla="*/ 1353173 w 5036173"/>
                  <a:gd name="connsiteY13" fmla="*/ 654050 h 1496218"/>
                  <a:gd name="connsiteX14" fmla="*/ 1429373 w 5036173"/>
                  <a:gd name="connsiteY14" fmla="*/ 704850 h 1496218"/>
                  <a:gd name="connsiteX15" fmla="*/ 1486523 w 5036173"/>
                  <a:gd name="connsiteY15" fmla="*/ 704850 h 1496218"/>
                  <a:gd name="connsiteX16" fmla="*/ 1931023 w 5036173"/>
                  <a:gd name="connsiteY16" fmla="*/ 768350 h 1496218"/>
                  <a:gd name="connsiteX17" fmla="*/ 2000873 w 5036173"/>
                  <a:gd name="connsiteY17" fmla="*/ 768350 h 1496218"/>
                  <a:gd name="connsiteX18" fmla="*/ 2083423 w 5036173"/>
                  <a:gd name="connsiteY18" fmla="*/ 742950 h 1496218"/>
                  <a:gd name="connsiteX19" fmla="*/ 2210423 w 5036173"/>
                  <a:gd name="connsiteY19" fmla="*/ 685800 h 1496218"/>
                  <a:gd name="connsiteX20" fmla="*/ 2343773 w 5036173"/>
                  <a:gd name="connsiteY20" fmla="*/ 1028700 h 1496218"/>
                  <a:gd name="connsiteX21" fmla="*/ 2477123 w 5036173"/>
                  <a:gd name="connsiteY21" fmla="*/ 1022350 h 1496218"/>
                  <a:gd name="connsiteX22" fmla="*/ 2572373 w 5036173"/>
                  <a:gd name="connsiteY22" fmla="*/ 1022350 h 1496218"/>
                  <a:gd name="connsiteX23" fmla="*/ 2712073 w 5036173"/>
                  <a:gd name="connsiteY23" fmla="*/ 1111250 h 1496218"/>
                  <a:gd name="connsiteX24" fmla="*/ 2794623 w 5036173"/>
                  <a:gd name="connsiteY24" fmla="*/ 1111250 h 1496218"/>
                  <a:gd name="connsiteX25" fmla="*/ 2908923 w 5036173"/>
                  <a:gd name="connsiteY25" fmla="*/ 1060450 h 1496218"/>
                  <a:gd name="connsiteX26" fmla="*/ 3016873 w 5036173"/>
                  <a:gd name="connsiteY26" fmla="*/ 1009650 h 1496218"/>
                  <a:gd name="connsiteX27" fmla="*/ 3112123 w 5036173"/>
                  <a:gd name="connsiteY27" fmla="*/ 1009650 h 1496218"/>
                  <a:gd name="connsiteX28" fmla="*/ 3181973 w 5036173"/>
                  <a:gd name="connsiteY28" fmla="*/ 768350 h 1496218"/>
                  <a:gd name="connsiteX29" fmla="*/ 3226423 w 5036173"/>
                  <a:gd name="connsiteY29" fmla="*/ 755650 h 1496218"/>
                  <a:gd name="connsiteX30" fmla="*/ 3429623 w 5036173"/>
                  <a:gd name="connsiteY30" fmla="*/ 749300 h 1496218"/>
                  <a:gd name="connsiteX31" fmla="*/ 3493123 w 5036173"/>
                  <a:gd name="connsiteY31" fmla="*/ 736600 h 1496218"/>
                  <a:gd name="connsiteX32" fmla="*/ 3594723 w 5036173"/>
                  <a:gd name="connsiteY32" fmla="*/ 647700 h 1496218"/>
                  <a:gd name="connsiteX33" fmla="*/ 3639173 w 5036173"/>
                  <a:gd name="connsiteY33" fmla="*/ 641350 h 1496218"/>
                  <a:gd name="connsiteX34" fmla="*/ 3861423 w 5036173"/>
                  <a:gd name="connsiteY34" fmla="*/ 622300 h 1496218"/>
                  <a:gd name="connsiteX35" fmla="*/ 3943973 w 5036173"/>
                  <a:gd name="connsiteY35" fmla="*/ 609600 h 1496218"/>
                  <a:gd name="connsiteX36" fmla="*/ 4051923 w 5036173"/>
                  <a:gd name="connsiteY36" fmla="*/ 590550 h 1496218"/>
                  <a:gd name="connsiteX37" fmla="*/ 4102723 w 5036173"/>
                  <a:gd name="connsiteY37" fmla="*/ 495300 h 1496218"/>
                  <a:gd name="connsiteX38" fmla="*/ 4178923 w 5036173"/>
                  <a:gd name="connsiteY38" fmla="*/ 438150 h 1496218"/>
                  <a:gd name="connsiteX39" fmla="*/ 4255123 w 5036173"/>
                  <a:gd name="connsiteY39" fmla="*/ 222250 h 1496218"/>
                  <a:gd name="connsiteX40" fmla="*/ 4286873 w 5036173"/>
                  <a:gd name="connsiteY40" fmla="*/ 82550 h 1496218"/>
                  <a:gd name="connsiteX41" fmla="*/ 4369423 w 5036173"/>
                  <a:gd name="connsiteY41" fmla="*/ 0 h 1496218"/>
                  <a:gd name="connsiteX42" fmla="*/ 4629773 w 5036173"/>
                  <a:gd name="connsiteY42" fmla="*/ 0 h 1496218"/>
                  <a:gd name="connsiteX43" fmla="*/ 4826623 w 5036173"/>
                  <a:gd name="connsiteY43" fmla="*/ 330200 h 1496218"/>
                  <a:gd name="connsiteX44" fmla="*/ 5036173 w 5036173"/>
                  <a:gd name="connsiteY44" fmla="*/ 323850 h 1496218"/>
                  <a:gd name="connsiteX0" fmla="*/ 390354 w 5036173"/>
                  <a:gd name="connsiteY0" fmla="*/ 1327149 h 1496218"/>
                  <a:gd name="connsiteX1" fmla="*/ 9354 w 5036173"/>
                  <a:gd name="connsiteY1" fmla="*/ 1496218 h 1496218"/>
                  <a:gd name="connsiteX2" fmla="*/ 0 w 5036173"/>
                  <a:gd name="connsiteY2" fmla="*/ 348363 h 1496218"/>
                  <a:gd name="connsiteX3" fmla="*/ 222873 w 5036173"/>
                  <a:gd name="connsiteY3" fmla="*/ 336550 h 1496218"/>
                  <a:gd name="connsiteX4" fmla="*/ 438773 w 5036173"/>
                  <a:gd name="connsiteY4" fmla="*/ 0 h 1496218"/>
                  <a:gd name="connsiteX5" fmla="*/ 654673 w 5036173"/>
                  <a:gd name="connsiteY5" fmla="*/ 19050 h 1496218"/>
                  <a:gd name="connsiteX6" fmla="*/ 737223 w 5036173"/>
                  <a:gd name="connsiteY6" fmla="*/ 69850 h 1496218"/>
                  <a:gd name="connsiteX7" fmla="*/ 768973 w 5036173"/>
                  <a:gd name="connsiteY7" fmla="*/ 114300 h 1496218"/>
                  <a:gd name="connsiteX8" fmla="*/ 972173 w 5036173"/>
                  <a:gd name="connsiteY8" fmla="*/ 425450 h 1496218"/>
                  <a:gd name="connsiteX9" fmla="*/ 1022973 w 5036173"/>
                  <a:gd name="connsiteY9" fmla="*/ 457200 h 1496218"/>
                  <a:gd name="connsiteX10" fmla="*/ 1086473 w 5036173"/>
                  <a:gd name="connsiteY10" fmla="*/ 457200 h 1496218"/>
                  <a:gd name="connsiteX11" fmla="*/ 1181723 w 5036173"/>
                  <a:gd name="connsiteY11" fmla="*/ 476250 h 1496218"/>
                  <a:gd name="connsiteX12" fmla="*/ 1232523 w 5036173"/>
                  <a:gd name="connsiteY12" fmla="*/ 501650 h 1496218"/>
                  <a:gd name="connsiteX13" fmla="*/ 1353173 w 5036173"/>
                  <a:gd name="connsiteY13" fmla="*/ 654050 h 1496218"/>
                  <a:gd name="connsiteX14" fmla="*/ 1429373 w 5036173"/>
                  <a:gd name="connsiteY14" fmla="*/ 704850 h 1496218"/>
                  <a:gd name="connsiteX15" fmla="*/ 1486523 w 5036173"/>
                  <a:gd name="connsiteY15" fmla="*/ 704850 h 1496218"/>
                  <a:gd name="connsiteX16" fmla="*/ 1931023 w 5036173"/>
                  <a:gd name="connsiteY16" fmla="*/ 768350 h 1496218"/>
                  <a:gd name="connsiteX17" fmla="*/ 2000873 w 5036173"/>
                  <a:gd name="connsiteY17" fmla="*/ 768350 h 1496218"/>
                  <a:gd name="connsiteX18" fmla="*/ 2083423 w 5036173"/>
                  <a:gd name="connsiteY18" fmla="*/ 742950 h 1496218"/>
                  <a:gd name="connsiteX19" fmla="*/ 2210423 w 5036173"/>
                  <a:gd name="connsiteY19" fmla="*/ 685800 h 1496218"/>
                  <a:gd name="connsiteX20" fmla="*/ 2343773 w 5036173"/>
                  <a:gd name="connsiteY20" fmla="*/ 1028700 h 1496218"/>
                  <a:gd name="connsiteX21" fmla="*/ 2477123 w 5036173"/>
                  <a:gd name="connsiteY21" fmla="*/ 1022350 h 1496218"/>
                  <a:gd name="connsiteX22" fmla="*/ 2572373 w 5036173"/>
                  <a:gd name="connsiteY22" fmla="*/ 1022350 h 1496218"/>
                  <a:gd name="connsiteX23" fmla="*/ 2712073 w 5036173"/>
                  <a:gd name="connsiteY23" fmla="*/ 1111250 h 1496218"/>
                  <a:gd name="connsiteX24" fmla="*/ 2794623 w 5036173"/>
                  <a:gd name="connsiteY24" fmla="*/ 1111250 h 1496218"/>
                  <a:gd name="connsiteX25" fmla="*/ 2908923 w 5036173"/>
                  <a:gd name="connsiteY25" fmla="*/ 1060450 h 1496218"/>
                  <a:gd name="connsiteX26" fmla="*/ 3016873 w 5036173"/>
                  <a:gd name="connsiteY26" fmla="*/ 1009650 h 1496218"/>
                  <a:gd name="connsiteX27" fmla="*/ 3112123 w 5036173"/>
                  <a:gd name="connsiteY27" fmla="*/ 1009650 h 1496218"/>
                  <a:gd name="connsiteX28" fmla="*/ 3181973 w 5036173"/>
                  <a:gd name="connsiteY28" fmla="*/ 768350 h 1496218"/>
                  <a:gd name="connsiteX29" fmla="*/ 3226423 w 5036173"/>
                  <a:gd name="connsiteY29" fmla="*/ 755650 h 1496218"/>
                  <a:gd name="connsiteX30" fmla="*/ 3429623 w 5036173"/>
                  <a:gd name="connsiteY30" fmla="*/ 749300 h 1496218"/>
                  <a:gd name="connsiteX31" fmla="*/ 3493123 w 5036173"/>
                  <a:gd name="connsiteY31" fmla="*/ 736600 h 1496218"/>
                  <a:gd name="connsiteX32" fmla="*/ 3594723 w 5036173"/>
                  <a:gd name="connsiteY32" fmla="*/ 647700 h 1496218"/>
                  <a:gd name="connsiteX33" fmla="*/ 3639173 w 5036173"/>
                  <a:gd name="connsiteY33" fmla="*/ 641350 h 1496218"/>
                  <a:gd name="connsiteX34" fmla="*/ 3861423 w 5036173"/>
                  <a:gd name="connsiteY34" fmla="*/ 622300 h 1496218"/>
                  <a:gd name="connsiteX35" fmla="*/ 3943973 w 5036173"/>
                  <a:gd name="connsiteY35" fmla="*/ 609600 h 1496218"/>
                  <a:gd name="connsiteX36" fmla="*/ 4051923 w 5036173"/>
                  <a:gd name="connsiteY36" fmla="*/ 590550 h 1496218"/>
                  <a:gd name="connsiteX37" fmla="*/ 4102723 w 5036173"/>
                  <a:gd name="connsiteY37" fmla="*/ 495300 h 1496218"/>
                  <a:gd name="connsiteX38" fmla="*/ 4178923 w 5036173"/>
                  <a:gd name="connsiteY38" fmla="*/ 438150 h 1496218"/>
                  <a:gd name="connsiteX39" fmla="*/ 4255123 w 5036173"/>
                  <a:gd name="connsiteY39" fmla="*/ 222250 h 1496218"/>
                  <a:gd name="connsiteX40" fmla="*/ 4286873 w 5036173"/>
                  <a:gd name="connsiteY40" fmla="*/ 82550 h 1496218"/>
                  <a:gd name="connsiteX41" fmla="*/ 4369423 w 5036173"/>
                  <a:gd name="connsiteY41" fmla="*/ 0 h 1496218"/>
                  <a:gd name="connsiteX42" fmla="*/ 4629773 w 5036173"/>
                  <a:gd name="connsiteY42" fmla="*/ 0 h 1496218"/>
                  <a:gd name="connsiteX43" fmla="*/ 4826623 w 5036173"/>
                  <a:gd name="connsiteY43" fmla="*/ 330200 h 1496218"/>
                  <a:gd name="connsiteX44" fmla="*/ 5036173 w 5036173"/>
                  <a:gd name="connsiteY44" fmla="*/ 323850 h 1496218"/>
                  <a:gd name="connsiteX0" fmla="*/ 2823991 w 5036173"/>
                  <a:gd name="connsiteY0" fmla="*/ 1517649 h 1613544"/>
                  <a:gd name="connsiteX1" fmla="*/ 9354 w 5036173"/>
                  <a:gd name="connsiteY1" fmla="*/ 1496218 h 1613544"/>
                  <a:gd name="connsiteX2" fmla="*/ 0 w 5036173"/>
                  <a:gd name="connsiteY2" fmla="*/ 348363 h 1613544"/>
                  <a:gd name="connsiteX3" fmla="*/ 222873 w 5036173"/>
                  <a:gd name="connsiteY3" fmla="*/ 336550 h 1613544"/>
                  <a:gd name="connsiteX4" fmla="*/ 438773 w 5036173"/>
                  <a:gd name="connsiteY4" fmla="*/ 0 h 1613544"/>
                  <a:gd name="connsiteX5" fmla="*/ 654673 w 5036173"/>
                  <a:gd name="connsiteY5" fmla="*/ 19050 h 1613544"/>
                  <a:gd name="connsiteX6" fmla="*/ 737223 w 5036173"/>
                  <a:gd name="connsiteY6" fmla="*/ 69850 h 1613544"/>
                  <a:gd name="connsiteX7" fmla="*/ 768973 w 5036173"/>
                  <a:gd name="connsiteY7" fmla="*/ 114300 h 1613544"/>
                  <a:gd name="connsiteX8" fmla="*/ 972173 w 5036173"/>
                  <a:gd name="connsiteY8" fmla="*/ 425450 h 1613544"/>
                  <a:gd name="connsiteX9" fmla="*/ 1022973 w 5036173"/>
                  <a:gd name="connsiteY9" fmla="*/ 457200 h 1613544"/>
                  <a:gd name="connsiteX10" fmla="*/ 1086473 w 5036173"/>
                  <a:gd name="connsiteY10" fmla="*/ 457200 h 1613544"/>
                  <a:gd name="connsiteX11" fmla="*/ 1181723 w 5036173"/>
                  <a:gd name="connsiteY11" fmla="*/ 476250 h 1613544"/>
                  <a:gd name="connsiteX12" fmla="*/ 1232523 w 5036173"/>
                  <a:gd name="connsiteY12" fmla="*/ 501650 h 1613544"/>
                  <a:gd name="connsiteX13" fmla="*/ 1353173 w 5036173"/>
                  <a:gd name="connsiteY13" fmla="*/ 654050 h 1613544"/>
                  <a:gd name="connsiteX14" fmla="*/ 1429373 w 5036173"/>
                  <a:gd name="connsiteY14" fmla="*/ 704850 h 1613544"/>
                  <a:gd name="connsiteX15" fmla="*/ 1486523 w 5036173"/>
                  <a:gd name="connsiteY15" fmla="*/ 704850 h 1613544"/>
                  <a:gd name="connsiteX16" fmla="*/ 1931023 w 5036173"/>
                  <a:gd name="connsiteY16" fmla="*/ 768350 h 1613544"/>
                  <a:gd name="connsiteX17" fmla="*/ 2000873 w 5036173"/>
                  <a:gd name="connsiteY17" fmla="*/ 768350 h 1613544"/>
                  <a:gd name="connsiteX18" fmla="*/ 2083423 w 5036173"/>
                  <a:gd name="connsiteY18" fmla="*/ 742950 h 1613544"/>
                  <a:gd name="connsiteX19" fmla="*/ 2210423 w 5036173"/>
                  <a:gd name="connsiteY19" fmla="*/ 685800 h 1613544"/>
                  <a:gd name="connsiteX20" fmla="*/ 2343773 w 5036173"/>
                  <a:gd name="connsiteY20" fmla="*/ 1028700 h 1613544"/>
                  <a:gd name="connsiteX21" fmla="*/ 2477123 w 5036173"/>
                  <a:gd name="connsiteY21" fmla="*/ 1022350 h 1613544"/>
                  <a:gd name="connsiteX22" fmla="*/ 2572373 w 5036173"/>
                  <a:gd name="connsiteY22" fmla="*/ 1022350 h 1613544"/>
                  <a:gd name="connsiteX23" fmla="*/ 2712073 w 5036173"/>
                  <a:gd name="connsiteY23" fmla="*/ 1111250 h 1613544"/>
                  <a:gd name="connsiteX24" fmla="*/ 2794623 w 5036173"/>
                  <a:gd name="connsiteY24" fmla="*/ 1111250 h 1613544"/>
                  <a:gd name="connsiteX25" fmla="*/ 2908923 w 5036173"/>
                  <a:gd name="connsiteY25" fmla="*/ 1060450 h 1613544"/>
                  <a:gd name="connsiteX26" fmla="*/ 3016873 w 5036173"/>
                  <a:gd name="connsiteY26" fmla="*/ 1009650 h 1613544"/>
                  <a:gd name="connsiteX27" fmla="*/ 3112123 w 5036173"/>
                  <a:gd name="connsiteY27" fmla="*/ 1009650 h 1613544"/>
                  <a:gd name="connsiteX28" fmla="*/ 3181973 w 5036173"/>
                  <a:gd name="connsiteY28" fmla="*/ 768350 h 1613544"/>
                  <a:gd name="connsiteX29" fmla="*/ 3226423 w 5036173"/>
                  <a:gd name="connsiteY29" fmla="*/ 755650 h 1613544"/>
                  <a:gd name="connsiteX30" fmla="*/ 3429623 w 5036173"/>
                  <a:gd name="connsiteY30" fmla="*/ 749300 h 1613544"/>
                  <a:gd name="connsiteX31" fmla="*/ 3493123 w 5036173"/>
                  <a:gd name="connsiteY31" fmla="*/ 736600 h 1613544"/>
                  <a:gd name="connsiteX32" fmla="*/ 3594723 w 5036173"/>
                  <a:gd name="connsiteY32" fmla="*/ 647700 h 1613544"/>
                  <a:gd name="connsiteX33" fmla="*/ 3639173 w 5036173"/>
                  <a:gd name="connsiteY33" fmla="*/ 641350 h 1613544"/>
                  <a:gd name="connsiteX34" fmla="*/ 3861423 w 5036173"/>
                  <a:gd name="connsiteY34" fmla="*/ 622300 h 1613544"/>
                  <a:gd name="connsiteX35" fmla="*/ 3943973 w 5036173"/>
                  <a:gd name="connsiteY35" fmla="*/ 609600 h 1613544"/>
                  <a:gd name="connsiteX36" fmla="*/ 4051923 w 5036173"/>
                  <a:gd name="connsiteY36" fmla="*/ 590550 h 1613544"/>
                  <a:gd name="connsiteX37" fmla="*/ 4102723 w 5036173"/>
                  <a:gd name="connsiteY37" fmla="*/ 495300 h 1613544"/>
                  <a:gd name="connsiteX38" fmla="*/ 4178923 w 5036173"/>
                  <a:gd name="connsiteY38" fmla="*/ 438150 h 1613544"/>
                  <a:gd name="connsiteX39" fmla="*/ 4255123 w 5036173"/>
                  <a:gd name="connsiteY39" fmla="*/ 222250 h 1613544"/>
                  <a:gd name="connsiteX40" fmla="*/ 4286873 w 5036173"/>
                  <a:gd name="connsiteY40" fmla="*/ 82550 h 1613544"/>
                  <a:gd name="connsiteX41" fmla="*/ 4369423 w 5036173"/>
                  <a:gd name="connsiteY41" fmla="*/ 0 h 1613544"/>
                  <a:gd name="connsiteX42" fmla="*/ 4629773 w 5036173"/>
                  <a:gd name="connsiteY42" fmla="*/ 0 h 1613544"/>
                  <a:gd name="connsiteX43" fmla="*/ 4826623 w 5036173"/>
                  <a:gd name="connsiteY43" fmla="*/ 330200 h 1613544"/>
                  <a:gd name="connsiteX44" fmla="*/ 5036173 w 5036173"/>
                  <a:gd name="connsiteY44" fmla="*/ 323850 h 1613544"/>
                  <a:gd name="connsiteX0" fmla="*/ 5052841 w 5052841"/>
                  <a:gd name="connsiteY0" fmla="*/ 1485899 h 1585401"/>
                  <a:gd name="connsiteX1" fmla="*/ 9354 w 5052841"/>
                  <a:gd name="connsiteY1" fmla="*/ 1496218 h 1585401"/>
                  <a:gd name="connsiteX2" fmla="*/ 0 w 5052841"/>
                  <a:gd name="connsiteY2" fmla="*/ 348363 h 1585401"/>
                  <a:gd name="connsiteX3" fmla="*/ 222873 w 5052841"/>
                  <a:gd name="connsiteY3" fmla="*/ 336550 h 1585401"/>
                  <a:gd name="connsiteX4" fmla="*/ 438773 w 5052841"/>
                  <a:gd name="connsiteY4" fmla="*/ 0 h 1585401"/>
                  <a:gd name="connsiteX5" fmla="*/ 654673 w 5052841"/>
                  <a:gd name="connsiteY5" fmla="*/ 19050 h 1585401"/>
                  <a:gd name="connsiteX6" fmla="*/ 737223 w 5052841"/>
                  <a:gd name="connsiteY6" fmla="*/ 69850 h 1585401"/>
                  <a:gd name="connsiteX7" fmla="*/ 768973 w 5052841"/>
                  <a:gd name="connsiteY7" fmla="*/ 114300 h 1585401"/>
                  <a:gd name="connsiteX8" fmla="*/ 972173 w 5052841"/>
                  <a:gd name="connsiteY8" fmla="*/ 425450 h 1585401"/>
                  <a:gd name="connsiteX9" fmla="*/ 1022973 w 5052841"/>
                  <a:gd name="connsiteY9" fmla="*/ 457200 h 1585401"/>
                  <a:gd name="connsiteX10" fmla="*/ 1086473 w 5052841"/>
                  <a:gd name="connsiteY10" fmla="*/ 457200 h 1585401"/>
                  <a:gd name="connsiteX11" fmla="*/ 1181723 w 5052841"/>
                  <a:gd name="connsiteY11" fmla="*/ 476250 h 1585401"/>
                  <a:gd name="connsiteX12" fmla="*/ 1232523 w 5052841"/>
                  <a:gd name="connsiteY12" fmla="*/ 501650 h 1585401"/>
                  <a:gd name="connsiteX13" fmla="*/ 1353173 w 5052841"/>
                  <a:gd name="connsiteY13" fmla="*/ 654050 h 1585401"/>
                  <a:gd name="connsiteX14" fmla="*/ 1429373 w 5052841"/>
                  <a:gd name="connsiteY14" fmla="*/ 704850 h 1585401"/>
                  <a:gd name="connsiteX15" fmla="*/ 1486523 w 5052841"/>
                  <a:gd name="connsiteY15" fmla="*/ 704850 h 1585401"/>
                  <a:gd name="connsiteX16" fmla="*/ 1931023 w 5052841"/>
                  <a:gd name="connsiteY16" fmla="*/ 768350 h 1585401"/>
                  <a:gd name="connsiteX17" fmla="*/ 2000873 w 5052841"/>
                  <a:gd name="connsiteY17" fmla="*/ 768350 h 1585401"/>
                  <a:gd name="connsiteX18" fmla="*/ 2083423 w 5052841"/>
                  <a:gd name="connsiteY18" fmla="*/ 742950 h 1585401"/>
                  <a:gd name="connsiteX19" fmla="*/ 2210423 w 5052841"/>
                  <a:gd name="connsiteY19" fmla="*/ 685800 h 1585401"/>
                  <a:gd name="connsiteX20" fmla="*/ 2343773 w 5052841"/>
                  <a:gd name="connsiteY20" fmla="*/ 1028700 h 1585401"/>
                  <a:gd name="connsiteX21" fmla="*/ 2477123 w 5052841"/>
                  <a:gd name="connsiteY21" fmla="*/ 1022350 h 1585401"/>
                  <a:gd name="connsiteX22" fmla="*/ 2572373 w 5052841"/>
                  <a:gd name="connsiteY22" fmla="*/ 1022350 h 1585401"/>
                  <a:gd name="connsiteX23" fmla="*/ 2712073 w 5052841"/>
                  <a:gd name="connsiteY23" fmla="*/ 1111250 h 1585401"/>
                  <a:gd name="connsiteX24" fmla="*/ 2794623 w 5052841"/>
                  <a:gd name="connsiteY24" fmla="*/ 1111250 h 1585401"/>
                  <a:gd name="connsiteX25" fmla="*/ 2908923 w 5052841"/>
                  <a:gd name="connsiteY25" fmla="*/ 1060450 h 1585401"/>
                  <a:gd name="connsiteX26" fmla="*/ 3016873 w 5052841"/>
                  <a:gd name="connsiteY26" fmla="*/ 1009650 h 1585401"/>
                  <a:gd name="connsiteX27" fmla="*/ 3112123 w 5052841"/>
                  <a:gd name="connsiteY27" fmla="*/ 1009650 h 1585401"/>
                  <a:gd name="connsiteX28" fmla="*/ 3181973 w 5052841"/>
                  <a:gd name="connsiteY28" fmla="*/ 768350 h 1585401"/>
                  <a:gd name="connsiteX29" fmla="*/ 3226423 w 5052841"/>
                  <a:gd name="connsiteY29" fmla="*/ 755650 h 1585401"/>
                  <a:gd name="connsiteX30" fmla="*/ 3429623 w 5052841"/>
                  <a:gd name="connsiteY30" fmla="*/ 749300 h 1585401"/>
                  <a:gd name="connsiteX31" fmla="*/ 3493123 w 5052841"/>
                  <a:gd name="connsiteY31" fmla="*/ 736600 h 1585401"/>
                  <a:gd name="connsiteX32" fmla="*/ 3594723 w 5052841"/>
                  <a:gd name="connsiteY32" fmla="*/ 647700 h 1585401"/>
                  <a:gd name="connsiteX33" fmla="*/ 3639173 w 5052841"/>
                  <a:gd name="connsiteY33" fmla="*/ 641350 h 1585401"/>
                  <a:gd name="connsiteX34" fmla="*/ 3861423 w 5052841"/>
                  <a:gd name="connsiteY34" fmla="*/ 622300 h 1585401"/>
                  <a:gd name="connsiteX35" fmla="*/ 3943973 w 5052841"/>
                  <a:gd name="connsiteY35" fmla="*/ 609600 h 1585401"/>
                  <a:gd name="connsiteX36" fmla="*/ 4051923 w 5052841"/>
                  <a:gd name="connsiteY36" fmla="*/ 590550 h 1585401"/>
                  <a:gd name="connsiteX37" fmla="*/ 4102723 w 5052841"/>
                  <a:gd name="connsiteY37" fmla="*/ 495300 h 1585401"/>
                  <a:gd name="connsiteX38" fmla="*/ 4178923 w 5052841"/>
                  <a:gd name="connsiteY38" fmla="*/ 438150 h 1585401"/>
                  <a:gd name="connsiteX39" fmla="*/ 4255123 w 5052841"/>
                  <a:gd name="connsiteY39" fmla="*/ 222250 h 1585401"/>
                  <a:gd name="connsiteX40" fmla="*/ 4286873 w 5052841"/>
                  <a:gd name="connsiteY40" fmla="*/ 82550 h 1585401"/>
                  <a:gd name="connsiteX41" fmla="*/ 4369423 w 5052841"/>
                  <a:gd name="connsiteY41" fmla="*/ 0 h 1585401"/>
                  <a:gd name="connsiteX42" fmla="*/ 4629773 w 5052841"/>
                  <a:gd name="connsiteY42" fmla="*/ 0 h 1585401"/>
                  <a:gd name="connsiteX43" fmla="*/ 4826623 w 5052841"/>
                  <a:gd name="connsiteY43" fmla="*/ 330200 h 1585401"/>
                  <a:gd name="connsiteX44" fmla="*/ 5036173 w 5052841"/>
                  <a:gd name="connsiteY44" fmla="*/ 323850 h 1585401"/>
                  <a:gd name="connsiteX0" fmla="*/ 5052841 w 5052841"/>
                  <a:gd name="connsiteY0" fmla="*/ 1485899 h 1496218"/>
                  <a:gd name="connsiteX1" fmla="*/ 9354 w 5052841"/>
                  <a:gd name="connsiteY1" fmla="*/ 1496218 h 1496218"/>
                  <a:gd name="connsiteX2" fmla="*/ 0 w 5052841"/>
                  <a:gd name="connsiteY2" fmla="*/ 348363 h 1496218"/>
                  <a:gd name="connsiteX3" fmla="*/ 222873 w 5052841"/>
                  <a:gd name="connsiteY3" fmla="*/ 336550 h 1496218"/>
                  <a:gd name="connsiteX4" fmla="*/ 438773 w 5052841"/>
                  <a:gd name="connsiteY4" fmla="*/ 0 h 1496218"/>
                  <a:gd name="connsiteX5" fmla="*/ 654673 w 5052841"/>
                  <a:gd name="connsiteY5" fmla="*/ 19050 h 1496218"/>
                  <a:gd name="connsiteX6" fmla="*/ 737223 w 5052841"/>
                  <a:gd name="connsiteY6" fmla="*/ 69850 h 1496218"/>
                  <a:gd name="connsiteX7" fmla="*/ 768973 w 5052841"/>
                  <a:gd name="connsiteY7" fmla="*/ 114300 h 1496218"/>
                  <a:gd name="connsiteX8" fmla="*/ 972173 w 5052841"/>
                  <a:gd name="connsiteY8" fmla="*/ 425450 h 1496218"/>
                  <a:gd name="connsiteX9" fmla="*/ 1022973 w 5052841"/>
                  <a:gd name="connsiteY9" fmla="*/ 457200 h 1496218"/>
                  <a:gd name="connsiteX10" fmla="*/ 1086473 w 5052841"/>
                  <a:gd name="connsiteY10" fmla="*/ 457200 h 1496218"/>
                  <a:gd name="connsiteX11" fmla="*/ 1181723 w 5052841"/>
                  <a:gd name="connsiteY11" fmla="*/ 476250 h 1496218"/>
                  <a:gd name="connsiteX12" fmla="*/ 1232523 w 5052841"/>
                  <a:gd name="connsiteY12" fmla="*/ 501650 h 1496218"/>
                  <a:gd name="connsiteX13" fmla="*/ 1353173 w 5052841"/>
                  <a:gd name="connsiteY13" fmla="*/ 654050 h 1496218"/>
                  <a:gd name="connsiteX14" fmla="*/ 1429373 w 5052841"/>
                  <a:gd name="connsiteY14" fmla="*/ 704850 h 1496218"/>
                  <a:gd name="connsiteX15" fmla="*/ 1486523 w 5052841"/>
                  <a:gd name="connsiteY15" fmla="*/ 704850 h 1496218"/>
                  <a:gd name="connsiteX16" fmla="*/ 1931023 w 5052841"/>
                  <a:gd name="connsiteY16" fmla="*/ 768350 h 1496218"/>
                  <a:gd name="connsiteX17" fmla="*/ 2000873 w 5052841"/>
                  <a:gd name="connsiteY17" fmla="*/ 768350 h 1496218"/>
                  <a:gd name="connsiteX18" fmla="*/ 2083423 w 5052841"/>
                  <a:gd name="connsiteY18" fmla="*/ 742950 h 1496218"/>
                  <a:gd name="connsiteX19" fmla="*/ 2210423 w 5052841"/>
                  <a:gd name="connsiteY19" fmla="*/ 685800 h 1496218"/>
                  <a:gd name="connsiteX20" fmla="*/ 2343773 w 5052841"/>
                  <a:gd name="connsiteY20" fmla="*/ 1028700 h 1496218"/>
                  <a:gd name="connsiteX21" fmla="*/ 2477123 w 5052841"/>
                  <a:gd name="connsiteY21" fmla="*/ 1022350 h 1496218"/>
                  <a:gd name="connsiteX22" fmla="*/ 2572373 w 5052841"/>
                  <a:gd name="connsiteY22" fmla="*/ 1022350 h 1496218"/>
                  <a:gd name="connsiteX23" fmla="*/ 2712073 w 5052841"/>
                  <a:gd name="connsiteY23" fmla="*/ 1111250 h 1496218"/>
                  <a:gd name="connsiteX24" fmla="*/ 2794623 w 5052841"/>
                  <a:gd name="connsiteY24" fmla="*/ 1111250 h 1496218"/>
                  <a:gd name="connsiteX25" fmla="*/ 2908923 w 5052841"/>
                  <a:gd name="connsiteY25" fmla="*/ 1060450 h 1496218"/>
                  <a:gd name="connsiteX26" fmla="*/ 3016873 w 5052841"/>
                  <a:gd name="connsiteY26" fmla="*/ 1009650 h 1496218"/>
                  <a:gd name="connsiteX27" fmla="*/ 3112123 w 5052841"/>
                  <a:gd name="connsiteY27" fmla="*/ 1009650 h 1496218"/>
                  <a:gd name="connsiteX28" fmla="*/ 3181973 w 5052841"/>
                  <a:gd name="connsiteY28" fmla="*/ 768350 h 1496218"/>
                  <a:gd name="connsiteX29" fmla="*/ 3226423 w 5052841"/>
                  <a:gd name="connsiteY29" fmla="*/ 755650 h 1496218"/>
                  <a:gd name="connsiteX30" fmla="*/ 3429623 w 5052841"/>
                  <a:gd name="connsiteY30" fmla="*/ 749300 h 1496218"/>
                  <a:gd name="connsiteX31" fmla="*/ 3493123 w 5052841"/>
                  <a:gd name="connsiteY31" fmla="*/ 736600 h 1496218"/>
                  <a:gd name="connsiteX32" fmla="*/ 3594723 w 5052841"/>
                  <a:gd name="connsiteY32" fmla="*/ 647700 h 1496218"/>
                  <a:gd name="connsiteX33" fmla="*/ 3639173 w 5052841"/>
                  <a:gd name="connsiteY33" fmla="*/ 641350 h 1496218"/>
                  <a:gd name="connsiteX34" fmla="*/ 3861423 w 5052841"/>
                  <a:gd name="connsiteY34" fmla="*/ 622300 h 1496218"/>
                  <a:gd name="connsiteX35" fmla="*/ 3943973 w 5052841"/>
                  <a:gd name="connsiteY35" fmla="*/ 609600 h 1496218"/>
                  <a:gd name="connsiteX36" fmla="*/ 4051923 w 5052841"/>
                  <a:gd name="connsiteY36" fmla="*/ 590550 h 1496218"/>
                  <a:gd name="connsiteX37" fmla="*/ 4102723 w 5052841"/>
                  <a:gd name="connsiteY37" fmla="*/ 495300 h 1496218"/>
                  <a:gd name="connsiteX38" fmla="*/ 4178923 w 5052841"/>
                  <a:gd name="connsiteY38" fmla="*/ 438150 h 1496218"/>
                  <a:gd name="connsiteX39" fmla="*/ 4255123 w 5052841"/>
                  <a:gd name="connsiteY39" fmla="*/ 222250 h 1496218"/>
                  <a:gd name="connsiteX40" fmla="*/ 4286873 w 5052841"/>
                  <a:gd name="connsiteY40" fmla="*/ 82550 h 1496218"/>
                  <a:gd name="connsiteX41" fmla="*/ 4369423 w 5052841"/>
                  <a:gd name="connsiteY41" fmla="*/ 0 h 1496218"/>
                  <a:gd name="connsiteX42" fmla="*/ 4629773 w 5052841"/>
                  <a:gd name="connsiteY42" fmla="*/ 0 h 1496218"/>
                  <a:gd name="connsiteX43" fmla="*/ 4826623 w 5052841"/>
                  <a:gd name="connsiteY43" fmla="*/ 330200 h 1496218"/>
                  <a:gd name="connsiteX44" fmla="*/ 5036173 w 5052841"/>
                  <a:gd name="connsiteY44" fmla="*/ 323850 h 1496218"/>
                  <a:gd name="connsiteX0" fmla="*/ 5052841 w 5052841"/>
                  <a:gd name="connsiteY0" fmla="*/ 1485899 h 1540635"/>
                  <a:gd name="connsiteX1" fmla="*/ 9354 w 5052841"/>
                  <a:gd name="connsiteY1" fmla="*/ 1496218 h 1540635"/>
                  <a:gd name="connsiteX2" fmla="*/ 0 w 5052841"/>
                  <a:gd name="connsiteY2" fmla="*/ 348363 h 1540635"/>
                  <a:gd name="connsiteX3" fmla="*/ 222873 w 5052841"/>
                  <a:gd name="connsiteY3" fmla="*/ 336550 h 1540635"/>
                  <a:gd name="connsiteX4" fmla="*/ 438773 w 5052841"/>
                  <a:gd name="connsiteY4" fmla="*/ 0 h 1540635"/>
                  <a:gd name="connsiteX5" fmla="*/ 654673 w 5052841"/>
                  <a:gd name="connsiteY5" fmla="*/ 19050 h 1540635"/>
                  <a:gd name="connsiteX6" fmla="*/ 737223 w 5052841"/>
                  <a:gd name="connsiteY6" fmla="*/ 69850 h 1540635"/>
                  <a:gd name="connsiteX7" fmla="*/ 768973 w 5052841"/>
                  <a:gd name="connsiteY7" fmla="*/ 114300 h 1540635"/>
                  <a:gd name="connsiteX8" fmla="*/ 972173 w 5052841"/>
                  <a:gd name="connsiteY8" fmla="*/ 425450 h 1540635"/>
                  <a:gd name="connsiteX9" fmla="*/ 1022973 w 5052841"/>
                  <a:gd name="connsiteY9" fmla="*/ 457200 h 1540635"/>
                  <a:gd name="connsiteX10" fmla="*/ 1086473 w 5052841"/>
                  <a:gd name="connsiteY10" fmla="*/ 457200 h 1540635"/>
                  <a:gd name="connsiteX11" fmla="*/ 1181723 w 5052841"/>
                  <a:gd name="connsiteY11" fmla="*/ 476250 h 1540635"/>
                  <a:gd name="connsiteX12" fmla="*/ 1232523 w 5052841"/>
                  <a:gd name="connsiteY12" fmla="*/ 501650 h 1540635"/>
                  <a:gd name="connsiteX13" fmla="*/ 1353173 w 5052841"/>
                  <a:gd name="connsiteY13" fmla="*/ 654050 h 1540635"/>
                  <a:gd name="connsiteX14" fmla="*/ 1429373 w 5052841"/>
                  <a:gd name="connsiteY14" fmla="*/ 704850 h 1540635"/>
                  <a:gd name="connsiteX15" fmla="*/ 1486523 w 5052841"/>
                  <a:gd name="connsiteY15" fmla="*/ 704850 h 1540635"/>
                  <a:gd name="connsiteX16" fmla="*/ 1931023 w 5052841"/>
                  <a:gd name="connsiteY16" fmla="*/ 768350 h 1540635"/>
                  <a:gd name="connsiteX17" fmla="*/ 2000873 w 5052841"/>
                  <a:gd name="connsiteY17" fmla="*/ 768350 h 1540635"/>
                  <a:gd name="connsiteX18" fmla="*/ 2083423 w 5052841"/>
                  <a:gd name="connsiteY18" fmla="*/ 742950 h 1540635"/>
                  <a:gd name="connsiteX19" fmla="*/ 2210423 w 5052841"/>
                  <a:gd name="connsiteY19" fmla="*/ 685800 h 1540635"/>
                  <a:gd name="connsiteX20" fmla="*/ 2343773 w 5052841"/>
                  <a:gd name="connsiteY20" fmla="*/ 1028700 h 1540635"/>
                  <a:gd name="connsiteX21" fmla="*/ 2477123 w 5052841"/>
                  <a:gd name="connsiteY21" fmla="*/ 1022350 h 1540635"/>
                  <a:gd name="connsiteX22" fmla="*/ 2572373 w 5052841"/>
                  <a:gd name="connsiteY22" fmla="*/ 1022350 h 1540635"/>
                  <a:gd name="connsiteX23" fmla="*/ 2712073 w 5052841"/>
                  <a:gd name="connsiteY23" fmla="*/ 1111250 h 1540635"/>
                  <a:gd name="connsiteX24" fmla="*/ 2794623 w 5052841"/>
                  <a:gd name="connsiteY24" fmla="*/ 1111250 h 1540635"/>
                  <a:gd name="connsiteX25" fmla="*/ 2908923 w 5052841"/>
                  <a:gd name="connsiteY25" fmla="*/ 1060450 h 1540635"/>
                  <a:gd name="connsiteX26" fmla="*/ 3016873 w 5052841"/>
                  <a:gd name="connsiteY26" fmla="*/ 1009650 h 1540635"/>
                  <a:gd name="connsiteX27" fmla="*/ 3112123 w 5052841"/>
                  <a:gd name="connsiteY27" fmla="*/ 1009650 h 1540635"/>
                  <a:gd name="connsiteX28" fmla="*/ 3181973 w 5052841"/>
                  <a:gd name="connsiteY28" fmla="*/ 768350 h 1540635"/>
                  <a:gd name="connsiteX29" fmla="*/ 3226423 w 5052841"/>
                  <a:gd name="connsiteY29" fmla="*/ 755650 h 1540635"/>
                  <a:gd name="connsiteX30" fmla="*/ 3429623 w 5052841"/>
                  <a:gd name="connsiteY30" fmla="*/ 749300 h 1540635"/>
                  <a:gd name="connsiteX31" fmla="*/ 3493123 w 5052841"/>
                  <a:gd name="connsiteY31" fmla="*/ 736600 h 1540635"/>
                  <a:gd name="connsiteX32" fmla="*/ 3594723 w 5052841"/>
                  <a:gd name="connsiteY32" fmla="*/ 647700 h 1540635"/>
                  <a:gd name="connsiteX33" fmla="*/ 3639173 w 5052841"/>
                  <a:gd name="connsiteY33" fmla="*/ 641350 h 1540635"/>
                  <a:gd name="connsiteX34" fmla="*/ 3861423 w 5052841"/>
                  <a:gd name="connsiteY34" fmla="*/ 622300 h 1540635"/>
                  <a:gd name="connsiteX35" fmla="*/ 3943973 w 5052841"/>
                  <a:gd name="connsiteY35" fmla="*/ 609600 h 1540635"/>
                  <a:gd name="connsiteX36" fmla="*/ 4051923 w 5052841"/>
                  <a:gd name="connsiteY36" fmla="*/ 590550 h 1540635"/>
                  <a:gd name="connsiteX37" fmla="*/ 4102723 w 5052841"/>
                  <a:gd name="connsiteY37" fmla="*/ 495300 h 1540635"/>
                  <a:gd name="connsiteX38" fmla="*/ 4178923 w 5052841"/>
                  <a:gd name="connsiteY38" fmla="*/ 438150 h 1540635"/>
                  <a:gd name="connsiteX39" fmla="*/ 4255123 w 5052841"/>
                  <a:gd name="connsiteY39" fmla="*/ 222250 h 1540635"/>
                  <a:gd name="connsiteX40" fmla="*/ 4286873 w 5052841"/>
                  <a:gd name="connsiteY40" fmla="*/ 82550 h 1540635"/>
                  <a:gd name="connsiteX41" fmla="*/ 4369423 w 5052841"/>
                  <a:gd name="connsiteY41" fmla="*/ 0 h 1540635"/>
                  <a:gd name="connsiteX42" fmla="*/ 4629773 w 5052841"/>
                  <a:gd name="connsiteY42" fmla="*/ 0 h 1540635"/>
                  <a:gd name="connsiteX43" fmla="*/ 4826623 w 5052841"/>
                  <a:gd name="connsiteY43" fmla="*/ 330200 h 1540635"/>
                  <a:gd name="connsiteX44" fmla="*/ 5036173 w 5052841"/>
                  <a:gd name="connsiteY44" fmla="*/ 323850 h 1540635"/>
                  <a:gd name="connsiteX0" fmla="*/ 5052841 w 5052841"/>
                  <a:gd name="connsiteY0" fmla="*/ 1485899 h 1540635"/>
                  <a:gd name="connsiteX1" fmla="*/ 9354 w 5052841"/>
                  <a:gd name="connsiteY1" fmla="*/ 1496218 h 1540635"/>
                  <a:gd name="connsiteX2" fmla="*/ 0 w 5052841"/>
                  <a:gd name="connsiteY2" fmla="*/ 348363 h 1540635"/>
                  <a:gd name="connsiteX3" fmla="*/ 222873 w 5052841"/>
                  <a:gd name="connsiteY3" fmla="*/ 336550 h 1540635"/>
                  <a:gd name="connsiteX4" fmla="*/ 438773 w 5052841"/>
                  <a:gd name="connsiteY4" fmla="*/ 0 h 1540635"/>
                  <a:gd name="connsiteX5" fmla="*/ 654673 w 5052841"/>
                  <a:gd name="connsiteY5" fmla="*/ 19050 h 1540635"/>
                  <a:gd name="connsiteX6" fmla="*/ 737223 w 5052841"/>
                  <a:gd name="connsiteY6" fmla="*/ 69850 h 1540635"/>
                  <a:gd name="connsiteX7" fmla="*/ 768973 w 5052841"/>
                  <a:gd name="connsiteY7" fmla="*/ 114300 h 1540635"/>
                  <a:gd name="connsiteX8" fmla="*/ 972173 w 5052841"/>
                  <a:gd name="connsiteY8" fmla="*/ 425450 h 1540635"/>
                  <a:gd name="connsiteX9" fmla="*/ 1022973 w 5052841"/>
                  <a:gd name="connsiteY9" fmla="*/ 457200 h 1540635"/>
                  <a:gd name="connsiteX10" fmla="*/ 1086473 w 5052841"/>
                  <a:gd name="connsiteY10" fmla="*/ 457200 h 1540635"/>
                  <a:gd name="connsiteX11" fmla="*/ 1181723 w 5052841"/>
                  <a:gd name="connsiteY11" fmla="*/ 476250 h 1540635"/>
                  <a:gd name="connsiteX12" fmla="*/ 1232523 w 5052841"/>
                  <a:gd name="connsiteY12" fmla="*/ 501650 h 1540635"/>
                  <a:gd name="connsiteX13" fmla="*/ 1353173 w 5052841"/>
                  <a:gd name="connsiteY13" fmla="*/ 654050 h 1540635"/>
                  <a:gd name="connsiteX14" fmla="*/ 1429373 w 5052841"/>
                  <a:gd name="connsiteY14" fmla="*/ 704850 h 1540635"/>
                  <a:gd name="connsiteX15" fmla="*/ 1486523 w 5052841"/>
                  <a:gd name="connsiteY15" fmla="*/ 704850 h 1540635"/>
                  <a:gd name="connsiteX16" fmla="*/ 1931023 w 5052841"/>
                  <a:gd name="connsiteY16" fmla="*/ 768350 h 1540635"/>
                  <a:gd name="connsiteX17" fmla="*/ 2000873 w 5052841"/>
                  <a:gd name="connsiteY17" fmla="*/ 768350 h 1540635"/>
                  <a:gd name="connsiteX18" fmla="*/ 2083423 w 5052841"/>
                  <a:gd name="connsiteY18" fmla="*/ 742950 h 1540635"/>
                  <a:gd name="connsiteX19" fmla="*/ 2210423 w 5052841"/>
                  <a:gd name="connsiteY19" fmla="*/ 685800 h 1540635"/>
                  <a:gd name="connsiteX20" fmla="*/ 2343773 w 5052841"/>
                  <a:gd name="connsiteY20" fmla="*/ 1028700 h 1540635"/>
                  <a:gd name="connsiteX21" fmla="*/ 2477123 w 5052841"/>
                  <a:gd name="connsiteY21" fmla="*/ 1022350 h 1540635"/>
                  <a:gd name="connsiteX22" fmla="*/ 2572373 w 5052841"/>
                  <a:gd name="connsiteY22" fmla="*/ 1022350 h 1540635"/>
                  <a:gd name="connsiteX23" fmla="*/ 2712073 w 5052841"/>
                  <a:gd name="connsiteY23" fmla="*/ 1111250 h 1540635"/>
                  <a:gd name="connsiteX24" fmla="*/ 2794623 w 5052841"/>
                  <a:gd name="connsiteY24" fmla="*/ 1111250 h 1540635"/>
                  <a:gd name="connsiteX25" fmla="*/ 2908923 w 5052841"/>
                  <a:gd name="connsiteY25" fmla="*/ 1060450 h 1540635"/>
                  <a:gd name="connsiteX26" fmla="*/ 3016873 w 5052841"/>
                  <a:gd name="connsiteY26" fmla="*/ 1009650 h 1540635"/>
                  <a:gd name="connsiteX27" fmla="*/ 3112123 w 5052841"/>
                  <a:gd name="connsiteY27" fmla="*/ 1009650 h 1540635"/>
                  <a:gd name="connsiteX28" fmla="*/ 3181973 w 5052841"/>
                  <a:gd name="connsiteY28" fmla="*/ 768350 h 1540635"/>
                  <a:gd name="connsiteX29" fmla="*/ 3226423 w 5052841"/>
                  <a:gd name="connsiteY29" fmla="*/ 755650 h 1540635"/>
                  <a:gd name="connsiteX30" fmla="*/ 3429623 w 5052841"/>
                  <a:gd name="connsiteY30" fmla="*/ 749300 h 1540635"/>
                  <a:gd name="connsiteX31" fmla="*/ 3493123 w 5052841"/>
                  <a:gd name="connsiteY31" fmla="*/ 736600 h 1540635"/>
                  <a:gd name="connsiteX32" fmla="*/ 3594723 w 5052841"/>
                  <a:gd name="connsiteY32" fmla="*/ 647700 h 1540635"/>
                  <a:gd name="connsiteX33" fmla="*/ 3639173 w 5052841"/>
                  <a:gd name="connsiteY33" fmla="*/ 641350 h 1540635"/>
                  <a:gd name="connsiteX34" fmla="*/ 3861423 w 5052841"/>
                  <a:gd name="connsiteY34" fmla="*/ 622300 h 1540635"/>
                  <a:gd name="connsiteX35" fmla="*/ 3943973 w 5052841"/>
                  <a:gd name="connsiteY35" fmla="*/ 609600 h 1540635"/>
                  <a:gd name="connsiteX36" fmla="*/ 4051923 w 5052841"/>
                  <a:gd name="connsiteY36" fmla="*/ 590550 h 1540635"/>
                  <a:gd name="connsiteX37" fmla="*/ 4102723 w 5052841"/>
                  <a:gd name="connsiteY37" fmla="*/ 495300 h 1540635"/>
                  <a:gd name="connsiteX38" fmla="*/ 4178923 w 5052841"/>
                  <a:gd name="connsiteY38" fmla="*/ 438150 h 1540635"/>
                  <a:gd name="connsiteX39" fmla="*/ 4255123 w 5052841"/>
                  <a:gd name="connsiteY39" fmla="*/ 222250 h 1540635"/>
                  <a:gd name="connsiteX40" fmla="*/ 4286873 w 5052841"/>
                  <a:gd name="connsiteY40" fmla="*/ 82550 h 1540635"/>
                  <a:gd name="connsiteX41" fmla="*/ 4369423 w 5052841"/>
                  <a:gd name="connsiteY41" fmla="*/ 0 h 1540635"/>
                  <a:gd name="connsiteX42" fmla="*/ 4629773 w 5052841"/>
                  <a:gd name="connsiteY42" fmla="*/ 0 h 1540635"/>
                  <a:gd name="connsiteX43" fmla="*/ 4826623 w 5052841"/>
                  <a:gd name="connsiteY43" fmla="*/ 330200 h 1540635"/>
                  <a:gd name="connsiteX44" fmla="*/ 5036173 w 5052841"/>
                  <a:gd name="connsiteY44" fmla="*/ 323850 h 1540635"/>
                  <a:gd name="connsiteX0" fmla="*/ 5052841 w 5052841"/>
                  <a:gd name="connsiteY0" fmla="*/ 1485899 h 1540635"/>
                  <a:gd name="connsiteX1" fmla="*/ 9354 w 5052841"/>
                  <a:gd name="connsiteY1" fmla="*/ 1496218 h 1540635"/>
                  <a:gd name="connsiteX2" fmla="*/ 0 w 5052841"/>
                  <a:gd name="connsiteY2" fmla="*/ 348363 h 1540635"/>
                  <a:gd name="connsiteX3" fmla="*/ 222873 w 5052841"/>
                  <a:gd name="connsiteY3" fmla="*/ 336550 h 1540635"/>
                  <a:gd name="connsiteX4" fmla="*/ 438773 w 5052841"/>
                  <a:gd name="connsiteY4" fmla="*/ 0 h 1540635"/>
                  <a:gd name="connsiteX5" fmla="*/ 654673 w 5052841"/>
                  <a:gd name="connsiteY5" fmla="*/ 19050 h 1540635"/>
                  <a:gd name="connsiteX6" fmla="*/ 737223 w 5052841"/>
                  <a:gd name="connsiteY6" fmla="*/ 69850 h 1540635"/>
                  <a:gd name="connsiteX7" fmla="*/ 768973 w 5052841"/>
                  <a:gd name="connsiteY7" fmla="*/ 114300 h 1540635"/>
                  <a:gd name="connsiteX8" fmla="*/ 972173 w 5052841"/>
                  <a:gd name="connsiteY8" fmla="*/ 425450 h 1540635"/>
                  <a:gd name="connsiteX9" fmla="*/ 1022973 w 5052841"/>
                  <a:gd name="connsiteY9" fmla="*/ 457200 h 1540635"/>
                  <a:gd name="connsiteX10" fmla="*/ 1086473 w 5052841"/>
                  <a:gd name="connsiteY10" fmla="*/ 457200 h 1540635"/>
                  <a:gd name="connsiteX11" fmla="*/ 1181723 w 5052841"/>
                  <a:gd name="connsiteY11" fmla="*/ 476250 h 1540635"/>
                  <a:gd name="connsiteX12" fmla="*/ 1232523 w 5052841"/>
                  <a:gd name="connsiteY12" fmla="*/ 501650 h 1540635"/>
                  <a:gd name="connsiteX13" fmla="*/ 1353173 w 5052841"/>
                  <a:gd name="connsiteY13" fmla="*/ 654050 h 1540635"/>
                  <a:gd name="connsiteX14" fmla="*/ 1429373 w 5052841"/>
                  <a:gd name="connsiteY14" fmla="*/ 704850 h 1540635"/>
                  <a:gd name="connsiteX15" fmla="*/ 1486523 w 5052841"/>
                  <a:gd name="connsiteY15" fmla="*/ 704850 h 1540635"/>
                  <a:gd name="connsiteX16" fmla="*/ 1931023 w 5052841"/>
                  <a:gd name="connsiteY16" fmla="*/ 768350 h 1540635"/>
                  <a:gd name="connsiteX17" fmla="*/ 2000873 w 5052841"/>
                  <a:gd name="connsiteY17" fmla="*/ 768350 h 1540635"/>
                  <a:gd name="connsiteX18" fmla="*/ 2083423 w 5052841"/>
                  <a:gd name="connsiteY18" fmla="*/ 742950 h 1540635"/>
                  <a:gd name="connsiteX19" fmla="*/ 2210423 w 5052841"/>
                  <a:gd name="connsiteY19" fmla="*/ 685800 h 1540635"/>
                  <a:gd name="connsiteX20" fmla="*/ 2343773 w 5052841"/>
                  <a:gd name="connsiteY20" fmla="*/ 1028700 h 1540635"/>
                  <a:gd name="connsiteX21" fmla="*/ 2477123 w 5052841"/>
                  <a:gd name="connsiteY21" fmla="*/ 1022350 h 1540635"/>
                  <a:gd name="connsiteX22" fmla="*/ 2572373 w 5052841"/>
                  <a:gd name="connsiteY22" fmla="*/ 1022350 h 1540635"/>
                  <a:gd name="connsiteX23" fmla="*/ 2712073 w 5052841"/>
                  <a:gd name="connsiteY23" fmla="*/ 1111250 h 1540635"/>
                  <a:gd name="connsiteX24" fmla="*/ 2794623 w 5052841"/>
                  <a:gd name="connsiteY24" fmla="*/ 1111250 h 1540635"/>
                  <a:gd name="connsiteX25" fmla="*/ 2908923 w 5052841"/>
                  <a:gd name="connsiteY25" fmla="*/ 1060450 h 1540635"/>
                  <a:gd name="connsiteX26" fmla="*/ 3016873 w 5052841"/>
                  <a:gd name="connsiteY26" fmla="*/ 1009650 h 1540635"/>
                  <a:gd name="connsiteX27" fmla="*/ 3112123 w 5052841"/>
                  <a:gd name="connsiteY27" fmla="*/ 1009650 h 1540635"/>
                  <a:gd name="connsiteX28" fmla="*/ 3181973 w 5052841"/>
                  <a:gd name="connsiteY28" fmla="*/ 768350 h 1540635"/>
                  <a:gd name="connsiteX29" fmla="*/ 3226423 w 5052841"/>
                  <a:gd name="connsiteY29" fmla="*/ 755650 h 1540635"/>
                  <a:gd name="connsiteX30" fmla="*/ 3429623 w 5052841"/>
                  <a:gd name="connsiteY30" fmla="*/ 749300 h 1540635"/>
                  <a:gd name="connsiteX31" fmla="*/ 3493123 w 5052841"/>
                  <a:gd name="connsiteY31" fmla="*/ 736600 h 1540635"/>
                  <a:gd name="connsiteX32" fmla="*/ 3594723 w 5052841"/>
                  <a:gd name="connsiteY32" fmla="*/ 647700 h 1540635"/>
                  <a:gd name="connsiteX33" fmla="*/ 3639173 w 5052841"/>
                  <a:gd name="connsiteY33" fmla="*/ 641350 h 1540635"/>
                  <a:gd name="connsiteX34" fmla="*/ 3861423 w 5052841"/>
                  <a:gd name="connsiteY34" fmla="*/ 622300 h 1540635"/>
                  <a:gd name="connsiteX35" fmla="*/ 3943973 w 5052841"/>
                  <a:gd name="connsiteY35" fmla="*/ 609600 h 1540635"/>
                  <a:gd name="connsiteX36" fmla="*/ 4051923 w 5052841"/>
                  <a:gd name="connsiteY36" fmla="*/ 590550 h 1540635"/>
                  <a:gd name="connsiteX37" fmla="*/ 4102723 w 5052841"/>
                  <a:gd name="connsiteY37" fmla="*/ 495300 h 1540635"/>
                  <a:gd name="connsiteX38" fmla="*/ 4178923 w 5052841"/>
                  <a:gd name="connsiteY38" fmla="*/ 438150 h 1540635"/>
                  <a:gd name="connsiteX39" fmla="*/ 4255123 w 5052841"/>
                  <a:gd name="connsiteY39" fmla="*/ 222250 h 1540635"/>
                  <a:gd name="connsiteX40" fmla="*/ 4286873 w 5052841"/>
                  <a:gd name="connsiteY40" fmla="*/ 82550 h 1540635"/>
                  <a:gd name="connsiteX41" fmla="*/ 4369423 w 5052841"/>
                  <a:gd name="connsiteY41" fmla="*/ 0 h 1540635"/>
                  <a:gd name="connsiteX42" fmla="*/ 4629773 w 5052841"/>
                  <a:gd name="connsiteY42" fmla="*/ 0 h 1540635"/>
                  <a:gd name="connsiteX43" fmla="*/ 4826623 w 5052841"/>
                  <a:gd name="connsiteY43" fmla="*/ 330200 h 1540635"/>
                  <a:gd name="connsiteX44" fmla="*/ 5036173 w 5052841"/>
                  <a:gd name="connsiteY44" fmla="*/ 323850 h 1540635"/>
                  <a:gd name="connsiteX0" fmla="*/ 9354 w 5036173"/>
                  <a:gd name="connsiteY0" fmla="*/ 1496218 h 1496218"/>
                  <a:gd name="connsiteX1" fmla="*/ 0 w 5036173"/>
                  <a:gd name="connsiteY1" fmla="*/ 348363 h 1496218"/>
                  <a:gd name="connsiteX2" fmla="*/ 222873 w 5036173"/>
                  <a:gd name="connsiteY2" fmla="*/ 336550 h 1496218"/>
                  <a:gd name="connsiteX3" fmla="*/ 438773 w 5036173"/>
                  <a:gd name="connsiteY3" fmla="*/ 0 h 1496218"/>
                  <a:gd name="connsiteX4" fmla="*/ 654673 w 5036173"/>
                  <a:gd name="connsiteY4" fmla="*/ 19050 h 1496218"/>
                  <a:gd name="connsiteX5" fmla="*/ 737223 w 5036173"/>
                  <a:gd name="connsiteY5" fmla="*/ 69850 h 1496218"/>
                  <a:gd name="connsiteX6" fmla="*/ 768973 w 5036173"/>
                  <a:gd name="connsiteY6" fmla="*/ 114300 h 1496218"/>
                  <a:gd name="connsiteX7" fmla="*/ 972173 w 5036173"/>
                  <a:gd name="connsiteY7" fmla="*/ 425450 h 1496218"/>
                  <a:gd name="connsiteX8" fmla="*/ 1022973 w 5036173"/>
                  <a:gd name="connsiteY8" fmla="*/ 457200 h 1496218"/>
                  <a:gd name="connsiteX9" fmla="*/ 1086473 w 5036173"/>
                  <a:gd name="connsiteY9" fmla="*/ 457200 h 1496218"/>
                  <a:gd name="connsiteX10" fmla="*/ 1181723 w 5036173"/>
                  <a:gd name="connsiteY10" fmla="*/ 476250 h 1496218"/>
                  <a:gd name="connsiteX11" fmla="*/ 1232523 w 5036173"/>
                  <a:gd name="connsiteY11" fmla="*/ 501650 h 1496218"/>
                  <a:gd name="connsiteX12" fmla="*/ 1353173 w 5036173"/>
                  <a:gd name="connsiteY12" fmla="*/ 654050 h 1496218"/>
                  <a:gd name="connsiteX13" fmla="*/ 1429373 w 5036173"/>
                  <a:gd name="connsiteY13" fmla="*/ 704850 h 1496218"/>
                  <a:gd name="connsiteX14" fmla="*/ 1486523 w 5036173"/>
                  <a:gd name="connsiteY14" fmla="*/ 704850 h 1496218"/>
                  <a:gd name="connsiteX15" fmla="*/ 1931023 w 5036173"/>
                  <a:gd name="connsiteY15" fmla="*/ 768350 h 1496218"/>
                  <a:gd name="connsiteX16" fmla="*/ 2000873 w 5036173"/>
                  <a:gd name="connsiteY16" fmla="*/ 768350 h 1496218"/>
                  <a:gd name="connsiteX17" fmla="*/ 2083423 w 5036173"/>
                  <a:gd name="connsiteY17" fmla="*/ 742950 h 1496218"/>
                  <a:gd name="connsiteX18" fmla="*/ 2210423 w 5036173"/>
                  <a:gd name="connsiteY18" fmla="*/ 685800 h 1496218"/>
                  <a:gd name="connsiteX19" fmla="*/ 2343773 w 5036173"/>
                  <a:gd name="connsiteY19" fmla="*/ 1028700 h 1496218"/>
                  <a:gd name="connsiteX20" fmla="*/ 2477123 w 5036173"/>
                  <a:gd name="connsiteY20" fmla="*/ 1022350 h 1496218"/>
                  <a:gd name="connsiteX21" fmla="*/ 2572373 w 5036173"/>
                  <a:gd name="connsiteY21" fmla="*/ 1022350 h 1496218"/>
                  <a:gd name="connsiteX22" fmla="*/ 2712073 w 5036173"/>
                  <a:gd name="connsiteY22" fmla="*/ 1111250 h 1496218"/>
                  <a:gd name="connsiteX23" fmla="*/ 2794623 w 5036173"/>
                  <a:gd name="connsiteY23" fmla="*/ 1111250 h 1496218"/>
                  <a:gd name="connsiteX24" fmla="*/ 2908923 w 5036173"/>
                  <a:gd name="connsiteY24" fmla="*/ 1060450 h 1496218"/>
                  <a:gd name="connsiteX25" fmla="*/ 3016873 w 5036173"/>
                  <a:gd name="connsiteY25" fmla="*/ 1009650 h 1496218"/>
                  <a:gd name="connsiteX26" fmla="*/ 3112123 w 5036173"/>
                  <a:gd name="connsiteY26" fmla="*/ 1009650 h 1496218"/>
                  <a:gd name="connsiteX27" fmla="*/ 3181973 w 5036173"/>
                  <a:gd name="connsiteY27" fmla="*/ 768350 h 1496218"/>
                  <a:gd name="connsiteX28" fmla="*/ 3226423 w 5036173"/>
                  <a:gd name="connsiteY28" fmla="*/ 755650 h 1496218"/>
                  <a:gd name="connsiteX29" fmla="*/ 3429623 w 5036173"/>
                  <a:gd name="connsiteY29" fmla="*/ 749300 h 1496218"/>
                  <a:gd name="connsiteX30" fmla="*/ 3493123 w 5036173"/>
                  <a:gd name="connsiteY30" fmla="*/ 736600 h 1496218"/>
                  <a:gd name="connsiteX31" fmla="*/ 3594723 w 5036173"/>
                  <a:gd name="connsiteY31" fmla="*/ 647700 h 1496218"/>
                  <a:gd name="connsiteX32" fmla="*/ 3639173 w 5036173"/>
                  <a:gd name="connsiteY32" fmla="*/ 641350 h 1496218"/>
                  <a:gd name="connsiteX33" fmla="*/ 3861423 w 5036173"/>
                  <a:gd name="connsiteY33" fmla="*/ 622300 h 1496218"/>
                  <a:gd name="connsiteX34" fmla="*/ 3943973 w 5036173"/>
                  <a:gd name="connsiteY34" fmla="*/ 609600 h 1496218"/>
                  <a:gd name="connsiteX35" fmla="*/ 4051923 w 5036173"/>
                  <a:gd name="connsiteY35" fmla="*/ 590550 h 1496218"/>
                  <a:gd name="connsiteX36" fmla="*/ 4102723 w 5036173"/>
                  <a:gd name="connsiteY36" fmla="*/ 495300 h 1496218"/>
                  <a:gd name="connsiteX37" fmla="*/ 4178923 w 5036173"/>
                  <a:gd name="connsiteY37" fmla="*/ 438150 h 1496218"/>
                  <a:gd name="connsiteX38" fmla="*/ 4255123 w 5036173"/>
                  <a:gd name="connsiteY38" fmla="*/ 222250 h 1496218"/>
                  <a:gd name="connsiteX39" fmla="*/ 4286873 w 5036173"/>
                  <a:gd name="connsiteY39" fmla="*/ 82550 h 1496218"/>
                  <a:gd name="connsiteX40" fmla="*/ 4369423 w 5036173"/>
                  <a:gd name="connsiteY40" fmla="*/ 0 h 1496218"/>
                  <a:gd name="connsiteX41" fmla="*/ 4629773 w 5036173"/>
                  <a:gd name="connsiteY41" fmla="*/ 0 h 1496218"/>
                  <a:gd name="connsiteX42" fmla="*/ 4826623 w 5036173"/>
                  <a:gd name="connsiteY42" fmla="*/ 330200 h 1496218"/>
                  <a:gd name="connsiteX43" fmla="*/ 5036173 w 5036173"/>
                  <a:gd name="connsiteY43" fmla="*/ 323850 h 1496218"/>
                  <a:gd name="connsiteX0" fmla="*/ 21662 w 5048481"/>
                  <a:gd name="connsiteY0" fmla="*/ 1496218 h 1589885"/>
                  <a:gd name="connsiteX1" fmla="*/ 28184 w 5048481"/>
                  <a:gd name="connsiteY1" fmla="*/ 1507238 h 1589885"/>
                  <a:gd name="connsiteX2" fmla="*/ 12308 w 5048481"/>
                  <a:gd name="connsiteY2" fmla="*/ 348363 h 1589885"/>
                  <a:gd name="connsiteX3" fmla="*/ 235181 w 5048481"/>
                  <a:gd name="connsiteY3" fmla="*/ 336550 h 1589885"/>
                  <a:gd name="connsiteX4" fmla="*/ 451081 w 5048481"/>
                  <a:gd name="connsiteY4" fmla="*/ 0 h 1589885"/>
                  <a:gd name="connsiteX5" fmla="*/ 666981 w 5048481"/>
                  <a:gd name="connsiteY5" fmla="*/ 19050 h 1589885"/>
                  <a:gd name="connsiteX6" fmla="*/ 749531 w 5048481"/>
                  <a:gd name="connsiteY6" fmla="*/ 69850 h 1589885"/>
                  <a:gd name="connsiteX7" fmla="*/ 781281 w 5048481"/>
                  <a:gd name="connsiteY7" fmla="*/ 114300 h 1589885"/>
                  <a:gd name="connsiteX8" fmla="*/ 984481 w 5048481"/>
                  <a:gd name="connsiteY8" fmla="*/ 425450 h 1589885"/>
                  <a:gd name="connsiteX9" fmla="*/ 1035281 w 5048481"/>
                  <a:gd name="connsiteY9" fmla="*/ 457200 h 1589885"/>
                  <a:gd name="connsiteX10" fmla="*/ 1098781 w 5048481"/>
                  <a:gd name="connsiteY10" fmla="*/ 457200 h 1589885"/>
                  <a:gd name="connsiteX11" fmla="*/ 1194031 w 5048481"/>
                  <a:gd name="connsiteY11" fmla="*/ 476250 h 1589885"/>
                  <a:gd name="connsiteX12" fmla="*/ 1244831 w 5048481"/>
                  <a:gd name="connsiteY12" fmla="*/ 501650 h 1589885"/>
                  <a:gd name="connsiteX13" fmla="*/ 1365481 w 5048481"/>
                  <a:gd name="connsiteY13" fmla="*/ 654050 h 1589885"/>
                  <a:gd name="connsiteX14" fmla="*/ 1441681 w 5048481"/>
                  <a:gd name="connsiteY14" fmla="*/ 704850 h 1589885"/>
                  <a:gd name="connsiteX15" fmla="*/ 1498831 w 5048481"/>
                  <a:gd name="connsiteY15" fmla="*/ 704850 h 1589885"/>
                  <a:gd name="connsiteX16" fmla="*/ 1943331 w 5048481"/>
                  <a:gd name="connsiteY16" fmla="*/ 768350 h 1589885"/>
                  <a:gd name="connsiteX17" fmla="*/ 2013181 w 5048481"/>
                  <a:gd name="connsiteY17" fmla="*/ 768350 h 1589885"/>
                  <a:gd name="connsiteX18" fmla="*/ 2095731 w 5048481"/>
                  <a:gd name="connsiteY18" fmla="*/ 742950 h 1589885"/>
                  <a:gd name="connsiteX19" fmla="*/ 2222731 w 5048481"/>
                  <a:gd name="connsiteY19" fmla="*/ 685800 h 1589885"/>
                  <a:gd name="connsiteX20" fmla="*/ 2356081 w 5048481"/>
                  <a:gd name="connsiteY20" fmla="*/ 1028700 h 1589885"/>
                  <a:gd name="connsiteX21" fmla="*/ 2489431 w 5048481"/>
                  <a:gd name="connsiteY21" fmla="*/ 1022350 h 1589885"/>
                  <a:gd name="connsiteX22" fmla="*/ 2584681 w 5048481"/>
                  <a:gd name="connsiteY22" fmla="*/ 1022350 h 1589885"/>
                  <a:gd name="connsiteX23" fmla="*/ 2724381 w 5048481"/>
                  <a:gd name="connsiteY23" fmla="*/ 1111250 h 1589885"/>
                  <a:gd name="connsiteX24" fmla="*/ 2806931 w 5048481"/>
                  <a:gd name="connsiteY24" fmla="*/ 1111250 h 1589885"/>
                  <a:gd name="connsiteX25" fmla="*/ 2921231 w 5048481"/>
                  <a:gd name="connsiteY25" fmla="*/ 1060450 h 1589885"/>
                  <a:gd name="connsiteX26" fmla="*/ 3029181 w 5048481"/>
                  <a:gd name="connsiteY26" fmla="*/ 1009650 h 1589885"/>
                  <a:gd name="connsiteX27" fmla="*/ 3124431 w 5048481"/>
                  <a:gd name="connsiteY27" fmla="*/ 1009650 h 1589885"/>
                  <a:gd name="connsiteX28" fmla="*/ 3194281 w 5048481"/>
                  <a:gd name="connsiteY28" fmla="*/ 768350 h 1589885"/>
                  <a:gd name="connsiteX29" fmla="*/ 3238731 w 5048481"/>
                  <a:gd name="connsiteY29" fmla="*/ 755650 h 1589885"/>
                  <a:gd name="connsiteX30" fmla="*/ 3441931 w 5048481"/>
                  <a:gd name="connsiteY30" fmla="*/ 749300 h 1589885"/>
                  <a:gd name="connsiteX31" fmla="*/ 3505431 w 5048481"/>
                  <a:gd name="connsiteY31" fmla="*/ 736600 h 1589885"/>
                  <a:gd name="connsiteX32" fmla="*/ 3607031 w 5048481"/>
                  <a:gd name="connsiteY32" fmla="*/ 647700 h 1589885"/>
                  <a:gd name="connsiteX33" fmla="*/ 3651481 w 5048481"/>
                  <a:gd name="connsiteY33" fmla="*/ 641350 h 1589885"/>
                  <a:gd name="connsiteX34" fmla="*/ 3873731 w 5048481"/>
                  <a:gd name="connsiteY34" fmla="*/ 622300 h 1589885"/>
                  <a:gd name="connsiteX35" fmla="*/ 3956281 w 5048481"/>
                  <a:gd name="connsiteY35" fmla="*/ 609600 h 1589885"/>
                  <a:gd name="connsiteX36" fmla="*/ 4064231 w 5048481"/>
                  <a:gd name="connsiteY36" fmla="*/ 590550 h 1589885"/>
                  <a:gd name="connsiteX37" fmla="*/ 4115031 w 5048481"/>
                  <a:gd name="connsiteY37" fmla="*/ 495300 h 1589885"/>
                  <a:gd name="connsiteX38" fmla="*/ 4191231 w 5048481"/>
                  <a:gd name="connsiteY38" fmla="*/ 438150 h 1589885"/>
                  <a:gd name="connsiteX39" fmla="*/ 4267431 w 5048481"/>
                  <a:gd name="connsiteY39" fmla="*/ 222250 h 1589885"/>
                  <a:gd name="connsiteX40" fmla="*/ 4299181 w 5048481"/>
                  <a:gd name="connsiteY40" fmla="*/ 82550 h 1589885"/>
                  <a:gd name="connsiteX41" fmla="*/ 4381731 w 5048481"/>
                  <a:gd name="connsiteY41" fmla="*/ 0 h 1589885"/>
                  <a:gd name="connsiteX42" fmla="*/ 4642081 w 5048481"/>
                  <a:gd name="connsiteY42" fmla="*/ 0 h 1589885"/>
                  <a:gd name="connsiteX43" fmla="*/ 4838931 w 5048481"/>
                  <a:gd name="connsiteY43" fmla="*/ 330200 h 1589885"/>
                  <a:gd name="connsiteX44" fmla="*/ 5048481 w 5048481"/>
                  <a:gd name="connsiteY44" fmla="*/ 323850 h 1589885"/>
                  <a:gd name="connsiteX0" fmla="*/ 0 w 5133975"/>
                  <a:gd name="connsiteY0" fmla="*/ 1458118 h 1581484"/>
                  <a:gd name="connsiteX1" fmla="*/ 113678 w 5133975"/>
                  <a:gd name="connsiteY1" fmla="*/ 1507238 h 1581484"/>
                  <a:gd name="connsiteX2" fmla="*/ 97802 w 5133975"/>
                  <a:gd name="connsiteY2" fmla="*/ 348363 h 1581484"/>
                  <a:gd name="connsiteX3" fmla="*/ 320675 w 5133975"/>
                  <a:gd name="connsiteY3" fmla="*/ 336550 h 1581484"/>
                  <a:gd name="connsiteX4" fmla="*/ 536575 w 5133975"/>
                  <a:gd name="connsiteY4" fmla="*/ 0 h 1581484"/>
                  <a:gd name="connsiteX5" fmla="*/ 752475 w 5133975"/>
                  <a:gd name="connsiteY5" fmla="*/ 19050 h 1581484"/>
                  <a:gd name="connsiteX6" fmla="*/ 835025 w 5133975"/>
                  <a:gd name="connsiteY6" fmla="*/ 69850 h 1581484"/>
                  <a:gd name="connsiteX7" fmla="*/ 866775 w 5133975"/>
                  <a:gd name="connsiteY7" fmla="*/ 114300 h 1581484"/>
                  <a:gd name="connsiteX8" fmla="*/ 1069975 w 5133975"/>
                  <a:gd name="connsiteY8" fmla="*/ 425450 h 1581484"/>
                  <a:gd name="connsiteX9" fmla="*/ 1120775 w 5133975"/>
                  <a:gd name="connsiteY9" fmla="*/ 457200 h 1581484"/>
                  <a:gd name="connsiteX10" fmla="*/ 1184275 w 5133975"/>
                  <a:gd name="connsiteY10" fmla="*/ 457200 h 1581484"/>
                  <a:gd name="connsiteX11" fmla="*/ 1279525 w 5133975"/>
                  <a:gd name="connsiteY11" fmla="*/ 476250 h 1581484"/>
                  <a:gd name="connsiteX12" fmla="*/ 1330325 w 5133975"/>
                  <a:gd name="connsiteY12" fmla="*/ 501650 h 1581484"/>
                  <a:gd name="connsiteX13" fmla="*/ 1450975 w 5133975"/>
                  <a:gd name="connsiteY13" fmla="*/ 654050 h 1581484"/>
                  <a:gd name="connsiteX14" fmla="*/ 1527175 w 5133975"/>
                  <a:gd name="connsiteY14" fmla="*/ 704850 h 1581484"/>
                  <a:gd name="connsiteX15" fmla="*/ 1584325 w 5133975"/>
                  <a:gd name="connsiteY15" fmla="*/ 704850 h 1581484"/>
                  <a:gd name="connsiteX16" fmla="*/ 2028825 w 5133975"/>
                  <a:gd name="connsiteY16" fmla="*/ 768350 h 1581484"/>
                  <a:gd name="connsiteX17" fmla="*/ 2098675 w 5133975"/>
                  <a:gd name="connsiteY17" fmla="*/ 768350 h 1581484"/>
                  <a:gd name="connsiteX18" fmla="*/ 2181225 w 5133975"/>
                  <a:gd name="connsiteY18" fmla="*/ 742950 h 1581484"/>
                  <a:gd name="connsiteX19" fmla="*/ 2308225 w 5133975"/>
                  <a:gd name="connsiteY19" fmla="*/ 685800 h 1581484"/>
                  <a:gd name="connsiteX20" fmla="*/ 2441575 w 5133975"/>
                  <a:gd name="connsiteY20" fmla="*/ 1028700 h 1581484"/>
                  <a:gd name="connsiteX21" fmla="*/ 2574925 w 5133975"/>
                  <a:gd name="connsiteY21" fmla="*/ 1022350 h 1581484"/>
                  <a:gd name="connsiteX22" fmla="*/ 2670175 w 5133975"/>
                  <a:gd name="connsiteY22" fmla="*/ 1022350 h 1581484"/>
                  <a:gd name="connsiteX23" fmla="*/ 2809875 w 5133975"/>
                  <a:gd name="connsiteY23" fmla="*/ 1111250 h 1581484"/>
                  <a:gd name="connsiteX24" fmla="*/ 2892425 w 5133975"/>
                  <a:gd name="connsiteY24" fmla="*/ 1111250 h 1581484"/>
                  <a:gd name="connsiteX25" fmla="*/ 3006725 w 5133975"/>
                  <a:gd name="connsiteY25" fmla="*/ 1060450 h 1581484"/>
                  <a:gd name="connsiteX26" fmla="*/ 3114675 w 5133975"/>
                  <a:gd name="connsiteY26" fmla="*/ 1009650 h 1581484"/>
                  <a:gd name="connsiteX27" fmla="*/ 3209925 w 5133975"/>
                  <a:gd name="connsiteY27" fmla="*/ 1009650 h 1581484"/>
                  <a:gd name="connsiteX28" fmla="*/ 3279775 w 5133975"/>
                  <a:gd name="connsiteY28" fmla="*/ 768350 h 1581484"/>
                  <a:gd name="connsiteX29" fmla="*/ 3324225 w 5133975"/>
                  <a:gd name="connsiteY29" fmla="*/ 755650 h 1581484"/>
                  <a:gd name="connsiteX30" fmla="*/ 3527425 w 5133975"/>
                  <a:gd name="connsiteY30" fmla="*/ 749300 h 1581484"/>
                  <a:gd name="connsiteX31" fmla="*/ 3590925 w 5133975"/>
                  <a:gd name="connsiteY31" fmla="*/ 736600 h 1581484"/>
                  <a:gd name="connsiteX32" fmla="*/ 3692525 w 5133975"/>
                  <a:gd name="connsiteY32" fmla="*/ 647700 h 1581484"/>
                  <a:gd name="connsiteX33" fmla="*/ 3736975 w 5133975"/>
                  <a:gd name="connsiteY33" fmla="*/ 641350 h 1581484"/>
                  <a:gd name="connsiteX34" fmla="*/ 3959225 w 5133975"/>
                  <a:gd name="connsiteY34" fmla="*/ 622300 h 1581484"/>
                  <a:gd name="connsiteX35" fmla="*/ 4041775 w 5133975"/>
                  <a:gd name="connsiteY35" fmla="*/ 609600 h 1581484"/>
                  <a:gd name="connsiteX36" fmla="*/ 4149725 w 5133975"/>
                  <a:gd name="connsiteY36" fmla="*/ 590550 h 1581484"/>
                  <a:gd name="connsiteX37" fmla="*/ 4200525 w 5133975"/>
                  <a:gd name="connsiteY37" fmla="*/ 495300 h 1581484"/>
                  <a:gd name="connsiteX38" fmla="*/ 4276725 w 5133975"/>
                  <a:gd name="connsiteY38" fmla="*/ 438150 h 1581484"/>
                  <a:gd name="connsiteX39" fmla="*/ 4352925 w 5133975"/>
                  <a:gd name="connsiteY39" fmla="*/ 222250 h 1581484"/>
                  <a:gd name="connsiteX40" fmla="*/ 4384675 w 5133975"/>
                  <a:gd name="connsiteY40" fmla="*/ 82550 h 1581484"/>
                  <a:gd name="connsiteX41" fmla="*/ 4467225 w 5133975"/>
                  <a:gd name="connsiteY41" fmla="*/ 0 h 1581484"/>
                  <a:gd name="connsiteX42" fmla="*/ 4727575 w 5133975"/>
                  <a:gd name="connsiteY42" fmla="*/ 0 h 1581484"/>
                  <a:gd name="connsiteX43" fmla="*/ 4924425 w 5133975"/>
                  <a:gd name="connsiteY43" fmla="*/ 330200 h 1581484"/>
                  <a:gd name="connsiteX44" fmla="*/ 5133975 w 5133975"/>
                  <a:gd name="connsiteY44" fmla="*/ 323850 h 1581484"/>
                  <a:gd name="connsiteX0" fmla="*/ 716989 w 5048482"/>
                  <a:gd name="connsiteY0" fmla="*/ 1515268 h 1594824"/>
                  <a:gd name="connsiteX1" fmla="*/ 28185 w 5048482"/>
                  <a:gd name="connsiteY1" fmla="*/ 1507238 h 1594824"/>
                  <a:gd name="connsiteX2" fmla="*/ 12309 w 5048482"/>
                  <a:gd name="connsiteY2" fmla="*/ 348363 h 1594824"/>
                  <a:gd name="connsiteX3" fmla="*/ 235182 w 5048482"/>
                  <a:gd name="connsiteY3" fmla="*/ 336550 h 1594824"/>
                  <a:gd name="connsiteX4" fmla="*/ 451082 w 5048482"/>
                  <a:gd name="connsiteY4" fmla="*/ 0 h 1594824"/>
                  <a:gd name="connsiteX5" fmla="*/ 666982 w 5048482"/>
                  <a:gd name="connsiteY5" fmla="*/ 19050 h 1594824"/>
                  <a:gd name="connsiteX6" fmla="*/ 749532 w 5048482"/>
                  <a:gd name="connsiteY6" fmla="*/ 69850 h 1594824"/>
                  <a:gd name="connsiteX7" fmla="*/ 781282 w 5048482"/>
                  <a:gd name="connsiteY7" fmla="*/ 114300 h 1594824"/>
                  <a:gd name="connsiteX8" fmla="*/ 984482 w 5048482"/>
                  <a:gd name="connsiteY8" fmla="*/ 425450 h 1594824"/>
                  <a:gd name="connsiteX9" fmla="*/ 1035282 w 5048482"/>
                  <a:gd name="connsiteY9" fmla="*/ 457200 h 1594824"/>
                  <a:gd name="connsiteX10" fmla="*/ 1098782 w 5048482"/>
                  <a:gd name="connsiteY10" fmla="*/ 457200 h 1594824"/>
                  <a:gd name="connsiteX11" fmla="*/ 1194032 w 5048482"/>
                  <a:gd name="connsiteY11" fmla="*/ 476250 h 1594824"/>
                  <a:gd name="connsiteX12" fmla="*/ 1244832 w 5048482"/>
                  <a:gd name="connsiteY12" fmla="*/ 501650 h 1594824"/>
                  <a:gd name="connsiteX13" fmla="*/ 1365482 w 5048482"/>
                  <a:gd name="connsiteY13" fmla="*/ 654050 h 1594824"/>
                  <a:gd name="connsiteX14" fmla="*/ 1441682 w 5048482"/>
                  <a:gd name="connsiteY14" fmla="*/ 704850 h 1594824"/>
                  <a:gd name="connsiteX15" fmla="*/ 1498832 w 5048482"/>
                  <a:gd name="connsiteY15" fmla="*/ 704850 h 1594824"/>
                  <a:gd name="connsiteX16" fmla="*/ 1943332 w 5048482"/>
                  <a:gd name="connsiteY16" fmla="*/ 768350 h 1594824"/>
                  <a:gd name="connsiteX17" fmla="*/ 2013182 w 5048482"/>
                  <a:gd name="connsiteY17" fmla="*/ 768350 h 1594824"/>
                  <a:gd name="connsiteX18" fmla="*/ 2095732 w 5048482"/>
                  <a:gd name="connsiteY18" fmla="*/ 742950 h 1594824"/>
                  <a:gd name="connsiteX19" fmla="*/ 2222732 w 5048482"/>
                  <a:gd name="connsiteY19" fmla="*/ 685800 h 1594824"/>
                  <a:gd name="connsiteX20" fmla="*/ 2356082 w 5048482"/>
                  <a:gd name="connsiteY20" fmla="*/ 1028700 h 1594824"/>
                  <a:gd name="connsiteX21" fmla="*/ 2489432 w 5048482"/>
                  <a:gd name="connsiteY21" fmla="*/ 1022350 h 1594824"/>
                  <a:gd name="connsiteX22" fmla="*/ 2584682 w 5048482"/>
                  <a:gd name="connsiteY22" fmla="*/ 1022350 h 1594824"/>
                  <a:gd name="connsiteX23" fmla="*/ 2724382 w 5048482"/>
                  <a:gd name="connsiteY23" fmla="*/ 1111250 h 1594824"/>
                  <a:gd name="connsiteX24" fmla="*/ 2806932 w 5048482"/>
                  <a:gd name="connsiteY24" fmla="*/ 1111250 h 1594824"/>
                  <a:gd name="connsiteX25" fmla="*/ 2921232 w 5048482"/>
                  <a:gd name="connsiteY25" fmla="*/ 1060450 h 1594824"/>
                  <a:gd name="connsiteX26" fmla="*/ 3029182 w 5048482"/>
                  <a:gd name="connsiteY26" fmla="*/ 1009650 h 1594824"/>
                  <a:gd name="connsiteX27" fmla="*/ 3124432 w 5048482"/>
                  <a:gd name="connsiteY27" fmla="*/ 1009650 h 1594824"/>
                  <a:gd name="connsiteX28" fmla="*/ 3194282 w 5048482"/>
                  <a:gd name="connsiteY28" fmla="*/ 768350 h 1594824"/>
                  <a:gd name="connsiteX29" fmla="*/ 3238732 w 5048482"/>
                  <a:gd name="connsiteY29" fmla="*/ 755650 h 1594824"/>
                  <a:gd name="connsiteX30" fmla="*/ 3441932 w 5048482"/>
                  <a:gd name="connsiteY30" fmla="*/ 749300 h 1594824"/>
                  <a:gd name="connsiteX31" fmla="*/ 3505432 w 5048482"/>
                  <a:gd name="connsiteY31" fmla="*/ 736600 h 1594824"/>
                  <a:gd name="connsiteX32" fmla="*/ 3607032 w 5048482"/>
                  <a:gd name="connsiteY32" fmla="*/ 647700 h 1594824"/>
                  <a:gd name="connsiteX33" fmla="*/ 3651482 w 5048482"/>
                  <a:gd name="connsiteY33" fmla="*/ 641350 h 1594824"/>
                  <a:gd name="connsiteX34" fmla="*/ 3873732 w 5048482"/>
                  <a:gd name="connsiteY34" fmla="*/ 622300 h 1594824"/>
                  <a:gd name="connsiteX35" fmla="*/ 3956282 w 5048482"/>
                  <a:gd name="connsiteY35" fmla="*/ 609600 h 1594824"/>
                  <a:gd name="connsiteX36" fmla="*/ 4064232 w 5048482"/>
                  <a:gd name="connsiteY36" fmla="*/ 590550 h 1594824"/>
                  <a:gd name="connsiteX37" fmla="*/ 4115032 w 5048482"/>
                  <a:gd name="connsiteY37" fmla="*/ 495300 h 1594824"/>
                  <a:gd name="connsiteX38" fmla="*/ 4191232 w 5048482"/>
                  <a:gd name="connsiteY38" fmla="*/ 438150 h 1594824"/>
                  <a:gd name="connsiteX39" fmla="*/ 4267432 w 5048482"/>
                  <a:gd name="connsiteY39" fmla="*/ 222250 h 1594824"/>
                  <a:gd name="connsiteX40" fmla="*/ 4299182 w 5048482"/>
                  <a:gd name="connsiteY40" fmla="*/ 82550 h 1594824"/>
                  <a:gd name="connsiteX41" fmla="*/ 4381732 w 5048482"/>
                  <a:gd name="connsiteY41" fmla="*/ 0 h 1594824"/>
                  <a:gd name="connsiteX42" fmla="*/ 4642082 w 5048482"/>
                  <a:gd name="connsiteY42" fmla="*/ 0 h 1594824"/>
                  <a:gd name="connsiteX43" fmla="*/ 4838932 w 5048482"/>
                  <a:gd name="connsiteY43" fmla="*/ 330200 h 1594824"/>
                  <a:gd name="connsiteX44" fmla="*/ 5048482 w 5048482"/>
                  <a:gd name="connsiteY44" fmla="*/ 323850 h 1594824"/>
                  <a:gd name="connsiteX0" fmla="*/ 926539 w 5048482"/>
                  <a:gd name="connsiteY0" fmla="*/ 1489074 h 1588170"/>
                  <a:gd name="connsiteX1" fmla="*/ 28185 w 5048482"/>
                  <a:gd name="connsiteY1" fmla="*/ 1507238 h 1588170"/>
                  <a:gd name="connsiteX2" fmla="*/ 12309 w 5048482"/>
                  <a:gd name="connsiteY2" fmla="*/ 348363 h 1588170"/>
                  <a:gd name="connsiteX3" fmla="*/ 235182 w 5048482"/>
                  <a:gd name="connsiteY3" fmla="*/ 336550 h 1588170"/>
                  <a:gd name="connsiteX4" fmla="*/ 451082 w 5048482"/>
                  <a:gd name="connsiteY4" fmla="*/ 0 h 1588170"/>
                  <a:gd name="connsiteX5" fmla="*/ 666982 w 5048482"/>
                  <a:gd name="connsiteY5" fmla="*/ 19050 h 1588170"/>
                  <a:gd name="connsiteX6" fmla="*/ 749532 w 5048482"/>
                  <a:gd name="connsiteY6" fmla="*/ 69850 h 1588170"/>
                  <a:gd name="connsiteX7" fmla="*/ 781282 w 5048482"/>
                  <a:gd name="connsiteY7" fmla="*/ 114300 h 1588170"/>
                  <a:gd name="connsiteX8" fmla="*/ 984482 w 5048482"/>
                  <a:gd name="connsiteY8" fmla="*/ 425450 h 1588170"/>
                  <a:gd name="connsiteX9" fmla="*/ 1035282 w 5048482"/>
                  <a:gd name="connsiteY9" fmla="*/ 457200 h 1588170"/>
                  <a:gd name="connsiteX10" fmla="*/ 1098782 w 5048482"/>
                  <a:gd name="connsiteY10" fmla="*/ 457200 h 1588170"/>
                  <a:gd name="connsiteX11" fmla="*/ 1194032 w 5048482"/>
                  <a:gd name="connsiteY11" fmla="*/ 476250 h 1588170"/>
                  <a:gd name="connsiteX12" fmla="*/ 1244832 w 5048482"/>
                  <a:gd name="connsiteY12" fmla="*/ 501650 h 1588170"/>
                  <a:gd name="connsiteX13" fmla="*/ 1365482 w 5048482"/>
                  <a:gd name="connsiteY13" fmla="*/ 654050 h 1588170"/>
                  <a:gd name="connsiteX14" fmla="*/ 1441682 w 5048482"/>
                  <a:gd name="connsiteY14" fmla="*/ 704850 h 1588170"/>
                  <a:gd name="connsiteX15" fmla="*/ 1498832 w 5048482"/>
                  <a:gd name="connsiteY15" fmla="*/ 704850 h 1588170"/>
                  <a:gd name="connsiteX16" fmla="*/ 1943332 w 5048482"/>
                  <a:gd name="connsiteY16" fmla="*/ 768350 h 1588170"/>
                  <a:gd name="connsiteX17" fmla="*/ 2013182 w 5048482"/>
                  <a:gd name="connsiteY17" fmla="*/ 768350 h 1588170"/>
                  <a:gd name="connsiteX18" fmla="*/ 2095732 w 5048482"/>
                  <a:gd name="connsiteY18" fmla="*/ 742950 h 1588170"/>
                  <a:gd name="connsiteX19" fmla="*/ 2222732 w 5048482"/>
                  <a:gd name="connsiteY19" fmla="*/ 685800 h 1588170"/>
                  <a:gd name="connsiteX20" fmla="*/ 2356082 w 5048482"/>
                  <a:gd name="connsiteY20" fmla="*/ 1028700 h 1588170"/>
                  <a:gd name="connsiteX21" fmla="*/ 2489432 w 5048482"/>
                  <a:gd name="connsiteY21" fmla="*/ 1022350 h 1588170"/>
                  <a:gd name="connsiteX22" fmla="*/ 2584682 w 5048482"/>
                  <a:gd name="connsiteY22" fmla="*/ 1022350 h 1588170"/>
                  <a:gd name="connsiteX23" fmla="*/ 2724382 w 5048482"/>
                  <a:gd name="connsiteY23" fmla="*/ 1111250 h 1588170"/>
                  <a:gd name="connsiteX24" fmla="*/ 2806932 w 5048482"/>
                  <a:gd name="connsiteY24" fmla="*/ 1111250 h 1588170"/>
                  <a:gd name="connsiteX25" fmla="*/ 2921232 w 5048482"/>
                  <a:gd name="connsiteY25" fmla="*/ 1060450 h 1588170"/>
                  <a:gd name="connsiteX26" fmla="*/ 3029182 w 5048482"/>
                  <a:gd name="connsiteY26" fmla="*/ 1009650 h 1588170"/>
                  <a:gd name="connsiteX27" fmla="*/ 3124432 w 5048482"/>
                  <a:gd name="connsiteY27" fmla="*/ 1009650 h 1588170"/>
                  <a:gd name="connsiteX28" fmla="*/ 3194282 w 5048482"/>
                  <a:gd name="connsiteY28" fmla="*/ 768350 h 1588170"/>
                  <a:gd name="connsiteX29" fmla="*/ 3238732 w 5048482"/>
                  <a:gd name="connsiteY29" fmla="*/ 755650 h 1588170"/>
                  <a:gd name="connsiteX30" fmla="*/ 3441932 w 5048482"/>
                  <a:gd name="connsiteY30" fmla="*/ 749300 h 1588170"/>
                  <a:gd name="connsiteX31" fmla="*/ 3505432 w 5048482"/>
                  <a:gd name="connsiteY31" fmla="*/ 736600 h 1588170"/>
                  <a:gd name="connsiteX32" fmla="*/ 3607032 w 5048482"/>
                  <a:gd name="connsiteY32" fmla="*/ 647700 h 1588170"/>
                  <a:gd name="connsiteX33" fmla="*/ 3651482 w 5048482"/>
                  <a:gd name="connsiteY33" fmla="*/ 641350 h 1588170"/>
                  <a:gd name="connsiteX34" fmla="*/ 3873732 w 5048482"/>
                  <a:gd name="connsiteY34" fmla="*/ 622300 h 1588170"/>
                  <a:gd name="connsiteX35" fmla="*/ 3956282 w 5048482"/>
                  <a:gd name="connsiteY35" fmla="*/ 609600 h 1588170"/>
                  <a:gd name="connsiteX36" fmla="*/ 4064232 w 5048482"/>
                  <a:gd name="connsiteY36" fmla="*/ 590550 h 1588170"/>
                  <a:gd name="connsiteX37" fmla="*/ 4115032 w 5048482"/>
                  <a:gd name="connsiteY37" fmla="*/ 495300 h 1588170"/>
                  <a:gd name="connsiteX38" fmla="*/ 4191232 w 5048482"/>
                  <a:gd name="connsiteY38" fmla="*/ 438150 h 1588170"/>
                  <a:gd name="connsiteX39" fmla="*/ 4267432 w 5048482"/>
                  <a:gd name="connsiteY39" fmla="*/ 222250 h 1588170"/>
                  <a:gd name="connsiteX40" fmla="*/ 4299182 w 5048482"/>
                  <a:gd name="connsiteY40" fmla="*/ 82550 h 1588170"/>
                  <a:gd name="connsiteX41" fmla="*/ 4381732 w 5048482"/>
                  <a:gd name="connsiteY41" fmla="*/ 0 h 1588170"/>
                  <a:gd name="connsiteX42" fmla="*/ 4642082 w 5048482"/>
                  <a:gd name="connsiteY42" fmla="*/ 0 h 1588170"/>
                  <a:gd name="connsiteX43" fmla="*/ 4838932 w 5048482"/>
                  <a:gd name="connsiteY43" fmla="*/ 330200 h 1588170"/>
                  <a:gd name="connsiteX44" fmla="*/ 5048482 w 5048482"/>
                  <a:gd name="connsiteY44" fmla="*/ 323850 h 1588170"/>
                  <a:gd name="connsiteX0" fmla="*/ 926539 w 5048482"/>
                  <a:gd name="connsiteY0" fmla="*/ 1489074 h 1527242"/>
                  <a:gd name="connsiteX1" fmla="*/ 28185 w 5048482"/>
                  <a:gd name="connsiteY1" fmla="*/ 1507238 h 1527242"/>
                  <a:gd name="connsiteX2" fmla="*/ 12309 w 5048482"/>
                  <a:gd name="connsiteY2" fmla="*/ 348363 h 1527242"/>
                  <a:gd name="connsiteX3" fmla="*/ 235182 w 5048482"/>
                  <a:gd name="connsiteY3" fmla="*/ 336550 h 1527242"/>
                  <a:gd name="connsiteX4" fmla="*/ 451082 w 5048482"/>
                  <a:gd name="connsiteY4" fmla="*/ 0 h 1527242"/>
                  <a:gd name="connsiteX5" fmla="*/ 666982 w 5048482"/>
                  <a:gd name="connsiteY5" fmla="*/ 19050 h 1527242"/>
                  <a:gd name="connsiteX6" fmla="*/ 749532 w 5048482"/>
                  <a:gd name="connsiteY6" fmla="*/ 69850 h 1527242"/>
                  <a:gd name="connsiteX7" fmla="*/ 781282 w 5048482"/>
                  <a:gd name="connsiteY7" fmla="*/ 114300 h 1527242"/>
                  <a:gd name="connsiteX8" fmla="*/ 984482 w 5048482"/>
                  <a:gd name="connsiteY8" fmla="*/ 425450 h 1527242"/>
                  <a:gd name="connsiteX9" fmla="*/ 1035282 w 5048482"/>
                  <a:gd name="connsiteY9" fmla="*/ 457200 h 1527242"/>
                  <a:gd name="connsiteX10" fmla="*/ 1098782 w 5048482"/>
                  <a:gd name="connsiteY10" fmla="*/ 457200 h 1527242"/>
                  <a:gd name="connsiteX11" fmla="*/ 1194032 w 5048482"/>
                  <a:gd name="connsiteY11" fmla="*/ 476250 h 1527242"/>
                  <a:gd name="connsiteX12" fmla="*/ 1244832 w 5048482"/>
                  <a:gd name="connsiteY12" fmla="*/ 501650 h 1527242"/>
                  <a:gd name="connsiteX13" fmla="*/ 1365482 w 5048482"/>
                  <a:gd name="connsiteY13" fmla="*/ 654050 h 1527242"/>
                  <a:gd name="connsiteX14" fmla="*/ 1441682 w 5048482"/>
                  <a:gd name="connsiteY14" fmla="*/ 704850 h 1527242"/>
                  <a:gd name="connsiteX15" fmla="*/ 1498832 w 5048482"/>
                  <a:gd name="connsiteY15" fmla="*/ 704850 h 1527242"/>
                  <a:gd name="connsiteX16" fmla="*/ 1943332 w 5048482"/>
                  <a:gd name="connsiteY16" fmla="*/ 768350 h 1527242"/>
                  <a:gd name="connsiteX17" fmla="*/ 2013182 w 5048482"/>
                  <a:gd name="connsiteY17" fmla="*/ 768350 h 1527242"/>
                  <a:gd name="connsiteX18" fmla="*/ 2095732 w 5048482"/>
                  <a:gd name="connsiteY18" fmla="*/ 742950 h 1527242"/>
                  <a:gd name="connsiteX19" fmla="*/ 2222732 w 5048482"/>
                  <a:gd name="connsiteY19" fmla="*/ 685800 h 1527242"/>
                  <a:gd name="connsiteX20" fmla="*/ 2356082 w 5048482"/>
                  <a:gd name="connsiteY20" fmla="*/ 1028700 h 1527242"/>
                  <a:gd name="connsiteX21" fmla="*/ 2489432 w 5048482"/>
                  <a:gd name="connsiteY21" fmla="*/ 1022350 h 1527242"/>
                  <a:gd name="connsiteX22" fmla="*/ 2584682 w 5048482"/>
                  <a:gd name="connsiteY22" fmla="*/ 1022350 h 1527242"/>
                  <a:gd name="connsiteX23" fmla="*/ 2724382 w 5048482"/>
                  <a:gd name="connsiteY23" fmla="*/ 1111250 h 1527242"/>
                  <a:gd name="connsiteX24" fmla="*/ 2806932 w 5048482"/>
                  <a:gd name="connsiteY24" fmla="*/ 1111250 h 1527242"/>
                  <a:gd name="connsiteX25" fmla="*/ 2921232 w 5048482"/>
                  <a:gd name="connsiteY25" fmla="*/ 1060450 h 1527242"/>
                  <a:gd name="connsiteX26" fmla="*/ 3029182 w 5048482"/>
                  <a:gd name="connsiteY26" fmla="*/ 1009650 h 1527242"/>
                  <a:gd name="connsiteX27" fmla="*/ 3124432 w 5048482"/>
                  <a:gd name="connsiteY27" fmla="*/ 1009650 h 1527242"/>
                  <a:gd name="connsiteX28" fmla="*/ 3194282 w 5048482"/>
                  <a:gd name="connsiteY28" fmla="*/ 768350 h 1527242"/>
                  <a:gd name="connsiteX29" fmla="*/ 3238732 w 5048482"/>
                  <a:gd name="connsiteY29" fmla="*/ 755650 h 1527242"/>
                  <a:gd name="connsiteX30" fmla="*/ 3441932 w 5048482"/>
                  <a:gd name="connsiteY30" fmla="*/ 749300 h 1527242"/>
                  <a:gd name="connsiteX31" fmla="*/ 3505432 w 5048482"/>
                  <a:gd name="connsiteY31" fmla="*/ 736600 h 1527242"/>
                  <a:gd name="connsiteX32" fmla="*/ 3607032 w 5048482"/>
                  <a:gd name="connsiteY32" fmla="*/ 647700 h 1527242"/>
                  <a:gd name="connsiteX33" fmla="*/ 3651482 w 5048482"/>
                  <a:gd name="connsiteY33" fmla="*/ 641350 h 1527242"/>
                  <a:gd name="connsiteX34" fmla="*/ 3873732 w 5048482"/>
                  <a:gd name="connsiteY34" fmla="*/ 622300 h 1527242"/>
                  <a:gd name="connsiteX35" fmla="*/ 3956282 w 5048482"/>
                  <a:gd name="connsiteY35" fmla="*/ 609600 h 1527242"/>
                  <a:gd name="connsiteX36" fmla="*/ 4064232 w 5048482"/>
                  <a:gd name="connsiteY36" fmla="*/ 590550 h 1527242"/>
                  <a:gd name="connsiteX37" fmla="*/ 4115032 w 5048482"/>
                  <a:gd name="connsiteY37" fmla="*/ 495300 h 1527242"/>
                  <a:gd name="connsiteX38" fmla="*/ 4191232 w 5048482"/>
                  <a:gd name="connsiteY38" fmla="*/ 438150 h 1527242"/>
                  <a:gd name="connsiteX39" fmla="*/ 4267432 w 5048482"/>
                  <a:gd name="connsiteY39" fmla="*/ 222250 h 1527242"/>
                  <a:gd name="connsiteX40" fmla="*/ 4299182 w 5048482"/>
                  <a:gd name="connsiteY40" fmla="*/ 82550 h 1527242"/>
                  <a:gd name="connsiteX41" fmla="*/ 4381732 w 5048482"/>
                  <a:gd name="connsiteY41" fmla="*/ 0 h 1527242"/>
                  <a:gd name="connsiteX42" fmla="*/ 4642082 w 5048482"/>
                  <a:gd name="connsiteY42" fmla="*/ 0 h 1527242"/>
                  <a:gd name="connsiteX43" fmla="*/ 4838932 w 5048482"/>
                  <a:gd name="connsiteY43" fmla="*/ 330200 h 1527242"/>
                  <a:gd name="connsiteX44" fmla="*/ 5048482 w 5048482"/>
                  <a:gd name="connsiteY44" fmla="*/ 323850 h 1527242"/>
                  <a:gd name="connsiteX0" fmla="*/ 5066739 w 5066739"/>
                  <a:gd name="connsiteY0" fmla="*/ 1495424 h 1528497"/>
                  <a:gd name="connsiteX1" fmla="*/ 28185 w 5066739"/>
                  <a:gd name="connsiteY1" fmla="*/ 1507238 h 1528497"/>
                  <a:gd name="connsiteX2" fmla="*/ 12309 w 5066739"/>
                  <a:gd name="connsiteY2" fmla="*/ 348363 h 1528497"/>
                  <a:gd name="connsiteX3" fmla="*/ 235182 w 5066739"/>
                  <a:gd name="connsiteY3" fmla="*/ 336550 h 1528497"/>
                  <a:gd name="connsiteX4" fmla="*/ 451082 w 5066739"/>
                  <a:gd name="connsiteY4" fmla="*/ 0 h 1528497"/>
                  <a:gd name="connsiteX5" fmla="*/ 666982 w 5066739"/>
                  <a:gd name="connsiteY5" fmla="*/ 19050 h 1528497"/>
                  <a:gd name="connsiteX6" fmla="*/ 749532 w 5066739"/>
                  <a:gd name="connsiteY6" fmla="*/ 69850 h 1528497"/>
                  <a:gd name="connsiteX7" fmla="*/ 781282 w 5066739"/>
                  <a:gd name="connsiteY7" fmla="*/ 114300 h 1528497"/>
                  <a:gd name="connsiteX8" fmla="*/ 984482 w 5066739"/>
                  <a:gd name="connsiteY8" fmla="*/ 425450 h 1528497"/>
                  <a:gd name="connsiteX9" fmla="*/ 1035282 w 5066739"/>
                  <a:gd name="connsiteY9" fmla="*/ 457200 h 1528497"/>
                  <a:gd name="connsiteX10" fmla="*/ 1098782 w 5066739"/>
                  <a:gd name="connsiteY10" fmla="*/ 457200 h 1528497"/>
                  <a:gd name="connsiteX11" fmla="*/ 1194032 w 5066739"/>
                  <a:gd name="connsiteY11" fmla="*/ 476250 h 1528497"/>
                  <a:gd name="connsiteX12" fmla="*/ 1244832 w 5066739"/>
                  <a:gd name="connsiteY12" fmla="*/ 501650 h 1528497"/>
                  <a:gd name="connsiteX13" fmla="*/ 1365482 w 5066739"/>
                  <a:gd name="connsiteY13" fmla="*/ 654050 h 1528497"/>
                  <a:gd name="connsiteX14" fmla="*/ 1441682 w 5066739"/>
                  <a:gd name="connsiteY14" fmla="*/ 704850 h 1528497"/>
                  <a:gd name="connsiteX15" fmla="*/ 1498832 w 5066739"/>
                  <a:gd name="connsiteY15" fmla="*/ 704850 h 1528497"/>
                  <a:gd name="connsiteX16" fmla="*/ 1943332 w 5066739"/>
                  <a:gd name="connsiteY16" fmla="*/ 768350 h 1528497"/>
                  <a:gd name="connsiteX17" fmla="*/ 2013182 w 5066739"/>
                  <a:gd name="connsiteY17" fmla="*/ 768350 h 1528497"/>
                  <a:gd name="connsiteX18" fmla="*/ 2095732 w 5066739"/>
                  <a:gd name="connsiteY18" fmla="*/ 742950 h 1528497"/>
                  <a:gd name="connsiteX19" fmla="*/ 2222732 w 5066739"/>
                  <a:gd name="connsiteY19" fmla="*/ 685800 h 1528497"/>
                  <a:gd name="connsiteX20" fmla="*/ 2356082 w 5066739"/>
                  <a:gd name="connsiteY20" fmla="*/ 1028700 h 1528497"/>
                  <a:gd name="connsiteX21" fmla="*/ 2489432 w 5066739"/>
                  <a:gd name="connsiteY21" fmla="*/ 1022350 h 1528497"/>
                  <a:gd name="connsiteX22" fmla="*/ 2584682 w 5066739"/>
                  <a:gd name="connsiteY22" fmla="*/ 1022350 h 1528497"/>
                  <a:gd name="connsiteX23" fmla="*/ 2724382 w 5066739"/>
                  <a:gd name="connsiteY23" fmla="*/ 1111250 h 1528497"/>
                  <a:gd name="connsiteX24" fmla="*/ 2806932 w 5066739"/>
                  <a:gd name="connsiteY24" fmla="*/ 1111250 h 1528497"/>
                  <a:gd name="connsiteX25" fmla="*/ 2921232 w 5066739"/>
                  <a:gd name="connsiteY25" fmla="*/ 1060450 h 1528497"/>
                  <a:gd name="connsiteX26" fmla="*/ 3029182 w 5066739"/>
                  <a:gd name="connsiteY26" fmla="*/ 1009650 h 1528497"/>
                  <a:gd name="connsiteX27" fmla="*/ 3124432 w 5066739"/>
                  <a:gd name="connsiteY27" fmla="*/ 1009650 h 1528497"/>
                  <a:gd name="connsiteX28" fmla="*/ 3194282 w 5066739"/>
                  <a:gd name="connsiteY28" fmla="*/ 768350 h 1528497"/>
                  <a:gd name="connsiteX29" fmla="*/ 3238732 w 5066739"/>
                  <a:gd name="connsiteY29" fmla="*/ 755650 h 1528497"/>
                  <a:gd name="connsiteX30" fmla="*/ 3441932 w 5066739"/>
                  <a:gd name="connsiteY30" fmla="*/ 749300 h 1528497"/>
                  <a:gd name="connsiteX31" fmla="*/ 3505432 w 5066739"/>
                  <a:gd name="connsiteY31" fmla="*/ 736600 h 1528497"/>
                  <a:gd name="connsiteX32" fmla="*/ 3607032 w 5066739"/>
                  <a:gd name="connsiteY32" fmla="*/ 647700 h 1528497"/>
                  <a:gd name="connsiteX33" fmla="*/ 3651482 w 5066739"/>
                  <a:gd name="connsiteY33" fmla="*/ 641350 h 1528497"/>
                  <a:gd name="connsiteX34" fmla="*/ 3873732 w 5066739"/>
                  <a:gd name="connsiteY34" fmla="*/ 622300 h 1528497"/>
                  <a:gd name="connsiteX35" fmla="*/ 3956282 w 5066739"/>
                  <a:gd name="connsiteY35" fmla="*/ 609600 h 1528497"/>
                  <a:gd name="connsiteX36" fmla="*/ 4064232 w 5066739"/>
                  <a:gd name="connsiteY36" fmla="*/ 590550 h 1528497"/>
                  <a:gd name="connsiteX37" fmla="*/ 4115032 w 5066739"/>
                  <a:gd name="connsiteY37" fmla="*/ 495300 h 1528497"/>
                  <a:gd name="connsiteX38" fmla="*/ 4191232 w 5066739"/>
                  <a:gd name="connsiteY38" fmla="*/ 438150 h 1528497"/>
                  <a:gd name="connsiteX39" fmla="*/ 4267432 w 5066739"/>
                  <a:gd name="connsiteY39" fmla="*/ 222250 h 1528497"/>
                  <a:gd name="connsiteX40" fmla="*/ 4299182 w 5066739"/>
                  <a:gd name="connsiteY40" fmla="*/ 82550 h 1528497"/>
                  <a:gd name="connsiteX41" fmla="*/ 4381732 w 5066739"/>
                  <a:gd name="connsiteY41" fmla="*/ 0 h 1528497"/>
                  <a:gd name="connsiteX42" fmla="*/ 4642082 w 5066739"/>
                  <a:gd name="connsiteY42" fmla="*/ 0 h 1528497"/>
                  <a:gd name="connsiteX43" fmla="*/ 4838932 w 5066739"/>
                  <a:gd name="connsiteY43" fmla="*/ 330200 h 1528497"/>
                  <a:gd name="connsiteX44" fmla="*/ 5048482 w 5066739"/>
                  <a:gd name="connsiteY44" fmla="*/ 323850 h 1528497"/>
                  <a:gd name="connsiteX0" fmla="*/ 5066739 w 5066739"/>
                  <a:gd name="connsiteY0" fmla="*/ 1495424 h 1507238"/>
                  <a:gd name="connsiteX1" fmla="*/ 28185 w 5066739"/>
                  <a:gd name="connsiteY1" fmla="*/ 1507238 h 1507238"/>
                  <a:gd name="connsiteX2" fmla="*/ 12309 w 5066739"/>
                  <a:gd name="connsiteY2" fmla="*/ 348363 h 1507238"/>
                  <a:gd name="connsiteX3" fmla="*/ 235182 w 5066739"/>
                  <a:gd name="connsiteY3" fmla="*/ 336550 h 1507238"/>
                  <a:gd name="connsiteX4" fmla="*/ 451082 w 5066739"/>
                  <a:gd name="connsiteY4" fmla="*/ 0 h 1507238"/>
                  <a:gd name="connsiteX5" fmla="*/ 666982 w 5066739"/>
                  <a:gd name="connsiteY5" fmla="*/ 19050 h 1507238"/>
                  <a:gd name="connsiteX6" fmla="*/ 749532 w 5066739"/>
                  <a:gd name="connsiteY6" fmla="*/ 69850 h 1507238"/>
                  <a:gd name="connsiteX7" fmla="*/ 781282 w 5066739"/>
                  <a:gd name="connsiteY7" fmla="*/ 114300 h 1507238"/>
                  <a:gd name="connsiteX8" fmla="*/ 984482 w 5066739"/>
                  <a:gd name="connsiteY8" fmla="*/ 425450 h 1507238"/>
                  <a:gd name="connsiteX9" fmla="*/ 1035282 w 5066739"/>
                  <a:gd name="connsiteY9" fmla="*/ 457200 h 1507238"/>
                  <a:gd name="connsiteX10" fmla="*/ 1098782 w 5066739"/>
                  <a:gd name="connsiteY10" fmla="*/ 457200 h 1507238"/>
                  <a:gd name="connsiteX11" fmla="*/ 1194032 w 5066739"/>
                  <a:gd name="connsiteY11" fmla="*/ 476250 h 1507238"/>
                  <a:gd name="connsiteX12" fmla="*/ 1244832 w 5066739"/>
                  <a:gd name="connsiteY12" fmla="*/ 501650 h 1507238"/>
                  <a:gd name="connsiteX13" fmla="*/ 1365482 w 5066739"/>
                  <a:gd name="connsiteY13" fmla="*/ 654050 h 1507238"/>
                  <a:gd name="connsiteX14" fmla="*/ 1441682 w 5066739"/>
                  <a:gd name="connsiteY14" fmla="*/ 704850 h 1507238"/>
                  <a:gd name="connsiteX15" fmla="*/ 1498832 w 5066739"/>
                  <a:gd name="connsiteY15" fmla="*/ 704850 h 1507238"/>
                  <a:gd name="connsiteX16" fmla="*/ 1943332 w 5066739"/>
                  <a:gd name="connsiteY16" fmla="*/ 768350 h 1507238"/>
                  <a:gd name="connsiteX17" fmla="*/ 2013182 w 5066739"/>
                  <a:gd name="connsiteY17" fmla="*/ 768350 h 1507238"/>
                  <a:gd name="connsiteX18" fmla="*/ 2095732 w 5066739"/>
                  <a:gd name="connsiteY18" fmla="*/ 742950 h 1507238"/>
                  <a:gd name="connsiteX19" fmla="*/ 2222732 w 5066739"/>
                  <a:gd name="connsiteY19" fmla="*/ 685800 h 1507238"/>
                  <a:gd name="connsiteX20" fmla="*/ 2356082 w 5066739"/>
                  <a:gd name="connsiteY20" fmla="*/ 1028700 h 1507238"/>
                  <a:gd name="connsiteX21" fmla="*/ 2489432 w 5066739"/>
                  <a:gd name="connsiteY21" fmla="*/ 1022350 h 1507238"/>
                  <a:gd name="connsiteX22" fmla="*/ 2584682 w 5066739"/>
                  <a:gd name="connsiteY22" fmla="*/ 1022350 h 1507238"/>
                  <a:gd name="connsiteX23" fmla="*/ 2724382 w 5066739"/>
                  <a:gd name="connsiteY23" fmla="*/ 1111250 h 1507238"/>
                  <a:gd name="connsiteX24" fmla="*/ 2806932 w 5066739"/>
                  <a:gd name="connsiteY24" fmla="*/ 1111250 h 1507238"/>
                  <a:gd name="connsiteX25" fmla="*/ 2921232 w 5066739"/>
                  <a:gd name="connsiteY25" fmla="*/ 1060450 h 1507238"/>
                  <a:gd name="connsiteX26" fmla="*/ 3029182 w 5066739"/>
                  <a:gd name="connsiteY26" fmla="*/ 1009650 h 1507238"/>
                  <a:gd name="connsiteX27" fmla="*/ 3124432 w 5066739"/>
                  <a:gd name="connsiteY27" fmla="*/ 1009650 h 1507238"/>
                  <a:gd name="connsiteX28" fmla="*/ 3194282 w 5066739"/>
                  <a:gd name="connsiteY28" fmla="*/ 768350 h 1507238"/>
                  <a:gd name="connsiteX29" fmla="*/ 3238732 w 5066739"/>
                  <a:gd name="connsiteY29" fmla="*/ 755650 h 1507238"/>
                  <a:gd name="connsiteX30" fmla="*/ 3441932 w 5066739"/>
                  <a:gd name="connsiteY30" fmla="*/ 749300 h 1507238"/>
                  <a:gd name="connsiteX31" fmla="*/ 3505432 w 5066739"/>
                  <a:gd name="connsiteY31" fmla="*/ 736600 h 1507238"/>
                  <a:gd name="connsiteX32" fmla="*/ 3607032 w 5066739"/>
                  <a:gd name="connsiteY32" fmla="*/ 647700 h 1507238"/>
                  <a:gd name="connsiteX33" fmla="*/ 3651482 w 5066739"/>
                  <a:gd name="connsiteY33" fmla="*/ 641350 h 1507238"/>
                  <a:gd name="connsiteX34" fmla="*/ 3873732 w 5066739"/>
                  <a:gd name="connsiteY34" fmla="*/ 622300 h 1507238"/>
                  <a:gd name="connsiteX35" fmla="*/ 3956282 w 5066739"/>
                  <a:gd name="connsiteY35" fmla="*/ 609600 h 1507238"/>
                  <a:gd name="connsiteX36" fmla="*/ 4064232 w 5066739"/>
                  <a:gd name="connsiteY36" fmla="*/ 590550 h 1507238"/>
                  <a:gd name="connsiteX37" fmla="*/ 4115032 w 5066739"/>
                  <a:gd name="connsiteY37" fmla="*/ 495300 h 1507238"/>
                  <a:gd name="connsiteX38" fmla="*/ 4191232 w 5066739"/>
                  <a:gd name="connsiteY38" fmla="*/ 438150 h 1507238"/>
                  <a:gd name="connsiteX39" fmla="*/ 4267432 w 5066739"/>
                  <a:gd name="connsiteY39" fmla="*/ 222250 h 1507238"/>
                  <a:gd name="connsiteX40" fmla="*/ 4299182 w 5066739"/>
                  <a:gd name="connsiteY40" fmla="*/ 82550 h 1507238"/>
                  <a:gd name="connsiteX41" fmla="*/ 4381732 w 5066739"/>
                  <a:gd name="connsiteY41" fmla="*/ 0 h 1507238"/>
                  <a:gd name="connsiteX42" fmla="*/ 4642082 w 5066739"/>
                  <a:gd name="connsiteY42" fmla="*/ 0 h 1507238"/>
                  <a:gd name="connsiteX43" fmla="*/ 4838932 w 5066739"/>
                  <a:gd name="connsiteY43" fmla="*/ 330200 h 1507238"/>
                  <a:gd name="connsiteX44" fmla="*/ 5048482 w 5066739"/>
                  <a:gd name="connsiteY44" fmla="*/ 323850 h 1507238"/>
                  <a:gd name="connsiteX0" fmla="*/ 5066739 w 5066739"/>
                  <a:gd name="connsiteY0" fmla="*/ 1495424 h 1507238"/>
                  <a:gd name="connsiteX1" fmla="*/ 28185 w 5066739"/>
                  <a:gd name="connsiteY1" fmla="*/ 1507238 h 1507238"/>
                  <a:gd name="connsiteX2" fmla="*/ 12309 w 5066739"/>
                  <a:gd name="connsiteY2" fmla="*/ 348363 h 1507238"/>
                  <a:gd name="connsiteX3" fmla="*/ 235182 w 5066739"/>
                  <a:gd name="connsiteY3" fmla="*/ 336550 h 1507238"/>
                  <a:gd name="connsiteX4" fmla="*/ 451082 w 5066739"/>
                  <a:gd name="connsiteY4" fmla="*/ 0 h 1507238"/>
                  <a:gd name="connsiteX5" fmla="*/ 666982 w 5066739"/>
                  <a:gd name="connsiteY5" fmla="*/ 19050 h 1507238"/>
                  <a:gd name="connsiteX6" fmla="*/ 749532 w 5066739"/>
                  <a:gd name="connsiteY6" fmla="*/ 69850 h 1507238"/>
                  <a:gd name="connsiteX7" fmla="*/ 781282 w 5066739"/>
                  <a:gd name="connsiteY7" fmla="*/ 114300 h 1507238"/>
                  <a:gd name="connsiteX8" fmla="*/ 984482 w 5066739"/>
                  <a:gd name="connsiteY8" fmla="*/ 425450 h 1507238"/>
                  <a:gd name="connsiteX9" fmla="*/ 1035282 w 5066739"/>
                  <a:gd name="connsiteY9" fmla="*/ 457200 h 1507238"/>
                  <a:gd name="connsiteX10" fmla="*/ 1098782 w 5066739"/>
                  <a:gd name="connsiteY10" fmla="*/ 457200 h 1507238"/>
                  <a:gd name="connsiteX11" fmla="*/ 1194032 w 5066739"/>
                  <a:gd name="connsiteY11" fmla="*/ 476250 h 1507238"/>
                  <a:gd name="connsiteX12" fmla="*/ 1244832 w 5066739"/>
                  <a:gd name="connsiteY12" fmla="*/ 501650 h 1507238"/>
                  <a:gd name="connsiteX13" fmla="*/ 1365482 w 5066739"/>
                  <a:gd name="connsiteY13" fmla="*/ 654050 h 1507238"/>
                  <a:gd name="connsiteX14" fmla="*/ 1441682 w 5066739"/>
                  <a:gd name="connsiteY14" fmla="*/ 704850 h 1507238"/>
                  <a:gd name="connsiteX15" fmla="*/ 1498832 w 5066739"/>
                  <a:gd name="connsiteY15" fmla="*/ 704850 h 1507238"/>
                  <a:gd name="connsiteX16" fmla="*/ 1943332 w 5066739"/>
                  <a:gd name="connsiteY16" fmla="*/ 768350 h 1507238"/>
                  <a:gd name="connsiteX17" fmla="*/ 2013182 w 5066739"/>
                  <a:gd name="connsiteY17" fmla="*/ 768350 h 1507238"/>
                  <a:gd name="connsiteX18" fmla="*/ 2095732 w 5066739"/>
                  <a:gd name="connsiteY18" fmla="*/ 742950 h 1507238"/>
                  <a:gd name="connsiteX19" fmla="*/ 2222732 w 5066739"/>
                  <a:gd name="connsiteY19" fmla="*/ 685800 h 1507238"/>
                  <a:gd name="connsiteX20" fmla="*/ 2356082 w 5066739"/>
                  <a:gd name="connsiteY20" fmla="*/ 1028700 h 1507238"/>
                  <a:gd name="connsiteX21" fmla="*/ 2489432 w 5066739"/>
                  <a:gd name="connsiteY21" fmla="*/ 1022350 h 1507238"/>
                  <a:gd name="connsiteX22" fmla="*/ 2584682 w 5066739"/>
                  <a:gd name="connsiteY22" fmla="*/ 1022350 h 1507238"/>
                  <a:gd name="connsiteX23" fmla="*/ 2724382 w 5066739"/>
                  <a:gd name="connsiteY23" fmla="*/ 1111250 h 1507238"/>
                  <a:gd name="connsiteX24" fmla="*/ 2806932 w 5066739"/>
                  <a:gd name="connsiteY24" fmla="*/ 1111250 h 1507238"/>
                  <a:gd name="connsiteX25" fmla="*/ 2921232 w 5066739"/>
                  <a:gd name="connsiteY25" fmla="*/ 1060450 h 1507238"/>
                  <a:gd name="connsiteX26" fmla="*/ 3029182 w 5066739"/>
                  <a:gd name="connsiteY26" fmla="*/ 1009650 h 1507238"/>
                  <a:gd name="connsiteX27" fmla="*/ 3124432 w 5066739"/>
                  <a:gd name="connsiteY27" fmla="*/ 1009650 h 1507238"/>
                  <a:gd name="connsiteX28" fmla="*/ 3194282 w 5066739"/>
                  <a:gd name="connsiteY28" fmla="*/ 768350 h 1507238"/>
                  <a:gd name="connsiteX29" fmla="*/ 3238732 w 5066739"/>
                  <a:gd name="connsiteY29" fmla="*/ 755650 h 1507238"/>
                  <a:gd name="connsiteX30" fmla="*/ 3441932 w 5066739"/>
                  <a:gd name="connsiteY30" fmla="*/ 749300 h 1507238"/>
                  <a:gd name="connsiteX31" fmla="*/ 3505432 w 5066739"/>
                  <a:gd name="connsiteY31" fmla="*/ 736600 h 1507238"/>
                  <a:gd name="connsiteX32" fmla="*/ 3607032 w 5066739"/>
                  <a:gd name="connsiteY32" fmla="*/ 647700 h 1507238"/>
                  <a:gd name="connsiteX33" fmla="*/ 3651482 w 5066739"/>
                  <a:gd name="connsiteY33" fmla="*/ 641350 h 1507238"/>
                  <a:gd name="connsiteX34" fmla="*/ 3873732 w 5066739"/>
                  <a:gd name="connsiteY34" fmla="*/ 622300 h 1507238"/>
                  <a:gd name="connsiteX35" fmla="*/ 3956282 w 5066739"/>
                  <a:gd name="connsiteY35" fmla="*/ 609600 h 1507238"/>
                  <a:gd name="connsiteX36" fmla="*/ 4064232 w 5066739"/>
                  <a:gd name="connsiteY36" fmla="*/ 590550 h 1507238"/>
                  <a:gd name="connsiteX37" fmla="*/ 4115032 w 5066739"/>
                  <a:gd name="connsiteY37" fmla="*/ 495300 h 1507238"/>
                  <a:gd name="connsiteX38" fmla="*/ 4191232 w 5066739"/>
                  <a:gd name="connsiteY38" fmla="*/ 438150 h 1507238"/>
                  <a:gd name="connsiteX39" fmla="*/ 4267432 w 5066739"/>
                  <a:gd name="connsiteY39" fmla="*/ 222250 h 1507238"/>
                  <a:gd name="connsiteX40" fmla="*/ 4299182 w 5066739"/>
                  <a:gd name="connsiteY40" fmla="*/ 82550 h 1507238"/>
                  <a:gd name="connsiteX41" fmla="*/ 4381732 w 5066739"/>
                  <a:gd name="connsiteY41" fmla="*/ 0 h 1507238"/>
                  <a:gd name="connsiteX42" fmla="*/ 4642082 w 5066739"/>
                  <a:gd name="connsiteY42" fmla="*/ 0 h 1507238"/>
                  <a:gd name="connsiteX43" fmla="*/ 4838932 w 5066739"/>
                  <a:gd name="connsiteY43" fmla="*/ 330200 h 1507238"/>
                  <a:gd name="connsiteX44" fmla="*/ 5048482 w 5066739"/>
                  <a:gd name="connsiteY44" fmla="*/ 323850 h 1507238"/>
                  <a:gd name="connsiteX0" fmla="*/ 5055514 w 5055514"/>
                  <a:gd name="connsiteY0" fmla="*/ 1495424 h 1507238"/>
                  <a:gd name="connsiteX1" fmla="*/ 16960 w 5055514"/>
                  <a:gd name="connsiteY1" fmla="*/ 1507238 h 1507238"/>
                  <a:gd name="connsiteX2" fmla="*/ 1084 w 5055514"/>
                  <a:gd name="connsiteY2" fmla="*/ 348363 h 1507238"/>
                  <a:gd name="connsiteX3" fmla="*/ 223957 w 5055514"/>
                  <a:gd name="connsiteY3" fmla="*/ 336550 h 1507238"/>
                  <a:gd name="connsiteX4" fmla="*/ 439857 w 5055514"/>
                  <a:gd name="connsiteY4" fmla="*/ 0 h 1507238"/>
                  <a:gd name="connsiteX5" fmla="*/ 655757 w 5055514"/>
                  <a:gd name="connsiteY5" fmla="*/ 19050 h 1507238"/>
                  <a:gd name="connsiteX6" fmla="*/ 738307 w 5055514"/>
                  <a:gd name="connsiteY6" fmla="*/ 69850 h 1507238"/>
                  <a:gd name="connsiteX7" fmla="*/ 770057 w 5055514"/>
                  <a:gd name="connsiteY7" fmla="*/ 114300 h 1507238"/>
                  <a:gd name="connsiteX8" fmla="*/ 973257 w 5055514"/>
                  <a:gd name="connsiteY8" fmla="*/ 425450 h 1507238"/>
                  <a:gd name="connsiteX9" fmla="*/ 1024057 w 5055514"/>
                  <a:gd name="connsiteY9" fmla="*/ 457200 h 1507238"/>
                  <a:gd name="connsiteX10" fmla="*/ 1087557 w 5055514"/>
                  <a:gd name="connsiteY10" fmla="*/ 457200 h 1507238"/>
                  <a:gd name="connsiteX11" fmla="*/ 1182807 w 5055514"/>
                  <a:gd name="connsiteY11" fmla="*/ 476250 h 1507238"/>
                  <a:gd name="connsiteX12" fmla="*/ 1233607 w 5055514"/>
                  <a:gd name="connsiteY12" fmla="*/ 501650 h 1507238"/>
                  <a:gd name="connsiteX13" fmla="*/ 1354257 w 5055514"/>
                  <a:gd name="connsiteY13" fmla="*/ 654050 h 1507238"/>
                  <a:gd name="connsiteX14" fmla="*/ 1430457 w 5055514"/>
                  <a:gd name="connsiteY14" fmla="*/ 704850 h 1507238"/>
                  <a:gd name="connsiteX15" fmla="*/ 1487607 w 5055514"/>
                  <a:gd name="connsiteY15" fmla="*/ 704850 h 1507238"/>
                  <a:gd name="connsiteX16" fmla="*/ 1932107 w 5055514"/>
                  <a:gd name="connsiteY16" fmla="*/ 768350 h 1507238"/>
                  <a:gd name="connsiteX17" fmla="*/ 2001957 w 5055514"/>
                  <a:gd name="connsiteY17" fmla="*/ 768350 h 1507238"/>
                  <a:gd name="connsiteX18" fmla="*/ 2084507 w 5055514"/>
                  <a:gd name="connsiteY18" fmla="*/ 742950 h 1507238"/>
                  <a:gd name="connsiteX19" fmla="*/ 2211507 w 5055514"/>
                  <a:gd name="connsiteY19" fmla="*/ 685800 h 1507238"/>
                  <a:gd name="connsiteX20" fmla="*/ 2344857 w 5055514"/>
                  <a:gd name="connsiteY20" fmla="*/ 1028700 h 1507238"/>
                  <a:gd name="connsiteX21" fmla="*/ 2478207 w 5055514"/>
                  <a:gd name="connsiteY21" fmla="*/ 1022350 h 1507238"/>
                  <a:gd name="connsiteX22" fmla="*/ 2573457 w 5055514"/>
                  <a:gd name="connsiteY22" fmla="*/ 1022350 h 1507238"/>
                  <a:gd name="connsiteX23" fmla="*/ 2713157 w 5055514"/>
                  <a:gd name="connsiteY23" fmla="*/ 1111250 h 1507238"/>
                  <a:gd name="connsiteX24" fmla="*/ 2795707 w 5055514"/>
                  <a:gd name="connsiteY24" fmla="*/ 1111250 h 1507238"/>
                  <a:gd name="connsiteX25" fmla="*/ 2910007 w 5055514"/>
                  <a:gd name="connsiteY25" fmla="*/ 1060450 h 1507238"/>
                  <a:gd name="connsiteX26" fmla="*/ 3017957 w 5055514"/>
                  <a:gd name="connsiteY26" fmla="*/ 1009650 h 1507238"/>
                  <a:gd name="connsiteX27" fmla="*/ 3113207 w 5055514"/>
                  <a:gd name="connsiteY27" fmla="*/ 1009650 h 1507238"/>
                  <a:gd name="connsiteX28" fmla="*/ 3183057 w 5055514"/>
                  <a:gd name="connsiteY28" fmla="*/ 768350 h 1507238"/>
                  <a:gd name="connsiteX29" fmla="*/ 3227507 w 5055514"/>
                  <a:gd name="connsiteY29" fmla="*/ 755650 h 1507238"/>
                  <a:gd name="connsiteX30" fmla="*/ 3430707 w 5055514"/>
                  <a:gd name="connsiteY30" fmla="*/ 749300 h 1507238"/>
                  <a:gd name="connsiteX31" fmla="*/ 3494207 w 5055514"/>
                  <a:gd name="connsiteY31" fmla="*/ 736600 h 1507238"/>
                  <a:gd name="connsiteX32" fmla="*/ 3595807 w 5055514"/>
                  <a:gd name="connsiteY32" fmla="*/ 647700 h 1507238"/>
                  <a:gd name="connsiteX33" fmla="*/ 3640257 w 5055514"/>
                  <a:gd name="connsiteY33" fmla="*/ 641350 h 1507238"/>
                  <a:gd name="connsiteX34" fmla="*/ 3862507 w 5055514"/>
                  <a:gd name="connsiteY34" fmla="*/ 622300 h 1507238"/>
                  <a:gd name="connsiteX35" fmla="*/ 3945057 w 5055514"/>
                  <a:gd name="connsiteY35" fmla="*/ 609600 h 1507238"/>
                  <a:gd name="connsiteX36" fmla="*/ 4053007 w 5055514"/>
                  <a:gd name="connsiteY36" fmla="*/ 590550 h 1507238"/>
                  <a:gd name="connsiteX37" fmla="*/ 4103807 w 5055514"/>
                  <a:gd name="connsiteY37" fmla="*/ 495300 h 1507238"/>
                  <a:gd name="connsiteX38" fmla="*/ 4180007 w 5055514"/>
                  <a:gd name="connsiteY38" fmla="*/ 438150 h 1507238"/>
                  <a:gd name="connsiteX39" fmla="*/ 4256207 w 5055514"/>
                  <a:gd name="connsiteY39" fmla="*/ 222250 h 1507238"/>
                  <a:gd name="connsiteX40" fmla="*/ 4287957 w 5055514"/>
                  <a:gd name="connsiteY40" fmla="*/ 82550 h 1507238"/>
                  <a:gd name="connsiteX41" fmla="*/ 4370507 w 5055514"/>
                  <a:gd name="connsiteY41" fmla="*/ 0 h 1507238"/>
                  <a:gd name="connsiteX42" fmla="*/ 4630857 w 5055514"/>
                  <a:gd name="connsiteY42" fmla="*/ 0 h 1507238"/>
                  <a:gd name="connsiteX43" fmla="*/ 4827707 w 5055514"/>
                  <a:gd name="connsiteY43" fmla="*/ 330200 h 1507238"/>
                  <a:gd name="connsiteX44" fmla="*/ 5037257 w 5055514"/>
                  <a:gd name="connsiteY44" fmla="*/ 323850 h 1507238"/>
                  <a:gd name="connsiteX0" fmla="*/ 5054430 w 5054430"/>
                  <a:gd name="connsiteY0" fmla="*/ 1495424 h 1507238"/>
                  <a:gd name="connsiteX1" fmla="*/ 15876 w 5054430"/>
                  <a:gd name="connsiteY1" fmla="*/ 1507238 h 1507238"/>
                  <a:gd name="connsiteX2" fmla="*/ 0 w 5054430"/>
                  <a:gd name="connsiteY2" fmla="*/ 348363 h 1507238"/>
                  <a:gd name="connsiteX3" fmla="*/ 222873 w 5054430"/>
                  <a:gd name="connsiteY3" fmla="*/ 336550 h 1507238"/>
                  <a:gd name="connsiteX4" fmla="*/ 438773 w 5054430"/>
                  <a:gd name="connsiteY4" fmla="*/ 0 h 1507238"/>
                  <a:gd name="connsiteX5" fmla="*/ 654673 w 5054430"/>
                  <a:gd name="connsiteY5" fmla="*/ 19050 h 1507238"/>
                  <a:gd name="connsiteX6" fmla="*/ 737223 w 5054430"/>
                  <a:gd name="connsiteY6" fmla="*/ 69850 h 1507238"/>
                  <a:gd name="connsiteX7" fmla="*/ 768973 w 5054430"/>
                  <a:gd name="connsiteY7" fmla="*/ 114300 h 1507238"/>
                  <a:gd name="connsiteX8" fmla="*/ 972173 w 5054430"/>
                  <a:gd name="connsiteY8" fmla="*/ 425450 h 1507238"/>
                  <a:gd name="connsiteX9" fmla="*/ 1022973 w 5054430"/>
                  <a:gd name="connsiteY9" fmla="*/ 457200 h 1507238"/>
                  <a:gd name="connsiteX10" fmla="*/ 1086473 w 5054430"/>
                  <a:gd name="connsiteY10" fmla="*/ 457200 h 1507238"/>
                  <a:gd name="connsiteX11" fmla="*/ 1181723 w 5054430"/>
                  <a:gd name="connsiteY11" fmla="*/ 476250 h 1507238"/>
                  <a:gd name="connsiteX12" fmla="*/ 1232523 w 5054430"/>
                  <a:gd name="connsiteY12" fmla="*/ 501650 h 1507238"/>
                  <a:gd name="connsiteX13" fmla="*/ 1353173 w 5054430"/>
                  <a:gd name="connsiteY13" fmla="*/ 654050 h 1507238"/>
                  <a:gd name="connsiteX14" fmla="*/ 1429373 w 5054430"/>
                  <a:gd name="connsiteY14" fmla="*/ 704850 h 1507238"/>
                  <a:gd name="connsiteX15" fmla="*/ 1486523 w 5054430"/>
                  <a:gd name="connsiteY15" fmla="*/ 704850 h 1507238"/>
                  <a:gd name="connsiteX16" fmla="*/ 1931023 w 5054430"/>
                  <a:gd name="connsiteY16" fmla="*/ 768350 h 1507238"/>
                  <a:gd name="connsiteX17" fmla="*/ 2000873 w 5054430"/>
                  <a:gd name="connsiteY17" fmla="*/ 768350 h 1507238"/>
                  <a:gd name="connsiteX18" fmla="*/ 2083423 w 5054430"/>
                  <a:gd name="connsiteY18" fmla="*/ 742950 h 1507238"/>
                  <a:gd name="connsiteX19" fmla="*/ 2210423 w 5054430"/>
                  <a:gd name="connsiteY19" fmla="*/ 685800 h 1507238"/>
                  <a:gd name="connsiteX20" fmla="*/ 2343773 w 5054430"/>
                  <a:gd name="connsiteY20" fmla="*/ 1028700 h 1507238"/>
                  <a:gd name="connsiteX21" fmla="*/ 2477123 w 5054430"/>
                  <a:gd name="connsiteY21" fmla="*/ 1022350 h 1507238"/>
                  <a:gd name="connsiteX22" fmla="*/ 2572373 w 5054430"/>
                  <a:gd name="connsiteY22" fmla="*/ 1022350 h 1507238"/>
                  <a:gd name="connsiteX23" fmla="*/ 2712073 w 5054430"/>
                  <a:gd name="connsiteY23" fmla="*/ 1111250 h 1507238"/>
                  <a:gd name="connsiteX24" fmla="*/ 2794623 w 5054430"/>
                  <a:gd name="connsiteY24" fmla="*/ 1111250 h 1507238"/>
                  <a:gd name="connsiteX25" fmla="*/ 2908923 w 5054430"/>
                  <a:gd name="connsiteY25" fmla="*/ 1060450 h 1507238"/>
                  <a:gd name="connsiteX26" fmla="*/ 3016873 w 5054430"/>
                  <a:gd name="connsiteY26" fmla="*/ 1009650 h 1507238"/>
                  <a:gd name="connsiteX27" fmla="*/ 3112123 w 5054430"/>
                  <a:gd name="connsiteY27" fmla="*/ 1009650 h 1507238"/>
                  <a:gd name="connsiteX28" fmla="*/ 3181973 w 5054430"/>
                  <a:gd name="connsiteY28" fmla="*/ 768350 h 1507238"/>
                  <a:gd name="connsiteX29" fmla="*/ 3226423 w 5054430"/>
                  <a:gd name="connsiteY29" fmla="*/ 755650 h 1507238"/>
                  <a:gd name="connsiteX30" fmla="*/ 3429623 w 5054430"/>
                  <a:gd name="connsiteY30" fmla="*/ 749300 h 1507238"/>
                  <a:gd name="connsiteX31" fmla="*/ 3493123 w 5054430"/>
                  <a:gd name="connsiteY31" fmla="*/ 736600 h 1507238"/>
                  <a:gd name="connsiteX32" fmla="*/ 3594723 w 5054430"/>
                  <a:gd name="connsiteY32" fmla="*/ 647700 h 1507238"/>
                  <a:gd name="connsiteX33" fmla="*/ 3639173 w 5054430"/>
                  <a:gd name="connsiteY33" fmla="*/ 641350 h 1507238"/>
                  <a:gd name="connsiteX34" fmla="*/ 3861423 w 5054430"/>
                  <a:gd name="connsiteY34" fmla="*/ 622300 h 1507238"/>
                  <a:gd name="connsiteX35" fmla="*/ 3943973 w 5054430"/>
                  <a:gd name="connsiteY35" fmla="*/ 609600 h 1507238"/>
                  <a:gd name="connsiteX36" fmla="*/ 4051923 w 5054430"/>
                  <a:gd name="connsiteY36" fmla="*/ 590550 h 1507238"/>
                  <a:gd name="connsiteX37" fmla="*/ 4102723 w 5054430"/>
                  <a:gd name="connsiteY37" fmla="*/ 495300 h 1507238"/>
                  <a:gd name="connsiteX38" fmla="*/ 4178923 w 5054430"/>
                  <a:gd name="connsiteY38" fmla="*/ 438150 h 1507238"/>
                  <a:gd name="connsiteX39" fmla="*/ 4255123 w 5054430"/>
                  <a:gd name="connsiteY39" fmla="*/ 222250 h 1507238"/>
                  <a:gd name="connsiteX40" fmla="*/ 4286873 w 5054430"/>
                  <a:gd name="connsiteY40" fmla="*/ 82550 h 1507238"/>
                  <a:gd name="connsiteX41" fmla="*/ 4369423 w 5054430"/>
                  <a:gd name="connsiteY41" fmla="*/ 0 h 1507238"/>
                  <a:gd name="connsiteX42" fmla="*/ 4629773 w 5054430"/>
                  <a:gd name="connsiteY42" fmla="*/ 0 h 1507238"/>
                  <a:gd name="connsiteX43" fmla="*/ 4826623 w 5054430"/>
                  <a:gd name="connsiteY43" fmla="*/ 330200 h 1507238"/>
                  <a:gd name="connsiteX44" fmla="*/ 5036173 w 5054430"/>
                  <a:gd name="connsiteY44" fmla="*/ 323850 h 1507238"/>
                  <a:gd name="connsiteX0" fmla="*/ 5048080 w 5048080"/>
                  <a:gd name="connsiteY0" fmla="*/ 1495424 h 1507238"/>
                  <a:gd name="connsiteX1" fmla="*/ 9526 w 5048080"/>
                  <a:gd name="connsiteY1" fmla="*/ 1507238 h 1507238"/>
                  <a:gd name="connsiteX2" fmla="*/ 0 w 5048080"/>
                  <a:gd name="connsiteY2" fmla="*/ 348363 h 1507238"/>
                  <a:gd name="connsiteX3" fmla="*/ 216523 w 5048080"/>
                  <a:gd name="connsiteY3" fmla="*/ 336550 h 1507238"/>
                  <a:gd name="connsiteX4" fmla="*/ 432423 w 5048080"/>
                  <a:gd name="connsiteY4" fmla="*/ 0 h 1507238"/>
                  <a:gd name="connsiteX5" fmla="*/ 648323 w 5048080"/>
                  <a:gd name="connsiteY5" fmla="*/ 19050 h 1507238"/>
                  <a:gd name="connsiteX6" fmla="*/ 730873 w 5048080"/>
                  <a:gd name="connsiteY6" fmla="*/ 69850 h 1507238"/>
                  <a:gd name="connsiteX7" fmla="*/ 762623 w 5048080"/>
                  <a:gd name="connsiteY7" fmla="*/ 114300 h 1507238"/>
                  <a:gd name="connsiteX8" fmla="*/ 965823 w 5048080"/>
                  <a:gd name="connsiteY8" fmla="*/ 425450 h 1507238"/>
                  <a:gd name="connsiteX9" fmla="*/ 1016623 w 5048080"/>
                  <a:gd name="connsiteY9" fmla="*/ 457200 h 1507238"/>
                  <a:gd name="connsiteX10" fmla="*/ 1080123 w 5048080"/>
                  <a:gd name="connsiteY10" fmla="*/ 457200 h 1507238"/>
                  <a:gd name="connsiteX11" fmla="*/ 1175373 w 5048080"/>
                  <a:gd name="connsiteY11" fmla="*/ 476250 h 1507238"/>
                  <a:gd name="connsiteX12" fmla="*/ 1226173 w 5048080"/>
                  <a:gd name="connsiteY12" fmla="*/ 501650 h 1507238"/>
                  <a:gd name="connsiteX13" fmla="*/ 1346823 w 5048080"/>
                  <a:gd name="connsiteY13" fmla="*/ 654050 h 1507238"/>
                  <a:gd name="connsiteX14" fmla="*/ 1423023 w 5048080"/>
                  <a:gd name="connsiteY14" fmla="*/ 704850 h 1507238"/>
                  <a:gd name="connsiteX15" fmla="*/ 1480173 w 5048080"/>
                  <a:gd name="connsiteY15" fmla="*/ 704850 h 1507238"/>
                  <a:gd name="connsiteX16" fmla="*/ 1924673 w 5048080"/>
                  <a:gd name="connsiteY16" fmla="*/ 768350 h 1507238"/>
                  <a:gd name="connsiteX17" fmla="*/ 1994523 w 5048080"/>
                  <a:gd name="connsiteY17" fmla="*/ 768350 h 1507238"/>
                  <a:gd name="connsiteX18" fmla="*/ 2077073 w 5048080"/>
                  <a:gd name="connsiteY18" fmla="*/ 742950 h 1507238"/>
                  <a:gd name="connsiteX19" fmla="*/ 2204073 w 5048080"/>
                  <a:gd name="connsiteY19" fmla="*/ 685800 h 1507238"/>
                  <a:gd name="connsiteX20" fmla="*/ 2337423 w 5048080"/>
                  <a:gd name="connsiteY20" fmla="*/ 1028700 h 1507238"/>
                  <a:gd name="connsiteX21" fmla="*/ 2470773 w 5048080"/>
                  <a:gd name="connsiteY21" fmla="*/ 1022350 h 1507238"/>
                  <a:gd name="connsiteX22" fmla="*/ 2566023 w 5048080"/>
                  <a:gd name="connsiteY22" fmla="*/ 1022350 h 1507238"/>
                  <a:gd name="connsiteX23" fmla="*/ 2705723 w 5048080"/>
                  <a:gd name="connsiteY23" fmla="*/ 1111250 h 1507238"/>
                  <a:gd name="connsiteX24" fmla="*/ 2788273 w 5048080"/>
                  <a:gd name="connsiteY24" fmla="*/ 1111250 h 1507238"/>
                  <a:gd name="connsiteX25" fmla="*/ 2902573 w 5048080"/>
                  <a:gd name="connsiteY25" fmla="*/ 1060450 h 1507238"/>
                  <a:gd name="connsiteX26" fmla="*/ 3010523 w 5048080"/>
                  <a:gd name="connsiteY26" fmla="*/ 1009650 h 1507238"/>
                  <a:gd name="connsiteX27" fmla="*/ 3105773 w 5048080"/>
                  <a:gd name="connsiteY27" fmla="*/ 1009650 h 1507238"/>
                  <a:gd name="connsiteX28" fmla="*/ 3175623 w 5048080"/>
                  <a:gd name="connsiteY28" fmla="*/ 768350 h 1507238"/>
                  <a:gd name="connsiteX29" fmla="*/ 3220073 w 5048080"/>
                  <a:gd name="connsiteY29" fmla="*/ 755650 h 1507238"/>
                  <a:gd name="connsiteX30" fmla="*/ 3423273 w 5048080"/>
                  <a:gd name="connsiteY30" fmla="*/ 749300 h 1507238"/>
                  <a:gd name="connsiteX31" fmla="*/ 3486773 w 5048080"/>
                  <a:gd name="connsiteY31" fmla="*/ 736600 h 1507238"/>
                  <a:gd name="connsiteX32" fmla="*/ 3588373 w 5048080"/>
                  <a:gd name="connsiteY32" fmla="*/ 647700 h 1507238"/>
                  <a:gd name="connsiteX33" fmla="*/ 3632823 w 5048080"/>
                  <a:gd name="connsiteY33" fmla="*/ 641350 h 1507238"/>
                  <a:gd name="connsiteX34" fmla="*/ 3855073 w 5048080"/>
                  <a:gd name="connsiteY34" fmla="*/ 622300 h 1507238"/>
                  <a:gd name="connsiteX35" fmla="*/ 3937623 w 5048080"/>
                  <a:gd name="connsiteY35" fmla="*/ 609600 h 1507238"/>
                  <a:gd name="connsiteX36" fmla="*/ 4045573 w 5048080"/>
                  <a:gd name="connsiteY36" fmla="*/ 590550 h 1507238"/>
                  <a:gd name="connsiteX37" fmla="*/ 4096373 w 5048080"/>
                  <a:gd name="connsiteY37" fmla="*/ 495300 h 1507238"/>
                  <a:gd name="connsiteX38" fmla="*/ 4172573 w 5048080"/>
                  <a:gd name="connsiteY38" fmla="*/ 438150 h 1507238"/>
                  <a:gd name="connsiteX39" fmla="*/ 4248773 w 5048080"/>
                  <a:gd name="connsiteY39" fmla="*/ 222250 h 1507238"/>
                  <a:gd name="connsiteX40" fmla="*/ 4280523 w 5048080"/>
                  <a:gd name="connsiteY40" fmla="*/ 82550 h 1507238"/>
                  <a:gd name="connsiteX41" fmla="*/ 4363073 w 5048080"/>
                  <a:gd name="connsiteY41" fmla="*/ 0 h 1507238"/>
                  <a:gd name="connsiteX42" fmla="*/ 4623423 w 5048080"/>
                  <a:gd name="connsiteY42" fmla="*/ 0 h 1507238"/>
                  <a:gd name="connsiteX43" fmla="*/ 4820273 w 5048080"/>
                  <a:gd name="connsiteY43" fmla="*/ 330200 h 1507238"/>
                  <a:gd name="connsiteX44" fmla="*/ 5029823 w 5048080"/>
                  <a:gd name="connsiteY44" fmla="*/ 323850 h 1507238"/>
                  <a:gd name="connsiteX0" fmla="*/ 5048080 w 5048080"/>
                  <a:gd name="connsiteY0" fmla="*/ 1495424 h 1507238"/>
                  <a:gd name="connsiteX1" fmla="*/ 9526 w 5048080"/>
                  <a:gd name="connsiteY1" fmla="*/ 1507238 h 1507238"/>
                  <a:gd name="connsiteX2" fmla="*/ 0 w 5048080"/>
                  <a:gd name="connsiteY2" fmla="*/ 348363 h 1507238"/>
                  <a:gd name="connsiteX3" fmla="*/ 216523 w 5048080"/>
                  <a:gd name="connsiteY3" fmla="*/ 336550 h 1507238"/>
                  <a:gd name="connsiteX4" fmla="*/ 432423 w 5048080"/>
                  <a:gd name="connsiteY4" fmla="*/ 0 h 1507238"/>
                  <a:gd name="connsiteX5" fmla="*/ 648323 w 5048080"/>
                  <a:gd name="connsiteY5" fmla="*/ 19050 h 1507238"/>
                  <a:gd name="connsiteX6" fmla="*/ 730873 w 5048080"/>
                  <a:gd name="connsiteY6" fmla="*/ 69850 h 1507238"/>
                  <a:gd name="connsiteX7" fmla="*/ 762623 w 5048080"/>
                  <a:gd name="connsiteY7" fmla="*/ 114300 h 1507238"/>
                  <a:gd name="connsiteX8" fmla="*/ 965823 w 5048080"/>
                  <a:gd name="connsiteY8" fmla="*/ 425450 h 1507238"/>
                  <a:gd name="connsiteX9" fmla="*/ 1016623 w 5048080"/>
                  <a:gd name="connsiteY9" fmla="*/ 457200 h 1507238"/>
                  <a:gd name="connsiteX10" fmla="*/ 1080123 w 5048080"/>
                  <a:gd name="connsiteY10" fmla="*/ 457200 h 1507238"/>
                  <a:gd name="connsiteX11" fmla="*/ 1175373 w 5048080"/>
                  <a:gd name="connsiteY11" fmla="*/ 476250 h 1507238"/>
                  <a:gd name="connsiteX12" fmla="*/ 1226173 w 5048080"/>
                  <a:gd name="connsiteY12" fmla="*/ 501650 h 1507238"/>
                  <a:gd name="connsiteX13" fmla="*/ 1346823 w 5048080"/>
                  <a:gd name="connsiteY13" fmla="*/ 654050 h 1507238"/>
                  <a:gd name="connsiteX14" fmla="*/ 1423023 w 5048080"/>
                  <a:gd name="connsiteY14" fmla="*/ 704850 h 1507238"/>
                  <a:gd name="connsiteX15" fmla="*/ 1480173 w 5048080"/>
                  <a:gd name="connsiteY15" fmla="*/ 704850 h 1507238"/>
                  <a:gd name="connsiteX16" fmla="*/ 1924673 w 5048080"/>
                  <a:gd name="connsiteY16" fmla="*/ 768350 h 1507238"/>
                  <a:gd name="connsiteX17" fmla="*/ 1994523 w 5048080"/>
                  <a:gd name="connsiteY17" fmla="*/ 768350 h 1507238"/>
                  <a:gd name="connsiteX18" fmla="*/ 2077073 w 5048080"/>
                  <a:gd name="connsiteY18" fmla="*/ 742950 h 1507238"/>
                  <a:gd name="connsiteX19" fmla="*/ 2204073 w 5048080"/>
                  <a:gd name="connsiteY19" fmla="*/ 685800 h 1507238"/>
                  <a:gd name="connsiteX20" fmla="*/ 2337423 w 5048080"/>
                  <a:gd name="connsiteY20" fmla="*/ 1028700 h 1507238"/>
                  <a:gd name="connsiteX21" fmla="*/ 2470773 w 5048080"/>
                  <a:gd name="connsiteY21" fmla="*/ 1022350 h 1507238"/>
                  <a:gd name="connsiteX22" fmla="*/ 2566023 w 5048080"/>
                  <a:gd name="connsiteY22" fmla="*/ 1022350 h 1507238"/>
                  <a:gd name="connsiteX23" fmla="*/ 2705723 w 5048080"/>
                  <a:gd name="connsiteY23" fmla="*/ 1111250 h 1507238"/>
                  <a:gd name="connsiteX24" fmla="*/ 2788273 w 5048080"/>
                  <a:gd name="connsiteY24" fmla="*/ 1111250 h 1507238"/>
                  <a:gd name="connsiteX25" fmla="*/ 2902573 w 5048080"/>
                  <a:gd name="connsiteY25" fmla="*/ 1060450 h 1507238"/>
                  <a:gd name="connsiteX26" fmla="*/ 3010523 w 5048080"/>
                  <a:gd name="connsiteY26" fmla="*/ 1009650 h 1507238"/>
                  <a:gd name="connsiteX27" fmla="*/ 3105773 w 5048080"/>
                  <a:gd name="connsiteY27" fmla="*/ 1009650 h 1507238"/>
                  <a:gd name="connsiteX28" fmla="*/ 3175623 w 5048080"/>
                  <a:gd name="connsiteY28" fmla="*/ 768350 h 1507238"/>
                  <a:gd name="connsiteX29" fmla="*/ 3220073 w 5048080"/>
                  <a:gd name="connsiteY29" fmla="*/ 755650 h 1507238"/>
                  <a:gd name="connsiteX30" fmla="*/ 3423273 w 5048080"/>
                  <a:gd name="connsiteY30" fmla="*/ 749300 h 1507238"/>
                  <a:gd name="connsiteX31" fmla="*/ 3486773 w 5048080"/>
                  <a:gd name="connsiteY31" fmla="*/ 736600 h 1507238"/>
                  <a:gd name="connsiteX32" fmla="*/ 3588373 w 5048080"/>
                  <a:gd name="connsiteY32" fmla="*/ 647700 h 1507238"/>
                  <a:gd name="connsiteX33" fmla="*/ 3632823 w 5048080"/>
                  <a:gd name="connsiteY33" fmla="*/ 641350 h 1507238"/>
                  <a:gd name="connsiteX34" fmla="*/ 3855073 w 5048080"/>
                  <a:gd name="connsiteY34" fmla="*/ 622300 h 1507238"/>
                  <a:gd name="connsiteX35" fmla="*/ 3937623 w 5048080"/>
                  <a:gd name="connsiteY35" fmla="*/ 609600 h 1507238"/>
                  <a:gd name="connsiteX36" fmla="*/ 4045573 w 5048080"/>
                  <a:gd name="connsiteY36" fmla="*/ 590550 h 1507238"/>
                  <a:gd name="connsiteX37" fmla="*/ 4096373 w 5048080"/>
                  <a:gd name="connsiteY37" fmla="*/ 495300 h 1507238"/>
                  <a:gd name="connsiteX38" fmla="*/ 4172573 w 5048080"/>
                  <a:gd name="connsiteY38" fmla="*/ 438150 h 1507238"/>
                  <a:gd name="connsiteX39" fmla="*/ 4248773 w 5048080"/>
                  <a:gd name="connsiteY39" fmla="*/ 222250 h 1507238"/>
                  <a:gd name="connsiteX40" fmla="*/ 4280523 w 5048080"/>
                  <a:gd name="connsiteY40" fmla="*/ 82550 h 1507238"/>
                  <a:gd name="connsiteX41" fmla="*/ 4363073 w 5048080"/>
                  <a:gd name="connsiteY41" fmla="*/ 0 h 1507238"/>
                  <a:gd name="connsiteX42" fmla="*/ 4623423 w 5048080"/>
                  <a:gd name="connsiteY42" fmla="*/ 0 h 1507238"/>
                  <a:gd name="connsiteX43" fmla="*/ 4820273 w 5048080"/>
                  <a:gd name="connsiteY43" fmla="*/ 330200 h 1507238"/>
                  <a:gd name="connsiteX44" fmla="*/ 5029823 w 5048080"/>
                  <a:gd name="connsiteY44" fmla="*/ 323850 h 1507238"/>
                  <a:gd name="connsiteX0" fmla="*/ 5048080 w 5048080"/>
                  <a:gd name="connsiteY0" fmla="*/ 1495424 h 1507238"/>
                  <a:gd name="connsiteX1" fmla="*/ 9526 w 5048080"/>
                  <a:gd name="connsiteY1" fmla="*/ 1507238 h 1507238"/>
                  <a:gd name="connsiteX2" fmla="*/ 0 w 5048080"/>
                  <a:gd name="connsiteY2" fmla="*/ 348363 h 1507238"/>
                  <a:gd name="connsiteX3" fmla="*/ 216523 w 5048080"/>
                  <a:gd name="connsiteY3" fmla="*/ 336550 h 1507238"/>
                  <a:gd name="connsiteX4" fmla="*/ 432423 w 5048080"/>
                  <a:gd name="connsiteY4" fmla="*/ 0 h 1507238"/>
                  <a:gd name="connsiteX5" fmla="*/ 648323 w 5048080"/>
                  <a:gd name="connsiteY5" fmla="*/ 19050 h 1507238"/>
                  <a:gd name="connsiteX6" fmla="*/ 730873 w 5048080"/>
                  <a:gd name="connsiteY6" fmla="*/ 69850 h 1507238"/>
                  <a:gd name="connsiteX7" fmla="*/ 762623 w 5048080"/>
                  <a:gd name="connsiteY7" fmla="*/ 114300 h 1507238"/>
                  <a:gd name="connsiteX8" fmla="*/ 965823 w 5048080"/>
                  <a:gd name="connsiteY8" fmla="*/ 425450 h 1507238"/>
                  <a:gd name="connsiteX9" fmla="*/ 1016623 w 5048080"/>
                  <a:gd name="connsiteY9" fmla="*/ 457200 h 1507238"/>
                  <a:gd name="connsiteX10" fmla="*/ 1080123 w 5048080"/>
                  <a:gd name="connsiteY10" fmla="*/ 457200 h 1507238"/>
                  <a:gd name="connsiteX11" fmla="*/ 1175373 w 5048080"/>
                  <a:gd name="connsiteY11" fmla="*/ 476250 h 1507238"/>
                  <a:gd name="connsiteX12" fmla="*/ 1226173 w 5048080"/>
                  <a:gd name="connsiteY12" fmla="*/ 501650 h 1507238"/>
                  <a:gd name="connsiteX13" fmla="*/ 1346823 w 5048080"/>
                  <a:gd name="connsiteY13" fmla="*/ 654050 h 1507238"/>
                  <a:gd name="connsiteX14" fmla="*/ 1423023 w 5048080"/>
                  <a:gd name="connsiteY14" fmla="*/ 704850 h 1507238"/>
                  <a:gd name="connsiteX15" fmla="*/ 1480173 w 5048080"/>
                  <a:gd name="connsiteY15" fmla="*/ 704850 h 1507238"/>
                  <a:gd name="connsiteX16" fmla="*/ 1924673 w 5048080"/>
                  <a:gd name="connsiteY16" fmla="*/ 768350 h 1507238"/>
                  <a:gd name="connsiteX17" fmla="*/ 1994523 w 5048080"/>
                  <a:gd name="connsiteY17" fmla="*/ 768350 h 1507238"/>
                  <a:gd name="connsiteX18" fmla="*/ 2077073 w 5048080"/>
                  <a:gd name="connsiteY18" fmla="*/ 742950 h 1507238"/>
                  <a:gd name="connsiteX19" fmla="*/ 2204073 w 5048080"/>
                  <a:gd name="connsiteY19" fmla="*/ 685800 h 1507238"/>
                  <a:gd name="connsiteX20" fmla="*/ 2337423 w 5048080"/>
                  <a:gd name="connsiteY20" fmla="*/ 1028700 h 1507238"/>
                  <a:gd name="connsiteX21" fmla="*/ 2470773 w 5048080"/>
                  <a:gd name="connsiteY21" fmla="*/ 1022350 h 1507238"/>
                  <a:gd name="connsiteX22" fmla="*/ 2566023 w 5048080"/>
                  <a:gd name="connsiteY22" fmla="*/ 1022350 h 1507238"/>
                  <a:gd name="connsiteX23" fmla="*/ 2705723 w 5048080"/>
                  <a:gd name="connsiteY23" fmla="*/ 1111250 h 1507238"/>
                  <a:gd name="connsiteX24" fmla="*/ 2788273 w 5048080"/>
                  <a:gd name="connsiteY24" fmla="*/ 1111250 h 1507238"/>
                  <a:gd name="connsiteX25" fmla="*/ 2902573 w 5048080"/>
                  <a:gd name="connsiteY25" fmla="*/ 1060450 h 1507238"/>
                  <a:gd name="connsiteX26" fmla="*/ 3010523 w 5048080"/>
                  <a:gd name="connsiteY26" fmla="*/ 1009650 h 1507238"/>
                  <a:gd name="connsiteX27" fmla="*/ 3105773 w 5048080"/>
                  <a:gd name="connsiteY27" fmla="*/ 1009650 h 1507238"/>
                  <a:gd name="connsiteX28" fmla="*/ 3175623 w 5048080"/>
                  <a:gd name="connsiteY28" fmla="*/ 768350 h 1507238"/>
                  <a:gd name="connsiteX29" fmla="*/ 3220073 w 5048080"/>
                  <a:gd name="connsiteY29" fmla="*/ 755650 h 1507238"/>
                  <a:gd name="connsiteX30" fmla="*/ 3423273 w 5048080"/>
                  <a:gd name="connsiteY30" fmla="*/ 749300 h 1507238"/>
                  <a:gd name="connsiteX31" fmla="*/ 3486773 w 5048080"/>
                  <a:gd name="connsiteY31" fmla="*/ 736600 h 1507238"/>
                  <a:gd name="connsiteX32" fmla="*/ 3588373 w 5048080"/>
                  <a:gd name="connsiteY32" fmla="*/ 647700 h 1507238"/>
                  <a:gd name="connsiteX33" fmla="*/ 3632823 w 5048080"/>
                  <a:gd name="connsiteY33" fmla="*/ 641350 h 1507238"/>
                  <a:gd name="connsiteX34" fmla="*/ 3855073 w 5048080"/>
                  <a:gd name="connsiteY34" fmla="*/ 622300 h 1507238"/>
                  <a:gd name="connsiteX35" fmla="*/ 3937623 w 5048080"/>
                  <a:gd name="connsiteY35" fmla="*/ 609600 h 1507238"/>
                  <a:gd name="connsiteX36" fmla="*/ 4045573 w 5048080"/>
                  <a:gd name="connsiteY36" fmla="*/ 590550 h 1507238"/>
                  <a:gd name="connsiteX37" fmla="*/ 4096373 w 5048080"/>
                  <a:gd name="connsiteY37" fmla="*/ 495300 h 1507238"/>
                  <a:gd name="connsiteX38" fmla="*/ 4172573 w 5048080"/>
                  <a:gd name="connsiteY38" fmla="*/ 438150 h 1507238"/>
                  <a:gd name="connsiteX39" fmla="*/ 4248773 w 5048080"/>
                  <a:gd name="connsiteY39" fmla="*/ 222250 h 1507238"/>
                  <a:gd name="connsiteX40" fmla="*/ 4280523 w 5048080"/>
                  <a:gd name="connsiteY40" fmla="*/ 82550 h 1507238"/>
                  <a:gd name="connsiteX41" fmla="*/ 4363073 w 5048080"/>
                  <a:gd name="connsiteY41" fmla="*/ 0 h 1507238"/>
                  <a:gd name="connsiteX42" fmla="*/ 4623423 w 5048080"/>
                  <a:gd name="connsiteY42" fmla="*/ 0 h 1507238"/>
                  <a:gd name="connsiteX43" fmla="*/ 4820273 w 5048080"/>
                  <a:gd name="connsiteY43" fmla="*/ 330200 h 1507238"/>
                  <a:gd name="connsiteX44" fmla="*/ 5029823 w 5048080"/>
                  <a:gd name="connsiteY44" fmla="*/ 323850 h 1507238"/>
                  <a:gd name="connsiteX0" fmla="*/ 5048080 w 5421437"/>
                  <a:gd name="connsiteY0" fmla="*/ 1495424 h 1587396"/>
                  <a:gd name="connsiteX1" fmla="*/ 5048249 w 5421437"/>
                  <a:gd name="connsiteY1" fmla="*/ 1488188 h 1587396"/>
                  <a:gd name="connsiteX2" fmla="*/ 9526 w 5421437"/>
                  <a:gd name="connsiteY2" fmla="*/ 1507238 h 1587396"/>
                  <a:gd name="connsiteX3" fmla="*/ 0 w 5421437"/>
                  <a:gd name="connsiteY3" fmla="*/ 348363 h 1587396"/>
                  <a:gd name="connsiteX4" fmla="*/ 216523 w 5421437"/>
                  <a:gd name="connsiteY4" fmla="*/ 336550 h 1587396"/>
                  <a:gd name="connsiteX5" fmla="*/ 432423 w 5421437"/>
                  <a:gd name="connsiteY5" fmla="*/ 0 h 1587396"/>
                  <a:gd name="connsiteX6" fmla="*/ 648323 w 5421437"/>
                  <a:gd name="connsiteY6" fmla="*/ 19050 h 1587396"/>
                  <a:gd name="connsiteX7" fmla="*/ 730873 w 5421437"/>
                  <a:gd name="connsiteY7" fmla="*/ 69850 h 1587396"/>
                  <a:gd name="connsiteX8" fmla="*/ 762623 w 5421437"/>
                  <a:gd name="connsiteY8" fmla="*/ 114300 h 1587396"/>
                  <a:gd name="connsiteX9" fmla="*/ 965823 w 5421437"/>
                  <a:gd name="connsiteY9" fmla="*/ 425450 h 1587396"/>
                  <a:gd name="connsiteX10" fmla="*/ 1016623 w 5421437"/>
                  <a:gd name="connsiteY10" fmla="*/ 457200 h 1587396"/>
                  <a:gd name="connsiteX11" fmla="*/ 1080123 w 5421437"/>
                  <a:gd name="connsiteY11" fmla="*/ 457200 h 1587396"/>
                  <a:gd name="connsiteX12" fmla="*/ 1175373 w 5421437"/>
                  <a:gd name="connsiteY12" fmla="*/ 476250 h 1587396"/>
                  <a:gd name="connsiteX13" fmla="*/ 1226173 w 5421437"/>
                  <a:gd name="connsiteY13" fmla="*/ 501650 h 1587396"/>
                  <a:gd name="connsiteX14" fmla="*/ 1346823 w 5421437"/>
                  <a:gd name="connsiteY14" fmla="*/ 654050 h 1587396"/>
                  <a:gd name="connsiteX15" fmla="*/ 1423023 w 5421437"/>
                  <a:gd name="connsiteY15" fmla="*/ 704850 h 1587396"/>
                  <a:gd name="connsiteX16" fmla="*/ 1480173 w 5421437"/>
                  <a:gd name="connsiteY16" fmla="*/ 704850 h 1587396"/>
                  <a:gd name="connsiteX17" fmla="*/ 1924673 w 5421437"/>
                  <a:gd name="connsiteY17" fmla="*/ 768350 h 1587396"/>
                  <a:gd name="connsiteX18" fmla="*/ 1994523 w 5421437"/>
                  <a:gd name="connsiteY18" fmla="*/ 768350 h 1587396"/>
                  <a:gd name="connsiteX19" fmla="*/ 2077073 w 5421437"/>
                  <a:gd name="connsiteY19" fmla="*/ 742950 h 1587396"/>
                  <a:gd name="connsiteX20" fmla="*/ 2204073 w 5421437"/>
                  <a:gd name="connsiteY20" fmla="*/ 685800 h 1587396"/>
                  <a:gd name="connsiteX21" fmla="*/ 2337423 w 5421437"/>
                  <a:gd name="connsiteY21" fmla="*/ 1028700 h 1587396"/>
                  <a:gd name="connsiteX22" fmla="*/ 2470773 w 5421437"/>
                  <a:gd name="connsiteY22" fmla="*/ 1022350 h 1587396"/>
                  <a:gd name="connsiteX23" fmla="*/ 2566023 w 5421437"/>
                  <a:gd name="connsiteY23" fmla="*/ 1022350 h 1587396"/>
                  <a:gd name="connsiteX24" fmla="*/ 2705723 w 5421437"/>
                  <a:gd name="connsiteY24" fmla="*/ 1111250 h 1587396"/>
                  <a:gd name="connsiteX25" fmla="*/ 2788273 w 5421437"/>
                  <a:gd name="connsiteY25" fmla="*/ 1111250 h 1587396"/>
                  <a:gd name="connsiteX26" fmla="*/ 2902573 w 5421437"/>
                  <a:gd name="connsiteY26" fmla="*/ 1060450 h 1587396"/>
                  <a:gd name="connsiteX27" fmla="*/ 3010523 w 5421437"/>
                  <a:gd name="connsiteY27" fmla="*/ 1009650 h 1587396"/>
                  <a:gd name="connsiteX28" fmla="*/ 3105773 w 5421437"/>
                  <a:gd name="connsiteY28" fmla="*/ 1009650 h 1587396"/>
                  <a:gd name="connsiteX29" fmla="*/ 3175623 w 5421437"/>
                  <a:gd name="connsiteY29" fmla="*/ 768350 h 1587396"/>
                  <a:gd name="connsiteX30" fmla="*/ 3220073 w 5421437"/>
                  <a:gd name="connsiteY30" fmla="*/ 755650 h 1587396"/>
                  <a:gd name="connsiteX31" fmla="*/ 3423273 w 5421437"/>
                  <a:gd name="connsiteY31" fmla="*/ 749300 h 1587396"/>
                  <a:gd name="connsiteX32" fmla="*/ 3486773 w 5421437"/>
                  <a:gd name="connsiteY32" fmla="*/ 736600 h 1587396"/>
                  <a:gd name="connsiteX33" fmla="*/ 3588373 w 5421437"/>
                  <a:gd name="connsiteY33" fmla="*/ 647700 h 1587396"/>
                  <a:gd name="connsiteX34" fmla="*/ 3632823 w 5421437"/>
                  <a:gd name="connsiteY34" fmla="*/ 641350 h 1587396"/>
                  <a:gd name="connsiteX35" fmla="*/ 3855073 w 5421437"/>
                  <a:gd name="connsiteY35" fmla="*/ 622300 h 1587396"/>
                  <a:gd name="connsiteX36" fmla="*/ 3937623 w 5421437"/>
                  <a:gd name="connsiteY36" fmla="*/ 609600 h 1587396"/>
                  <a:gd name="connsiteX37" fmla="*/ 4045573 w 5421437"/>
                  <a:gd name="connsiteY37" fmla="*/ 590550 h 1587396"/>
                  <a:gd name="connsiteX38" fmla="*/ 4096373 w 5421437"/>
                  <a:gd name="connsiteY38" fmla="*/ 495300 h 1587396"/>
                  <a:gd name="connsiteX39" fmla="*/ 4172573 w 5421437"/>
                  <a:gd name="connsiteY39" fmla="*/ 438150 h 1587396"/>
                  <a:gd name="connsiteX40" fmla="*/ 4248773 w 5421437"/>
                  <a:gd name="connsiteY40" fmla="*/ 222250 h 1587396"/>
                  <a:gd name="connsiteX41" fmla="*/ 4280523 w 5421437"/>
                  <a:gd name="connsiteY41" fmla="*/ 82550 h 1587396"/>
                  <a:gd name="connsiteX42" fmla="*/ 4363073 w 5421437"/>
                  <a:gd name="connsiteY42" fmla="*/ 0 h 1587396"/>
                  <a:gd name="connsiteX43" fmla="*/ 4623423 w 5421437"/>
                  <a:gd name="connsiteY43" fmla="*/ 0 h 1587396"/>
                  <a:gd name="connsiteX44" fmla="*/ 4820273 w 5421437"/>
                  <a:gd name="connsiteY44" fmla="*/ 330200 h 1587396"/>
                  <a:gd name="connsiteX45" fmla="*/ 5029823 w 5421437"/>
                  <a:gd name="connsiteY45" fmla="*/ 323850 h 1587396"/>
                  <a:gd name="connsiteX0" fmla="*/ 5050461 w 5422055"/>
                  <a:gd name="connsiteY0" fmla="*/ 1323974 h 1587396"/>
                  <a:gd name="connsiteX1" fmla="*/ 5048249 w 5422055"/>
                  <a:gd name="connsiteY1" fmla="*/ 1488188 h 1587396"/>
                  <a:gd name="connsiteX2" fmla="*/ 9526 w 5422055"/>
                  <a:gd name="connsiteY2" fmla="*/ 1507238 h 1587396"/>
                  <a:gd name="connsiteX3" fmla="*/ 0 w 5422055"/>
                  <a:gd name="connsiteY3" fmla="*/ 348363 h 1587396"/>
                  <a:gd name="connsiteX4" fmla="*/ 216523 w 5422055"/>
                  <a:gd name="connsiteY4" fmla="*/ 336550 h 1587396"/>
                  <a:gd name="connsiteX5" fmla="*/ 432423 w 5422055"/>
                  <a:gd name="connsiteY5" fmla="*/ 0 h 1587396"/>
                  <a:gd name="connsiteX6" fmla="*/ 648323 w 5422055"/>
                  <a:gd name="connsiteY6" fmla="*/ 19050 h 1587396"/>
                  <a:gd name="connsiteX7" fmla="*/ 730873 w 5422055"/>
                  <a:gd name="connsiteY7" fmla="*/ 69850 h 1587396"/>
                  <a:gd name="connsiteX8" fmla="*/ 762623 w 5422055"/>
                  <a:gd name="connsiteY8" fmla="*/ 114300 h 1587396"/>
                  <a:gd name="connsiteX9" fmla="*/ 965823 w 5422055"/>
                  <a:gd name="connsiteY9" fmla="*/ 425450 h 1587396"/>
                  <a:gd name="connsiteX10" fmla="*/ 1016623 w 5422055"/>
                  <a:gd name="connsiteY10" fmla="*/ 457200 h 1587396"/>
                  <a:gd name="connsiteX11" fmla="*/ 1080123 w 5422055"/>
                  <a:gd name="connsiteY11" fmla="*/ 457200 h 1587396"/>
                  <a:gd name="connsiteX12" fmla="*/ 1175373 w 5422055"/>
                  <a:gd name="connsiteY12" fmla="*/ 476250 h 1587396"/>
                  <a:gd name="connsiteX13" fmla="*/ 1226173 w 5422055"/>
                  <a:gd name="connsiteY13" fmla="*/ 501650 h 1587396"/>
                  <a:gd name="connsiteX14" fmla="*/ 1346823 w 5422055"/>
                  <a:gd name="connsiteY14" fmla="*/ 654050 h 1587396"/>
                  <a:gd name="connsiteX15" fmla="*/ 1423023 w 5422055"/>
                  <a:gd name="connsiteY15" fmla="*/ 704850 h 1587396"/>
                  <a:gd name="connsiteX16" fmla="*/ 1480173 w 5422055"/>
                  <a:gd name="connsiteY16" fmla="*/ 704850 h 1587396"/>
                  <a:gd name="connsiteX17" fmla="*/ 1924673 w 5422055"/>
                  <a:gd name="connsiteY17" fmla="*/ 768350 h 1587396"/>
                  <a:gd name="connsiteX18" fmla="*/ 1994523 w 5422055"/>
                  <a:gd name="connsiteY18" fmla="*/ 768350 h 1587396"/>
                  <a:gd name="connsiteX19" fmla="*/ 2077073 w 5422055"/>
                  <a:gd name="connsiteY19" fmla="*/ 742950 h 1587396"/>
                  <a:gd name="connsiteX20" fmla="*/ 2204073 w 5422055"/>
                  <a:gd name="connsiteY20" fmla="*/ 685800 h 1587396"/>
                  <a:gd name="connsiteX21" fmla="*/ 2337423 w 5422055"/>
                  <a:gd name="connsiteY21" fmla="*/ 1028700 h 1587396"/>
                  <a:gd name="connsiteX22" fmla="*/ 2470773 w 5422055"/>
                  <a:gd name="connsiteY22" fmla="*/ 1022350 h 1587396"/>
                  <a:gd name="connsiteX23" fmla="*/ 2566023 w 5422055"/>
                  <a:gd name="connsiteY23" fmla="*/ 1022350 h 1587396"/>
                  <a:gd name="connsiteX24" fmla="*/ 2705723 w 5422055"/>
                  <a:gd name="connsiteY24" fmla="*/ 1111250 h 1587396"/>
                  <a:gd name="connsiteX25" fmla="*/ 2788273 w 5422055"/>
                  <a:gd name="connsiteY25" fmla="*/ 1111250 h 1587396"/>
                  <a:gd name="connsiteX26" fmla="*/ 2902573 w 5422055"/>
                  <a:gd name="connsiteY26" fmla="*/ 1060450 h 1587396"/>
                  <a:gd name="connsiteX27" fmla="*/ 3010523 w 5422055"/>
                  <a:gd name="connsiteY27" fmla="*/ 1009650 h 1587396"/>
                  <a:gd name="connsiteX28" fmla="*/ 3105773 w 5422055"/>
                  <a:gd name="connsiteY28" fmla="*/ 1009650 h 1587396"/>
                  <a:gd name="connsiteX29" fmla="*/ 3175623 w 5422055"/>
                  <a:gd name="connsiteY29" fmla="*/ 768350 h 1587396"/>
                  <a:gd name="connsiteX30" fmla="*/ 3220073 w 5422055"/>
                  <a:gd name="connsiteY30" fmla="*/ 755650 h 1587396"/>
                  <a:gd name="connsiteX31" fmla="*/ 3423273 w 5422055"/>
                  <a:gd name="connsiteY31" fmla="*/ 749300 h 1587396"/>
                  <a:gd name="connsiteX32" fmla="*/ 3486773 w 5422055"/>
                  <a:gd name="connsiteY32" fmla="*/ 736600 h 1587396"/>
                  <a:gd name="connsiteX33" fmla="*/ 3588373 w 5422055"/>
                  <a:gd name="connsiteY33" fmla="*/ 647700 h 1587396"/>
                  <a:gd name="connsiteX34" fmla="*/ 3632823 w 5422055"/>
                  <a:gd name="connsiteY34" fmla="*/ 641350 h 1587396"/>
                  <a:gd name="connsiteX35" fmla="*/ 3855073 w 5422055"/>
                  <a:gd name="connsiteY35" fmla="*/ 622300 h 1587396"/>
                  <a:gd name="connsiteX36" fmla="*/ 3937623 w 5422055"/>
                  <a:gd name="connsiteY36" fmla="*/ 609600 h 1587396"/>
                  <a:gd name="connsiteX37" fmla="*/ 4045573 w 5422055"/>
                  <a:gd name="connsiteY37" fmla="*/ 590550 h 1587396"/>
                  <a:gd name="connsiteX38" fmla="*/ 4096373 w 5422055"/>
                  <a:gd name="connsiteY38" fmla="*/ 495300 h 1587396"/>
                  <a:gd name="connsiteX39" fmla="*/ 4172573 w 5422055"/>
                  <a:gd name="connsiteY39" fmla="*/ 438150 h 1587396"/>
                  <a:gd name="connsiteX40" fmla="*/ 4248773 w 5422055"/>
                  <a:gd name="connsiteY40" fmla="*/ 222250 h 1587396"/>
                  <a:gd name="connsiteX41" fmla="*/ 4280523 w 5422055"/>
                  <a:gd name="connsiteY41" fmla="*/ 82550 h 1587396"/>
                  <a:gd name="connsiteX42" fmla="*/ 4363073 w 5422055"/>
                  <a:gd name="connsiteY42" fmla="*/ 0 h 1587396"/>
                  <a:gd name="connsiteX43" fmla="*/ 4623423 w 5422055"/>
                  <a:gd name="connsiteY43" fmla="*/ 0 h 1587396"/>
                  <a:gd name="connsiteX44" fmla="*/ 4820273 w 5422055"/>
                  <a:gd name="connsiteY44" fmla="*/ 330200 h 1587396"/>
                  <a:gd name="connsiteX45" fmla="*/ 5029823 w 5422055"/>
                  <a:gd name="connsiteY45" fmla="*/ 323850 h 1587396"/>
                  <a:gd name="connsiteX0" fmla="*/ 5045698 w 5420821"/>
                  <a:gd name="connsiteY0" fmla="*/ 326230 h 1587396"/>
                  <a:gd name="connsiteX1" fmla="*/ 5048249 w 5420821"/>
                  <a:gd name="connsiteY1" fmla="*/ 1488188 h 1587396"/>
                  <a:gd name="connsiteX2" fmla="*/ 9526 w 5420821"/>
                  <a:gd name="connsiteY2" fmla="*/ 1507238 h 1587396"/>
                  <a:gd name="connsiteX3" fmla="*/ 0 w 5420821"/>
                  <a:gd name="connsiteY3" fmla="*/ 348363 h 1587396"/>
                  <a:gd name="connsiteX4" fmla="*/ 216523 w 5420821"/>
                  <a:gd name="connsiteY4" fmla="*/ 336550 h 1587396"/>
                  <a:gd name="connsiteX5" fmla="*/ 432423 w 5420821"/>
                  <a:gd name="connsiteY5" fmla="*/ 0 h 1587396"/>
                  <a:gd name="connsiteX6" fmla="*/ 648323 w 5420821"/>
                  <a:gd name="connsiteY6" fmla="*/ 19050 h 1587396"/>
                  <a:gd name="connsiteX7" fmla="*/ 730873 w 5420821"/>
                  <a:gd name="connsiteY7" fmla="*/ 69850 h 1587396"/>
                  <a:gd name="connsiteX8" fmla="*/ 762623 w 5420821"/>
                  <a:gd name="connsiteY8" fmla="*/ 114300 h 1587396"/>
                  <a:gd name="connsiteX9" fmla="*/ 965823 w 5420821"/>
                  <a:gd name="connsiteY9" fmla="*/ 425450 h 1587396"/>
                  <a:gd name="connsiteX10" fmla="*/ 1016623 w 5420821"/>
                  <a:gd name="connsiteY10" fmla="*/ 457200 h 1587396"/>
                  <a:gd name="connsiteX11" fmla="*/ 1080123 w 5420821"/>
                  <a:gd name="connsiteY11" fmla="*/ 457200 h 1587396"/>
                  <a:gd name="connsiteX12" fmla="*/ 1175373 w 5420821"/>
                  <a:gd name="connsiteY12" fmla="*/ 476250 h 1587396"/>
                  <a:gd name="connsiteX13" fmla="*/ 1226173 w 5420821"/>
                  <a:gd name="connsiteY13" fmla="*/ 501650 h 1587396"/>
                  <a:gd name="connsiteX14" fmla="*/ 1346823 w 5420821"/>
                  <a:gd name="connsiteY14" fmla="*/ 654050 h 1587396"/>
                  <a:gd name="connsiteX15" fmla="*/ 1423023 w 5420821"/>
                  <a:gd name="connsiteY15" fmla="*/ 704850 h 1587396"/>
                  <a:gd name="connsiteX16" fmla="*/ 1480173 w 5420821"/>
                  <a:gd name="connsiteY16" fmla="*/ 704850 h 1587396"/>
                  <a:gd name="connsiteX17" fmla="*/ 1924673 w 5420821"/>
                  <a:gd name="connsiteY17" fmla="*/ 768350 h 1587396"/>
                  <a:gd name="connsiteX18" fmla="*/ 1994523 w 5420821"/>
                  <a:gd name="connsiteY18" fmla="*/ 768350 h 1587396"/>
                  <a:gd name="connsiteX19" fmla="*/ 2077073 w 5420821"/>
                  <a:gd name="connsiteY19" fmla="*/ 742950 h 1587396"/>
                  <a:gd name="connsiteX20" fmla="*/ 2204073 w 5420821"/>
                  <a:gd name="connsiteY20" fmla="*/ 685800 h 1587396"/>
                  <a:gd name="connsiteX21" fmla="*/ 2337423 w 5420821"/>
                  <a:gd name="connsiteY21" fmla="*/ 1028700 h 1587396"/>
                  <a:gd name="connsiteX22" fmla="*/ 2470773 w 5420821"/>
                  <a:gd name="connsiteY22" fmla="*/ 1022350 h 1587396"/>
                  <a:gd name="connsiteX23" fmla="*/ 2566023 w 5420821"/>
                  <a:gd name="connsiteY23" fmla="*/ 1022350 h 1587396"/>
                  <a:gd name="connsiteX24" fmla="*/ 2705723 w 5420821"/>
                  <a:gd name="connsiteY24" fmla="*/ 1111250 h 1587396"/>
                  <a:gd name="connsiteX25" fmla="*/ 2788273 w 5420821"/>
                  <a:gd name="connsiteY25" fmla="*/ 1111250 h 1587396"/>
                  <a:gd name="connsiteX26" fmla="*/ 2902573 w 5420821"/>
                  <a:gd name="connsiteY26" fmla="*/ 1060450 h 1587396"/>
                  <a:gd name="connsiteX27" fmla="*/ 3010523 w 5420821"/>
                  <a:gd name="connsiteY27" fmla="*/ 1009650 h 1587396"/>
                  <a:gd name="connsiteX28" fmla="*/ 3105773 w 5420821"/>
                  <a:gd name="connsiteY28" fmla="*/ 1009650 h 1587396"/>
                  <a:gd name="connsiteX29" fmla="*/ 3175623 w 5420821"/>
                  <a:gd name="connsiteY29" fmla="*/ 768350 h 1587396"/>
                  <a:gd name="connsiteX30" fmla="*/ 3220073 w 5420821"/>
                  <a:gd name="connsiteY30" fmla="*/ 755650 h 1587396"/>
                  <a:gd name="connsiteX31" fmla="*/ 3423273 w 5420821"/>
                  <a:gd name="connsiteY31" fmla="*/ 749300 h 1587396"/>
                  <a:gd name="connsiteX32" fmla="*/ 3486773 w 5420821"/>
                  <a:gd name="connsiteY32" fmla="*/ 736600 h 1587396"/>
                  <a:gd name="connsiteX33" fmla="*/ 3588373 w 5420821"/>
                  <a:gd name="connsiteY33" fmla="*/ 647700 h 1587396"/>
                  <a:gd name="connsiteX34" fmla="*/ 3632823 w 5420821"/>
                  <a:gd name="connsiteY34" fmla="*/ 641350 h 1587396"/>
                  <a:gd name="connsiteX35" fmla="*/ 3855073 w 5420821"/>
                  <a:gd name="connsiteY35" fmla="*/ 622300 h 1587396"/>
                  <a:gd name="connsiteX36" fmla="*/ 3937623 w 5420821"/>
                  <a:gd name="connsiteY36" fmla="*/ 609600 h 1587396"/>
                  <a:gd name="connsiteX37" fmla="*/ 4045573 w 5420821"/>
                  <a:gd name="connsiteY37" fmla="*/ 590550 h 1587396"/>
                  <a:gd name="connsiteX38" fmla="*/ 4096373 w 5420821"/>
                  <a:gd name="connsiteY38" fmla="*/ 495300 h 1587396"/>
                  <a:gd name="connsiteX39" fmla="*/ 4172573 w 5420821"/>
                  <a:gd name="connsiteY39" fmla="*/ 438150 h 1587396"/>
                  <a:gd name="connsiteX40" fmla="*/ 4248773 w 5420821"/>
                  <a:gd name="connsiteY40" fmla="*/ 222250 h 1587396"/>
                  <a:gd name="connsiteX41" fmla="*/ 4280523 w 5420821"/>
                  <a:gd name="connsiteY41" fmla="*/ 82550 h 1587396"/>
                  <a:gd name="connsiteX42" fmla="*/ 4363073 w 5420821"/>
                  <a:gd name="connsiteY42" fmla="*/ 0 h 1587396"/>
                  <a:gd name="connsiteX43" fmla="*/ 4623423 w 5420821"/>
                  <a:gd name="connsiteY43" fmla="*/ 0 h 1587396"/>
                  <a:gd name="connsiteX44" fmla="*/ 4820273 w 5420821"/>
                  <a:gd name="connsiteY44" fmla="*/ 330200 h 1587396"/>
                  <a:gd name="connsiteX45" fmla="*/ 5029823 w 5420821"/>
                  <a:gd name="connsiteY45" fmla="*/ 323850 h 1587396"/>
                  <a:gd name="connsiteX0" fmla="*/ 5045698 w 5048249"/>
                  <a:gd name="connsiteY0" fmla="*/ 326230 h 1587396"/>
                  <a:gd name="connsiteX1" fmla="*/ 5048249 w 5048249"/>
                  <a:gd name="connsiteY1" fmla="*/ 1488188 h 1587396"/>
                  <a:gd name="connsiteX2" fmla="*/ 9526 w 5048249"/>
                  <a:gd name="connsiteY2" fmla="*/ 1507238 h 1587396"/>
                  <a:gd name="connsiteX3" fmla="*/ 0 w 5048249"/>
                  <a:gd name="connsiteY3" fmla="*/ 348363 h 1587396"/>
                  <a:gd name="connsiteX4" fmla="*/ 216523 w 5048249"/>
                  <a:gd name="connsiteY4" fmla="*/ 336550 h 1587396"/>
                  <a:gd name="connsiteX5" fmla="*/ 432423 w 5048249"/>
                  <a:gd name="connsiteY5" fmla="*/ 0 h 1587396"/>
                  <a:gd name="connsiteX6" fmla="*/ 648323 w 5048249"/>
                  <a:gd name="connsiteY6" fmla="*/ 19050 h 1587396"/>
                  <a:gd name="connsiteX7" fmla="*/ 730873 w 5048249"/>
                  <a:gd name="connsiteY7" fmla="*/ 69850 h 1587396"/>
                  <a:gd name="connsiteX8" fmla="*/ 762623 w 5048249"/>
                  <a:gd name="connsiteY8" fmla="*/ 114300 h 1587396"/>
                  <a:gd name="connsiteX9" fmla="*/ 965823 w 5048249"/>
                  <a:gd name="connsiteY9" fmla="*/ 425450 h 1587396"/>
                  <a:gd name="connsiteX10" fmla="*/ 1016623 w 5048249"/>
                  <a:gd name="connsiteY10" fmla="*/ 457200 h 1587396"/>
                  <a:gd name="connsiteX11" fmla="*/ 1080123 w 5048249"/>
                  <a:gd name="connsiteY11" fmla="*/ 457200 h 1587396"/>
                  <a:gd name="connsiteX12" fmla="*/ 1175373 w 5048249"/>
                  <a:gd name="connsiteY12" fmla="*/ 476250 h 1587396"/>
                  <a:gd name="connsiteX13" fmla="*/ 1226173 w 5048249"/>
                  <a:gd name="connsiteY13" fmla="*/ 501650 h 1587396"/>
                  <a:gd name="connsiteX14" fmla="*/ 1346823 w 5048249"/>
                  <a:gd name="connsiteY14" fmla="*/ 654050 h 1587396"/>
                  <a:gd name="connsiteX15" fmla="*/ 1423023 w 5048249"/>
                  <a:gd name="connsiteY15" fmla="*/ 704850 h 1587396"/>
                  <a:gd name="connsiteX16" fmla="*/ 1480173 w 5048249"/>
                  <a:gd name="connsiteY16" fmla="*/ 704850 h 1587396"/>
                  <a:gd name="connsiteX17" fmla="*/ 1924673 w 5048249"/>
                  <a:gd name="connsiteY17" fmla="*/ 768350 h 1587396"/>
                  <a:gd name="connsiteX18" fmla="*/ 1994523 w 5048249"/>
                  <a:gd name="connsiteY18" fmla="*/ 768350 h 1587396"/>
                  <a:gd name="connsiteX19" fmla="*/ 2077073 w 5048249"/>
                  <a:gd name="connsiteY19" fmla="*/ 742950 h 1587396"/>
                  <a:gd name="connsiteX20" fmla="*/ 2204073 w 5048249"/>
                  <a:gd name="connsiteY20" fmla="*/ 685800 h 1587396"/>
                  <a:gd name="connsiteX21" fmla="*/ 2337423 w 5048249"/>
                  <a:gd name="connsiteY21" fmla="*/ 1028700 h 1587396"/>
                  <a:gd name="connsiteX22" fmla="*/ 2470773 w 5048249"/>
                  <a:gd name="connsiteY22" fmla="*/ 1022350 h 1587396"/>
                  <a:gd name="connsiteX23" fmla="*/ 2566023 w 5048249"/>
                  <a:gd name="connsiteY23" fmla="*/ 1022350 h 1587396"/>
                  <a:gd name="connsiteX24" fmla="*/ 2705723 w 5048249"/>
                  <a:gd name="connsiteY24" fmla="*/ 1111250 h 1587396"/>
                  <a:gd name="connsiteX25" fmla="*/ 2788273 w 5048249"/>
                  <a:gd name="connsiteY25" fmla="*/ 1111250 h 1587396"/>
                  <a:gd name="connsiteX26" fmla="*/ 2902573 w 5048249"/>
                  <a:gd name="connsiteY26" fmla="*/ 1060450 h 1587396"/>
                  <a:gd name="connsiteX27" fmla="*/ 3010523 w 5048249"/>
                  <a:gd name="connsiteY27" fmla="*/ 1009650 h 1587396"/>
                  <a:gd name="connsiteX28" fmla="*/ 3105773 w 5048249"/>
                  <a:gd name="connsiteY28" fmla="*/ 1009650 h 1587396"/>
                  <a:gd name="connsiteX29" fmla="*/ 3175623 w 5048249"/>
                  <a:gd name="connsiteY29" fmla="*/ 768350 h 1587396"/>
                  <a:gd name="connsiteX30" fmla="*/ 3220073 w 5048249"/>
                  <a:gd name="connsiteY30" fmla="*/ 755650 h 1587396"/>
                  <a:gd name="connsiteX31" fmla="*/ 3423273 w 5048249"/>
                  <a:gd name="connsiteY31" fmla="*/ 749300 h 1587396"/>
                  <a:gd name="connsiteX32" fmla="*/ 3486773 w 5048249"/>
                  <a:gd name="connsiteY32" fmla="*/ 736600 h 1587396"/>
                  <a:gd name="connsiteX33" fmla="*/ 3588373 w 5048249"/>
                  <a:gd name="connsiteY33" fmla="*/ 647700 h 1587396"/>
                  <a:gd name="connsiteX34" fmla="*/ 3632823 w 5048249"/>
                  <a:gd name="connsiteY34" fmla="*/ 641350 h 1587396"/>
                  <a:gd name="connsiteX35" fmla="*/ 3855073 w 5048249"/>
                  <a:gd name="connsiteY35" fmla="*/ 622300 h 1587396"/>
                  <a:gd name="connsiteX36" fmla="*/ 3937623 w 5048249"/>
                  <a:gd name="connsiteY36" fmla="*/ 609600 h 1587396"/>
                  <a:gd name="connsiteX37" fmla="*/ 4045573 w 5048249"/>
                  <a:gd name="connsiteY37" fmla="*/ 590550 h 1587396"/>
                  <a:gd name="connsiteX38" fmla="*/ 4096373 w 5048249"/>
                  <a:gd name="connsiteY38" fmla="*/ 495300 h 1587396"/>
                  <a:gd name="connsiteX39" fmla="*/ 4172573 w 5048249"/>
                  <a:gd name="connsiteY39" fmla="*/ 438150 h 1587396"/>
                  <a:gd name="connsiteX40" fmla="*/ 4248773 w 5048249"/>
                  <a:gd name="connsiteY40" fmla="*/ 222250 h 1587396"/>
                  <a:gd name="connsiteX41" fmla="*/ 4280523 w 5048249"/>
                  <a:gd name="connsiteY41" fmla="*/ 82550 h 1587396"/>
                  <a:gd name="connsiteX42" fmla="*/ 4363073 w 5048249"/>
                  <a:gd name="connsiteY42" fmla="*/ 0 h 1587396"/>
                  <a:gd name="connsiteX43" fmla="*/ 4623423 w 5048249"/>
                  <a:gd name="connsiteY43" fmla="*/ 0 h 1587396"/>
                  <a:gd name="connsiteX44" fmla="*/ 4820273 w 5048249"/>
                  <a:gd name="connsiteY44" fmla="*/ 330200 h 1587396"/>
                  <a:gd name="connsiteX45" fmla="*/ 5029823 w 5048249"/>
                  <a:gd name="connsiteY45" fmla="*/ 323850 h 1587396"/>
                  <a:gd name="connsiteX0" fmla="*/ 5045698 w 5048249"/>
                  <a:gd name="connsiteY0" fmla="*/ 326230 h 1507238"/>
                  <a:gd name="connsiteX1" fmla="*/ 5048249 w 5048249"/>
                  <a:gd name="connsiteY1" fmla="*/ 1488188 h 1507238"/>
                  <a:gd name="connsiteX2" fmla="*/ 9526 w 5048249"/>
                  <a:gd name="connsiteY2" fmla="*/ 1507238 h 1507238"/>
                  <a:gd name="connsiteX3" fmla="*/ 0 w 5048249"/>
                  <a:gd name="connsiteY3" fmla="*/ 348363 h 1507238"/>
                  <a:gd name="connsiteX4" fmla="*/ 216523 w 5048249"/>
                  <a:gd name="connsiteY4" fmla="*/ 336550 h 1507238"/>
                  <a:gd name="connsiteX5" fmla="*/ 432423 w 5048249"/>
                  <a:gd name="connsiteY5" fmla="*/ 0 h 1507238"/>
                  <a:gd name="connsiteX6" fmla="*/ 648323 w 5048249"/>
                  <a:gd name="connsiteY6" fmla="*/ 19050 h 1507238"/>
                  <a:gd name="connsiteX7" fmla="*/ 730873 w 5048249"/>
                  <a:gd name="connsiteY7" fmla="*/ 69850 h 1507238"/>
                  <a:gd name="connsiteX8" fmla="*/ 762623 w 5048249"/>
                  <a:gd name="connsiteY8" fmla="*/ 114300 h 1507238"/>
                  <a:gd name="connsiteX9" fmla="*/ 965823 w 5048249"/>
                  <a:gd name="connsiteY9" fmla="*/ 425450 h 1507238"/>
                  <a:gd name="connsiteX10" fmla="*/ 1016623 w 5048249"/>
                  <a:gd name="connsiteY10" fmla="*/ 457200 h 1507238"/>
                  <a:gd name="connsiteX11" fmla="*/ 1080123 w 5048249"/>
                  <a:gd name="connsiteY11" fmla="*/ 457200 h 1507238"/>
                  <a:gd name="connsiteX12" fmla="*/ 1175373 w 5048249"/>
                  <a:gd name="connsiteY12" fmla="*/ 476250 h 1507238"/>
                  <a:gd name="connsiteX13" fmla="*/ 1226173 w 5048249"/>
                  <a:gd name="connsiteY13" fmla="*/ 501650 h 1507238"/>
                  <a:gd name="connsiteX14" fmla="*/ 1346823 w 5048249"/>
                  <a:gd name="connsiteY14" fmla="*/ 654050 h 1507238"/>
                  <a:gd name="connsiteX15" fmla="*/ 1423023 w 5048249"/>
                  <a:gd name="connsiteY15" fmla="*/ 704850 h 1507238"/>
                  <a:gd name="connsiteX16" fmla="*/ 1480173 w 5048249"/>
                  <a:gd name="connsiteY16" fmla="*/ 704850 h 1507238"/>
                  <a:gd name="connsiteX17" fmla="*/ 1924673 w 5048249"/>
                  <a:gd name="connsiteY17" fmla="*/ 768350 h 1507238"/>
                  <a:gd name="connsiteX18" fmla="*/ 1994523 w 5048249"/>
                  <a:gd name="connsiteY18" fmla="*/ 768350 h 1507238"/>
                  <a:gd name="connsiteX19" fmla="*/ 2077073 w 5048249"/>
                  <a:gd name="connsiteY19" fmla="*/ 742950 h 1507238"/>
                  <a:gd name="connsiteX20" fmla="*/ 2204073 w 5048249"/>
                  <a:gd name="connsiteY20" fmla="*/ 685800 h 1507238"/>
                  <a:gd name="connsiteX21" fmla="*/ 2337423 w 5048249"/>
                  <a:gd name="connsiteY21" fmla="*/ 1028700 h 1507238"/>
                  <a:gd name="connsiteX22" fmla="*/ 2470773 w 5048249"/>
                  <a:gd name="connsiteY22" fmla="*/ 1022350 h 1507238"/>
                  <a:gd name="connsiteX23" fmla="*/ 2566023 w 5048249"/>
                  <a:gd name="connsiteY23" fmla="*/ 1022350 h 1507238"/>
                  <a:gd name="connsiteX24" fmla="*/ 2705723 w 5048249"/>
                  <a:gd name="connsiteY24" fmla="*/ 1111250 h 1507238"/>
                  <a:gd name="connsiteX25" fmla="*/ 2788273 w 5048249"/>
                  <a:gd name="connsiteY25" fmla="*/ 1111250 h 1507238"/>
                  <a:gd name="connsiteX26" fmla="*/ 2902573 w 5048249"/>
                  <a:gd name="connsiteY26" fmla="*/ 1060450 h 1507238"/>
                  <a:gd name="connsiteX27" fmla="*/ 3010523 w 5048249"/>
                  <a:gd name="connsiteY27" fmla="*/ 1009650 h 1507238"/>
                  <a:gd name="connsiteX28" fmla="*/ 3105773 w 5048249"/>
                  <a:gd name="connsiteY28" fmla="*/ 1009650 h 1507238"/>
                  <a:gd name="connsiteX29" fmla="*/ 3175623 w 5048249"/>
                  <a:gd name="connsiteY29" fmla="*/ 768350 h 1507238"/>
                  <a:gd name="connsiteX30" fmla="*/ 3220073 w 5048249"/>
                  <a:gd name="connsiteY30" fmla="*/ 755650 h 1507238"/>
                  <a:gd name="connsiteX31" fmla="*/ 3423273 w 5048249"/>
                  <a:gd name="connsiteY31" fmla="*/ 749300 h 1507238"/>
                  <a:gd name="connsiteX32" fmla="*/ 3486773 w 5048249"/>
                  <a:gd name="connsiteY32" fmla="*/ 736600 h 1507238"/>
                  <a:gd name="connsiteX33" fmla="*/ 3588373 w 5048249"/>
                  <a:gd name="connsiteY33" fmla="*/ 647700 h 1507238"/>
                  <a:gd name="connsiteX34" fmla="*/ 3632823 w 5048249"/>
                  <a:gd name="connsiteY34" fmla="*/ 641350 h 1507238"/>
                  <a:gd name="connsiteX35" fmla="*/ 3855073 w 5048249"/>
                  <a:gd name="connsiteY35" fmla="*/ 622300 h 1507238"/>
                  <a:gd name="connsiteX36" fmla="*/ 3937623 w 5048249"/>
                  <a:gd name="connsiteY36" fmla="*/ 609600 h 1507238"/>
                  <a:gd name="connsiteX37" fmla="*/ 4045573 w 5048249"/>
                  <a:gd name="connsiteY37" fmla="*/ 590550 h 1507238"/>
                  <a:gd name="connsiteX38" fmla="*/ 4096373 w 5048249"/>
                  <a:gd name="connsiteY38" fmla="*/ 495300 h 1507238"/>
                  <a:gd name="connsiteX39" fmla="*/ 4172573 w 5048249"/>
                  <a:gd name="connsiteY39" fmla="*/ 438150 h 1507238"/>
                  <a:gd name="connsiteX40" fmla="*/ 4248773 w 5048249"/>
                  <a:gd name="connsiteY40" fmla="*/ 222250 h 1507238"/>
                  <a:gd name="connsiteX41" fmla="*/ 4280523 w 5048249"/>
                  <a:gd name="connsiteY41" fmla="*/ 82550 h 1507238"/>
                  <a:gd name="connsiteX42" fmla="*/ 4363073 w 5048249"/>
                  <a:gd name="connsiteY42" fmla="*/ 0 h 1507238"/>
                  <a:gd name="connsiteX43" fmla="*/ 4623423 w 5048249"/>
                  <a:gd name="connsiteY43" fmla="*/ 0 h 1507238"/>
                  <a:gd name="connsiteX44" fmla="*/ 4820273 w 5048249"/>
                  <a:gd name="connsiteY44" fmla="*/ 330200 h 1507238"/>
                  <a:gd name="connsiteX45" fmla="*/ 5029823 w 5048249"/>
                  <a:gd name="connsiteY45" fmla="*/ 323850 h 1507238"/>
                  <a:gd name="connsiteX0" fmla="*/ 5045698 w 5048249"/>
                  <a:gd name="connsiteY0" fmla="*/ 326230 h 1497713"/>
                  <a:gd name="connsiteX1" fmla="*/ 5048249 w 5048249"/>
                  <a:gd name="connsiteY1" fmla="*/ 1488188 h 1497713"/>
                  <a:gd name="connsiteX2" fmla="*/ 9526 w 5048249"/>
                  <a:gd name="connsiteY2" fmla="*/ 1497713 h 1497713"/>
                  <a:gd name="connsiteX3" fmla="*/ 0 w 5048249"/>
                  <a:gd name="connsiteY3" fmla="*/ 348363 h 1497713"/>
                  <a:gd name="connsiteX4" fmla="*/ 216523 w 5048249"/>
                  <a:gd name="connsiteY4" fmla="*/ 336550 h 1497713"/>
                  <a:gd name="connsiteX5" fmla="*/ 432423 w 5048249"/>
                  <a:gd name="connsiteY5" fmla="*/ 0 h 1497713"/>
                  <a:gd name="connsiteX6" fmla="*/ 648323 w 5048249"/>
                  <a:gd name="connsiteY6" fmla="*/ 19050 h 1497713"/>
                  <a:gd name="connsiteX7" fmla="*/ 730873 w 5048249"/>
                  <a:gd name="connsiteY7" fmla="*/ 69850 h 1497713"/>
                  <a:gd name="connsiteX8" fmla="*/ 762623 w 5048249"/>
                  <a:gd name="connsiteY8" fmla="*/ 114300 h 1497713"/>
                  <a:gd name="connsiteX9" fmla="*/ 965823 w 5048249"/>
                  <a:gd name="connsiteY9" fmla="*/ 425450 h 1497713"/>
                  <a:gd name="connsiteX10" fmla="*/ 1016623 w 5048249"/>
                  <a:gd name="connsiteY10" fmla="*/ 457200 h 1497713"/>
                  <a:gd name="connsiteX11" fmla="*/ 1080123 w 5048249"/>
                  <a:gd name="connsiteY11" fmla="*/ 457200 h 1497713"/>
                  <a:gd name="connsiteX12" fmla="*/ 1175373 w 5048249"/>
                  <a:gd name="connsiteY12" fmla="*/ 476250 h 1497713"/>
                  <a:gd name="connsiteX13" fmla="*/ 1226173 w 5048249"/>
                  <a:gd name="connsiteY13" fmla="*/ 501650 h 1497713"/>
                  <a:gd name="connsiteX14" fmla="*/ 1346823 w 5048249"/>
                  <a:gd name="connsiteY14" fmla="*/ 654050 h 1497713"/>
                  <a:gd name="connsiteX15" fmla="*/ 1423023 w 5048249"/>
                  <a:gd name="connsiteY15" fmla="*/ 704850 h 1497713"/>
                  <a:gd name="connsiteX16" fmla="*/ 1480173 w 5048249"/>
                  <a:gd name="connsiteY16" fmla="*/ 704850 h 1497713"/>
                  <a:gd name="connsiteX17" fmla="*/ 1924673 w 5048249"/>
                  <a:gd name="connsiteY17" fmla="*/ 768350 h 1497713"/>
                  <a:gd name="connsiteX18" fmla="*/ 1994523 w 5048249"/>
                  <a:gd name="connsiteY18" fmla="*/ 768350 h 1497713"/>
                  <a:gd name="connsiteX19" fmla="*/ 2077073 w 5048249"/>
                  <a:gd name="connsiteY19" fmla="*/ 742950 h 1497713"/>
                  <a:gd name="connsiteX20" fmla="*/ 2204073 w 5048249"/>
                  <a:gd name="connsiteY20" fmla="*/ 685800 h 1497713"/>
                  <a:gd name="connsiteX21" fmla="*/ 2337423 w 5048249"/>
                  <a:gd name="connsiteY21" fmla="*/ 1028700 h 1497713"/>
                  <a:gd name="connsiteX22" fmla="*/ 2470773 w 5048249"/>
                  <a:gd name="connsiteY22" fmla="*/ 1022350 h 1497713"/>
                  <a:gd name="connsiteX23" fmla="*/ 2566023 w 5048249"/>
                  <a:gd name="connsiteY23" fmla="*/ 1022350 h 1497713"/>
                  <a:gd name="connsiteX24" fmla="*/ 2705723 w 5048249"/>
                  <a:gd name="connsiteY24" fmla="*/ 1111250 h 1497713"/>
                  <a:gd name="connsiteX25" fmla="*/ 2788273 w 5048249"/>
                  <a:gd name="connsiteY25" fmla="*/ 1111250 h 1497713"/>
                  <a:gd name="connsiteX26" fmla="*/ 2902573 w 5048249"/>
                  <a:gd name="connsiteY26" fmla="*/ 1060450 h 1497713"/>
                  <a:gd name="connsiteX27" fmla="*/ 3010523 w 5048249"/>
                  <a:gd name="connsiteY27" fmla="*/ 1009650 h 1497713"/>
                  <a:gd name="connsiteX28" fmla="*/ 3105773 w 5048249"/>
                  <a:gd name="connsiteY28" fmla="*/ 1009650 h 1497713"/>
                  <a:gd name="connsiteX29" fmla="*/ 3175623 w 5048249"/>
                  <a:gd name="connsiteY29" fmla="*/ 768350 h 1497713"/>
                  <a:gd name="connsiteX30" fmla="*/ 3220073 w 5048249"/>
                  <a:gd name="connsiteY30" fmla="*/ 755650 h 1497713"/>
                  <a:gd name="connsiteX31" fmla="*/ 3423273 w 5048249"/>
                  <a:gd name="connsiteY31" fmla="*/ 749300 h 1497713"/>
                  <a:gd name="connsiteX32" fmla="*/ 3486773 w 5048249"/>
                  <a:gd name="connsiteY32" fmla="*/ 736600 h 1497713"/>
                  <a:gd name="connsiteX33" fmla="*/ 3588373 w 5048249"/>
                  <a:gd name="connsiteY33" fmla="*/ 647700 h 1497713"/>
                  <a:gd name="connsiteX34" fmla="*/ 3632823 w 5048249"/>
                  <a:gd name="connsiteY34" fmla="*/ 641350 h 1497713"/>
                  <a:gd name="connsiteX35" fmla="*/ 3855073 w 5048249"/>
                  <a:gd name="connsiteY35" fmla="*/ 622300 h 1497713"/>
                  <a:gd name="connsiteX36" fmla="*/ 3937623 w 5048249"/>
                  <a:gd name="connsiteY36" fmla="*/ 609600 h 1497713"/>
                  <a:gd name="connsiteX37" fmla="*/ 4045573 w 5048249"/>
                  <a:gd name="connsiteY37" fmla="*/ 590550 h 1497713"/>
                  <a:gd name="connsiteX38" fmla="*/ 4096373 w 5048249"/>
                  <a:gd name="connsiteY38" fmla="*/ 495300 h 1497713"/>
                  <a:gd name="connsiteX39" fmla="*/ 4172573 w 5048249"/>
                  <a:gd name="connsiteY39" fmla="*/ 438150 h 1497713"/>
                  <a:gd name="connsiteX40" fmla="*/ 4248773 w 5048249"/>
                  <a:gd name="connsiteY40" fmla="*/ 222250 h 1497713"/>
                  <a:gd name="connsiteX41" fmla="*/ 4280523 w 5048249"/>
                  <a:gd name="connsiteY41" fmla="*/ 82550 h 1497713"/>
                  <a:gd name="connsiteX42" fmla="*/ 4363073 w 5048249"/>
                  <a:gd name="connsiteY42" fmla="*/ 0 h 1497713"/>
                  <a:gd name="connsiteX43" fmla="*/ 4623423 w 5048249"/>
                  <a:gd name="connsiteY43" fmla="*/ 0 h 1497713"/>
                  <a:gd name="connsiteX44" fmla="*/ 4820273 w 5048249"/>
                  <a:gd name="connsiteY44" fmla="*/ 330200 h 1497713"/>
                  <a:gd name="connsiteX45" fmla="*/ 5029823 w 5048249"/>
                  <a:gd name="connsiteY45" fmla="*/ 323850 h 1497713"/>
                  <a:gd name="connsiteX0" fmla="*/ 5045698 w 5053635"/>
                  <a:gd name="connsiteY0" fmla="*/ 326230 h 1497713"/>
                  <a:gd name="connsiteX1" fmla="*/ 5048249 w 5053635"/>
                  <a:gd name="connsiteY1" fmla="*/ 1488188 h 1497713"/>
                  <a:gd name="connsiteX2" fmla="*/ 9526 w 5053635"/>
                  <a:gd name="connsiteY2" fmla="*/ 1497713 h 1497713"/>
                  <a:gd name="connsiteX3" fmla="*/ 0 w 5053635"/>
                  <a:gd name="connsiteY3" fmla="*/ 348363 h 1497713"/>
                  <a:gd name="connsiteX4" fmla="*/ 216523 w 5053635"/>
                  <a:gd name="connsiteY4" fmla="*/ 336550 h 1497713"/>
                  <a:gd name="connsiteX5" fmla="*/ 432423 w 5053635"/>
                  <a:gd name="connsiteY5" fmla="*/ 0 h 1497713"/>
                  <a:gd name="connsiteX6" fmla="*/ 648323 w 5053635"/>
                  <a:gd name="connsiteY6" fmla="*/ 19050 h 1497713"/>
                  <a:gd name="connsiteX7" fmla="*/ 730873 w 5053635"/>
                  <a:gd name="connsiteY7" fmla="*/ 69850 h 1497713"/>
                  <a:gd name="connsiteX8" fmla="*/ 762623 w 5053635"/>
                  <a:gd name="connsiteY8" fmla="*/ 114300 h 1497713"/>
                  <a:gd name="connsiteX9" fmla="*/ 965823 w 5053635"/>
                  <a:gd name="connsiteY9" fmla="*/ 425450 h 1497713"/>
                  <a:gd name="connsiteX10" fmla="*/ 1016623 w 5053635"/>
                  <a:gd name="connsiteY10" fmla="*/ 457200 h 1497713"/>
                  <a:gd name="connsiteX11" fmla="*/ 1080123 w 5053635"/>
                  <a:gd name="connsiteY11" fmla="*/ 457200 h 1497713"/>
                  <a:gd name="connsiteX12" fmla="*/ 1175373 w 5053635"/>
                  <a:gd name="connsiteY12" fmla="*/ 476250 h 1497713"/>
                  <a:gd name="connsiteX13" fmla="*/ 1226173 w 5053635"/>
                  <a:gd name="connsiteY13" fmla="*/ 501650 h 1497713"/>
                  <a:gd name="connsiteX14" fmla="*/ 1346823 w 5053635"/>
                  <a:gd name="connsiteY14" fmla="*/ 654050 h 1497713"/>
                  <a:gd name="connsiteX15" fmla="*/ 1423023 w 5053635"/>
                  <a:gd name="connsiteY15" fmla="*/ 704850 h 1497713"/>
                  <a:gd name="connsiteX16" fmla="*/ 1480173 w 5053635"/>
                  <a:gd name="connsiteY16" fmla="*/ 704850 h 1497713"/>
                  <a:gd name="connsiteX17" fmla="*/ 1924673 w 5053635"/>
                  <a:gd name="connsiteY17" fmla="*/ 768350 h 1497713"/>
                  <a:gd name="connsiteX18" fmla="*/ 1994523 w 5053635"/>
                  <a:gd name="connsiteY18" fmla="*/ 768350 h 1497713"/>
                  <a:gd name="connsiteX19" fmla="*/ 2077073 w 5053635"/>
                  <a:gd name="connsiteY19" fmla="*/ 742950 h 1497713"/>
                  <a:gd name="connsiteX20" fmla="*/ 2204073 w 5053635"/>
                  <a:gd name="connsiteY20" fmla="*/ 685800 h 1497713"/>
                  <a:gd name="connsiteX21" fmla="*/ 2337423 w 5053635"/>
                  <a:gd name="connsiteY21" fmla="*/ 1028700 h 1497713"/>
                  <a:gd name="connsiteX22" fmla="*/ 2470773 w 5053635"/>
                  <a:gd name="connsiteY22" fmla="*/ 1022350 h 1497713"/>
                  <a:gd name="connsiteX23" fmla="*/ 2566023 w 5053635"/>
                  <a:gd name="connsiteY23" fmla="*/ 1022350 h 1497713"/>
                  <a:gd name="connsiteX24" fmla="*/ 2705723 w 5053635"/>
                  <a:gd name="connsiteY24" fmla="*/ 1111250 h 1497713"/>
                  <a:gd name="connsiteX25" fmla="*/ 2788273 w 5053635"/>
                  <a:gd name="connsiteY25" fmla="*/ 1111250 h 1497713"/>
                  <a:gd name="connsiteX26" fmla="*/ 2902573 w 5053635"/>
                  <a:gd name="connsiteY26" fmla="*/ 1060450 h 1497713"/>
                  <a:gd name="connsiteX27" fmla="*/ 3010523 w 5053635"/>
                  <a:gd name="connsiteY27" fmla="*/ 1009650 h 1497713"/>
                  <a:gd name="connsiteX28" fmla="*/ 3105773 w 5053635"/>
                  <a:gd name="connsiteY28" fmla="*/ 1009650 h 1497713"/>
                  <a:gd name="connsiteX29" fmla="*/ 3175623 w 5053635"/>
                  <a:gd name="connsiteY29" fmla="*/ 768350 h 1497713"/>
                  <a:gd name="connsiteX30" fmla="*/ 3220073 w 5053635"/>
                  <a:gd name="connsiteY30" fmla="*/ 755650 h 1497713"/>
                  <a:gd name="connsiteX31" fmla="*/ 3423273 w 5053635"/>
                  <a:gd name="connsiteY31" fmla="*/ 749300 h 1497713"/>
                  <a:gd name="connsiteX32" fmla="*/ 3486773 w 5053635"/>
                  <a:gd name="connsiteY32" fmla="*/ 736600 h 1497713"/>
                  <a:gd name="connsiteX33" fmla="*/ 3588373 w 5053635"/>
                  <a:gd name="connsiteY33" fmla="*/ 647700 h 1497713"/>
                  <a:gd name="connsiteX34" fmla="*/ 3632823 w 5053635"/>
                  <a:gd name="connsiteY34" fmla="*/ 641350 h 1497713"/>
                  <a:gd name="connsiteX35" fmla="*/ 3855073 w 5053635"/>
                  <a:gd name="connsiteY35" fmla="*/ 622300 h 1497713"/>
                  <a:gd name="connsiteX36" fmla="*/ 3937623 w 5053635"/>
                  <a:gd name="connsiteY36" fmla="*/ 609600 h 1497713"/>
                  <a:gd name="connsiteX37" fmla="*/ 4045573 w 5053635"/>
                  <a:gd name="connsiteY37" fmla="*/ 590550 h 1497713"/>
                  <a:gd name="connsiteX38" fmla="*/ 4096373 w 5053635"/>
                  <a:gd name="connsiteY38" fmla="*/ 495300 h 1497713"/>
                  <a:gd name="connsiteX39" fmla="*/ 4172573 w 5053635"/>
                  <a:gd name="connsiteY39" fmla="*/ 438150 h 1497713"/>
                  <a:gd name="connsiteX40" fmla="*/ 4248773 w 5053635"/>
                  <a:gd name="connsiteY40" fmla="*/ 222250 h 1497713"/>
                  <a:gd name="connsiteX41" fmla="*/ 4280523 w 5053635"/>
                  <a:gd name="connsiteY41" fmla="*/ 82550 h 1497713"/>
                  <a:gd name="connsiteX42" fmla="*/ 4363073 w 5053635"/>
                  <a:gd name="connsiteY42" fmla="*/ 0 h 1497713"/>
                  <a:gd name="connsiteX43" fmla="*/ 4623423 w 5053635"/>
                  <a:gd name="connsiteY43" fmla="*/ 0 h 1497713"/>
                  <a:gd name="connsiteX44" fmla="*/ 4820273 w 5053635"/>
                  <a:gd name="connsiteY44" fmla="*/ 330200 h 1497713"/>
                  <a:gd name="connsiteX45" fmla="*/ 5053635 w 5053635"/>
                  <a:gd name="connsiteY45" fmla="*/ 326231 h 1497713"/>
                  <a:gd name="connsiteX0" fmla="*/ 5045698 w 5051254"/>
                  <a:gd name="connsiteY0" fmla="*/ 326230 h 1497713"/>
                  <a:gd name="connsiteX1" fmla="*/ 5048249 w 5051254"/>
                  <a:gd name="connsiteY1" fmla="*/ 1488188 h 1497713"/>
                  <a:gd name="connsiteX2" fmla="*/ 9526 w 5051254"/>
                  <a:gd name="connsiteY2" fmla="*/ 1497713 h 1497713"/>
                  <a:gd name="connsiteX3" fmla="*/ 0 w 5051254"/>
                  <a:gd name="connsiteY3" fmla="*/ 348363 h 1497713"/>
                  <a:gd name="connsiteX4" fmla="*/ 216523 w 5051254"/>
                  <a:gd name="connsiteY4" fmla="*/ 336550 h 1497713"/>
                  <a:gd name="connsiteX5" fmla="*/ 432423 w 5051254"/>
                  <a:gd name="connsiteY5" fmla="*/ 0 h 1497713"/>
                  <a:gd name="connsiteX6" fmla="*/ 648323 w 5051254"/>
                  <a:gd name="connsiteY6" fmla="*/ 19050 h 1497713"/>
                  <a:gd name="connsiteX7" fmla="*/ 730873 w 5051254"/>
                  <a:gd name="connsiteY7" fmla="*/ 69850 h 1497713"/>
                  <a:gd name="connsiteX8" fmla="*/ 762623 w 5051254"/>
                  <a:gd name="connsiteY8" fmla="*/ 114300 h 1497713"/>
                  <a:gd name="connsiteX9" fmla="*/ 965823 w 5051254"/>
                  <a:gd name="connsiteY9" fmla="*/ 425450 h 1497713"/>
                  <a:gd name="connsiteX10" fmla="*/ 1016623 w 5051254"/>
                  <a:gd name="connsiteY10" fmla="*/ 457200 h 1497713"/>
                  <a:gd name="connsiteX11" fmla="*/ 1080123 w 5051254"/>
                  <a:gd name="connsiteY11" fmla="*/ 457200 h 1497713"/>
                  <a:gd name="connsiteX12" fmla="*/ 1175373 w 5051254"/>
                  <a:gd name="connsiteY12" fmla="*/ 476250 h 1497713"/>
                  <a:gd name="connsiteX13" fmla="*/ 1226173 w 5051254"/>
                  <a:gd name="connsiteY13" fmla="*/ 501650 h 1497713"/>
                  <a:gd name="connsiteX14" fmla="*/ 1346823 w 5051254"/>
                  <a:gd name="connsiteY14" fmla="*/ 654050 h 1497713"/>
                  <a:gd name="connsiteX15" fmla="*/ 1423023 w 5051254"/>
                  <a:gd name="connsiteY15" fmla="*/ 704850 h 1497713"/>
                  <a:gd name="connsiteX16" fmla="*/ 1480173 w 5051254"/>
                  <a:gd name="connsiteY16" fmla="*/ 704850 h 1497713"/>
                  <a:gd name="connsiteX17" fmla="*/ 1924673 w 5051254"/>
                  <a:gd name="connsiteY17" fmla="*/ 768350 h 1497713"/>
                  <a:gd name="connsiteX18" fmla="*/ 1994523 w 5051254"/>
                  <a:gd name="connsiteY18" fmla="*/ 768350 h 1497713"/>
                  <a:gd name="connsiteX19" fmla="*/ 2077073 w 5051254"/>
                  <a:gd name="connsiteY19" fmla="*/ 742950 h 1497713"/>
                  <a:gd name="connsiteX20" fmla="*/ 2204073 w 5051254"/>
                  <a:gd name="connsiteY20" fmla="*/ 685800 h 1497713"/>
                  <a:gd name="connsiteX21" fmla="*/ 2337423 w 5051254"/>
                  <a:gd name="connsiteY21" fmla="*/ 1028700 h 1497713"/>
                  <a:gd name="connsiteX22" fmla="*/ 2470773 w 5051254"/>
                  <a:gd name="connsiteY22" fmla="*/ 1022350 h 1497713"/>
                  <a:gd name="connsiteX23" fmla="*/ 2566023 w 5051254"/>
                  <a:gd name="connsiteY23" fmla="*/ 1022350 h 1497713"/>
                  <a:gd name="connsiteX24" fmla="*/ 2705723 w 5051254"/>
                  <a:gd name="connsiteY24" fmla="*/ 1111250 h 1497713"/>
                  <a:gd name="connsiteX25" fmla="*/ 2788273 w 5051254"/>
                  <a:gd name="connsiteY25" fmla="*/ 1111250 h 1497713"/>
                  <a:gd name="connsiteX26" fmla="*/ 2902573 w 5051254"/>
                  <a:gd name="connsiteY26" fmla="*/ 1060450 h 1497713"/>
                  <a:gd name="connsiteX27" fmla="*/ 3010523 w 5051254"/>
                  <a:gd name="connsiteY27" fmla="*/ 1009650 h 1497713"/>
                  <a:gd name="connsiteX28" fmla="*/ 3105773 w 5051254"/>
                  <a:gd name="connsiteY28" fmla="*/ 1009650 h 1497713"/>
                  <a:gd name="connsiteX29" fmla="*/ 3175623 w 5051254"/>
                  <a:gd name="connsiteY29" fmla="*/ 768350 h 1497713"/>
                  <a:gd name="connsiteX30" fmla="*/ 3220073 w 5051254"/>
                  <a:gd name="connsiteY30" fmla="*/ 755650 h 1497713"/>
                  <a:gd name="connsiteX31" fmla="*/ 3423273 w 5051254"/>
                  <a:gd name="connsiteY31" fmla="*/ 749300 h 1497713"/>
                  <a:gd name="connsiteX32" fmla="*/ 3486773 w 5051254"/>
                  <a:gd name="connsiteY32" fmla="*/ 736600 h 1497713"/>
                  <a:gd name="connsiteX33" fmla="*/ 3588373 w 5051254"/>
                  <a:gd name="connsiteY33" fmla="*/ 647700 h 1497713"/>
                  <a:gd name="connsiteX34" fmla="*/ 3632823 w 5051254"/>
                  <a:gd name="connsiteY34" fmla="*/ 641350 h 1497713"/>
                  <a:gd name="connsiteX35" fmla="*/ 3855073 w 5051254"/>
                  <a:gd name="connsiteY35" fmla="*/ 622300 h 1497713"/>
                  <a:gd name="connsiteX36" fmla="*/ 3937623 w 5051254"/>
                  <a:gd name="connsiteY36" fmla="*/ 609600 h 1497713"/>
                  <a:gd name="connsiteX37" fmla="*/ 4045573 w 5051254"/>
                  <a:gd name="connsiteY37" fmla="*/ 590550 h 1497713"/>
                  <a:gd name="connsiteX38" fmla="*/ 4096373 w 5051254"/>
                  <a:gd name="connsiteY38" fmla="*/ 495300 h 1497713"/>
                  <a:gd name="connsiteX39" fmla="*/ 4172573 w 5051254"/>
                  <a:gd name="connsiteY39" fmla="*/ 438150 h 1497713"/>
                  <a:gd name="connsiteX40" fmla="*/ 4248773 w 5051254"/>
                  <a:gd name="connsiteY40" fmla="*/ 222250 h 1497713"/>
                  <a:gd name="connsiteX41" fmla="*/ 4280523 w 5051254"/>
                  <a:gd name="connsiteY41" fmla="*/ 82550 h 1497713"/>
                  <a:gd name="connsiteX42" fmla="*/ 4363073 w 5051254"/>
                  <a:gd name="connsiteY42" fmla="*/ 0 h 1497713"/>
                  <a:gd name="connsiteX43" fmla="*/ 4623423 w 5051254"/>
                  <a:gd name="connsiteY43" fmla="*/ 0 h 1497713"/>
                  <a:gd name="connsiteX44" fmla="*/ 4820273 w 5051254"/>
                  <a:gd name="connsiteY44" fmla="*/ 330200 h 1497713"/>
                  <a:gd name="connsiteX45" fmla="*/ 5051254 w 5051254"/>
                  <a:gd name="connsiteY45" fmla="*/ 326231 h 14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51254" h="1497713">
                    <a:moveTo>
                      <a:pt x="5045698" y="326230"/>
                    </a:moveTo>
                    <a:cubicBezTo>
                      <a:pt x="5045726" y="325024"/>
                      <a:pt x="5047427" y="1257619"/>
                      <a:pt x="5048249" y="1488188"/>
                    </a:cubicBezTo>
                    <a:lnTo>
                      <a:pt x="9526" y="1497713"/>
                    </a:lnTo>
                    <a:cubicBezTo>
                      <a:pt x="4792" y="1017479"/>
                      <a:pt x="6775" y="759378"/>
                      <a:pt x="0" y="348363"/>
                    </a:cubicBezTo>
                    <a:lnTo>
                      <a:pt x="216523" y="336550"/>
                    </a:lnTo>
                    <a:lnTo>
                      <a:pt x="432423" y="0"/>
                    </a:lnTo>
                    <a:lnTo>
                      <a:pt x="648323" y="19050"/>
                    </a:lnTo>
                    <a:lnTo>
                      <a:pt x="730873" y="69850"/>
                    </a:lnTo>
                    <a:lnTo>
                      <a:pt x="762623" y="114300"/>
                    </a:lnTo>
                    <a:lnTo>
                      <a:pt x="965823" y="425450"/>
                    </a:lnTo>
                    <a:lnTo>
                      <a:pt x="1016623" y="457200"/>
                    </a:lnTo>
                    <a:lnTo>
                      <a:pt x="1080123" y="457200"/>
                    </a:lnTo>
                    <a:lnTo>
                      <a:pt x="1175373" y="476250"/>
                    </a:lnTo>
                    <a:lnTo>
                      <a:pt x="1226173" y="501650"/>
                    </a:lnTo>
                    <a:lnTo>
                      <a:pt x="1346823" y="654050"/>
                    </a:lnTo>
                    <a:lnTo>
                      <a:pt x="1423023" y="704850"/>
                    </a:lnTo>
                    <a:lnTo>
                      <a:pt x="1480173" y="704850"/>
                    </a:lnTo>
                    <a:lnTo>
                      <a:pt x="1924673" y="768350"/>
                    </a:lnTo>
                    <a:lnTo>
                      <a:pt x="1994523" y="768350"/>
                    </a:lnTo>
                    <a:lnTo>
                      <a:pt x="2077073" y="742950"/>
                    </a:lnTo>
                    <a:lnTo>
                      <a:pt x="2204073" y="685800"/>
                    </a:lnTo>
                    <a:lnTo>
                      <a:pt x="2337423" y="1028700"/>
                    </a:lnTo>
                    <a:lnTo>
                      <a:pt x="2470773" y="1022350"/>
                    </a:lnTo>
                    <a:lnTo>
                      <a:pt x="2566023" y="1022350"/>
                    </a:lnTo>
                    <a:lnTo>
                      <a:pt x="2705723" y="1111250"/>
                    </a:lnTo>
                    <a:lnTo>
                      <a:pt x="2788273" y="1111250"/>
                    </a:lnTo>
                    <a:lnTo>
                      <a:pt x="2902573" y="1060450"/>
                    </a:lnTo>
                    <a:lnTo>
                      <a:pt x="3010523" y="1009650"/>
                    </a:lnTo>
                    <a:lnTo>
                      <a:pt x="3105773" y="1009650"/>
                    </a:lnTo>
                    <a:lnTo>
                      <a:pt x="3175623" y="768350"/>
                    </a:lnTo>
                    <a:lnTo>
                      <a:pt x="3220073" y="755650"/>
                    </a:lnTo>
                    <a:lnTo>
                      <a:pt x="3423273" y="749300"/>
                    </a:lnTo>
                    <a:lnTo>
                      <a:pt x="3486773" y="736600"/>
                    </a:lnTo>
                    <a:lnTo>
                      <a:pt x="3588373" y="647700"/>
                    </a:lnTo>
                    <a:lnTo>
                      <a:pt x="3632823" y="641350"/>
                    </a:lnTo>
                    <a:lnTo>
                      <a:pt x="3855073" y="622300"/>
                    </a:lnTo>
                    <a:lnTo>
                      <a:pt x="3937623" y="609600"/>
                    </a:lnTo>
                    <a:lnTo>
                      <a:pt x="4045573" y="590550"/>
                    </a:lnTo>
                    <a:lnTo>
                      <a:pt x="4096373" y="495300"/>
                    </a:lnTo>
                    <a:lnTo>
                      <a:pt x="4172573" y="438150"/>
                    </a:lnTo>
                    <a:lnTo>
                      <a:pt x="4248773" y="222250"/>
                    </a:lnTo>
                    <a:lnTo>
                      <a:pt x="4280523" y="82550"/>
                    </a:lnTo>
                    <a:lnTo>
                      <a:pt x="4363073" y="0"/>
                    </a:lnTo>
                    <a:lnTo>
                      <a:pt x="4623423" y="0"/>
                    </a:lnTo>
                    <a:lnTo>
                      <a:pt x="4820273" y="330200"/>
                    </a:lnTo>
                    <a:lnTo>
                      <a:pt x="5051254" y="326231"/>
                    </a:lnTo>
                  </a:path>
                </a:pathLst>
              </a:custGeom>
              <a:solidFill>
                <a:sysClr val="window" lastClr="FFFFFF"/>
              </a:solidFill>
              <a:ln w="25400" cap="flat" cmpd="sng" algn="ctr">
                <a:noFill/>
                <a:prstDash val="solid"/>
              </a:ln>
              <a:effectLst/>
            </p:spPr>
            <p:txBody>
              <a:bodyPr rtlCol="0" anchor="ctr"/>
              <a:lstStyle/>
              <a:p>
                <a:pPr algn="ctr" defTabSz="914400" eaLnBrk="0" fontAlgn="base" hangingPunct="0">
                  <a:spcBef>
                    <a:spcPct val="0"/>
                  </a:spcBef>
                  <a:spcAft>
                    <a:spcPct val="0"/>
                  </a:spcAft>
                  <a:defRPr/>
                </a:pPr>
                <a:endParaRPr kumimoji="1" lang="ja-JP" altLang="en-US" kern="0">
                  <a:solidFill>
                    <a:prstClr val="white"/>
                  </a:solidFill>
                  <a:latin typeface="Calibri"/>
                  <a:ea typeface="ＭＳ Ｐゴシック" panose="020B0600070205080204" pitchFamily="50" charset="-128"/>
                </a:endParaRPr>
              </a:p>
            </p:txBody>
          </p:sp>
          <p:sp>
            <p:nvSpPr>
              <p:cNvPr id="42" name="フリーフォーム: 図形 41">
                <a:extLst>
                  <a:ext uri="{FF2B5EF4-FFF2-40B4-BE49-F238E27FC236}">
                    <a16:creationId xmlns:a16="http://schemas.microsoft.com/office/drawing/2014/main" id="{B1CE2561-1F92-5F50-FD70-42C16A73D05B}"/>
                  </a:ext>
                </a:extLst>
              </p:cNvPr>
              <p:cNvSpPr/>
              <p:nvPr/>
            </p:nvSpPr>
            <p:spPr>
              <a:xfrm>
                <a:off x="480982" y="4858640"/>
                <a:ext cx="5051254" cy="1497713"/>
              </a:xfrm>
              <a:custGeom>
                <a:avLst/>
                <a:gdLst>
                  <a:gd name="connsiteX0" fmla="*/ 0 w 5029200"/>
                  <a:gd name="connsiteY0" fmla="*/ 336550 h 1111250"/>
                  <a:gd name="connsiteX1" fmla="*/ 0 w 5029200"/>
                  <a:gd name="connsiteY1" fmla="*/ 336550 h 1111250"/>
                  <a:gd name="connsiteX2" fmla="*/ 215900 w 5029200"/>
                  <a:gd name="connsiteY2" fmla="*/ 336550 h 1111250"/>
                  <a:gd name="connsiteX3" fmla="*/ 431800 w 5029200"/>
                  <a:gd name="connsiteY3" fmla="*/ 0 h 1111250"/>
                  <a:gd name="connsiteX4" fmla="*/ 647700 w 5029200"/>
                  <a:gd name="connsiteY4" fmla="*/ 19050 h 1111250"/>
                  <a:gd name="connsiteX5" fmla="*/ 730250 w 5029200"/>
                  <a:gd name="connsiteY5" fmla="*/ 69850 h 1111250"/>
                  <a:gd name="connsiteX6" fmla="*/ 762000 w 5029200"/>
                  <a:gd name="connsiteY6" fmla="*/ 114300 h 1111250"/>
                  <a:gd name="connsiteX7" fmla="*/ 965200 w 5029200"/>
                  <a:gd name="connsiteY7" fmla="*/ 425450 h 1111250"/>
                  <a:gd name="connsiteX8" fmla="*/ 1016000 w 5029200"/>
                  <a:gd name="connsiteY8" fmla="*/ 457200 h 1111250"/>
                  <a:gd name="connsiteX9" fmla="*/ 1079500 w 5029200"/>
                  <a:gd name="connsiteY9" fmla="*/ 457200 h 1111250"/>
                  <a:gd name="connsiteX10" fmla="*/ 1174750 w 5029200"/>
                  <a:gd name="connsiteY10" fmla="*/ 476250 h 1111250"/>
                  <a:gd name="connsiteX11" fmla="*/ 1225550 w 5029200"/>
                  <a:gd name="connsiteY11" fmla="*/ 501650 h 1111250"/>
                  <a:gd name="connsiteX12" fmla="*/ 1346200 w 5029200"/>
                  <a:gd name="connsiteY12" fmla="*/ 654050 h 1111250"/>
                  <a:gd name="connsiteX13" fmla="*/ 1422400 w 5029200"/>
                  <a:gd name="connsiteY13" fmla="*/ 704850 h 1111250"/>
                  <a:gd name="connsiteX14" fmla="*/ 1479550 w 5029200"/>
                  <a:gd name="connsiteY14" fmla="*/ 704850 h 1111250"/>
                  <a:gd name="connsiteX15" fmla="*/ 1924050 w 5029200"/>
                  <a:gd name="connsiteY15" fmla="*/ 768350 h 1111250"/>
                  <a:gd name="connsiteX16" fmla="*/ 1993900 w 5029200"/>
                  <a:gd name="connsiteY16" fmla="*/ 768350 h 1111250"/>
                  <a:gd name="connsiteX17" fmla="*/ 2076450 w 5029200"/>
                  <a:gd name="connsiteY17" fmla="*/ 742950 h 1111250"/>
                  <a:gd name="connsiteX18" fmla="*/ 2203450 w 5029200"/>
                  <a:gd name="connsiteY18" fmla="*/ 685800 h 1111250"/>
                  <a:gd name="connsiteX19" fmla="*/ 2336800 w 5029200"/>
                  <a:gd name="connsiteY19" fmla="*/ 1028700 h 1111250"/>
                  <a:gd name="connsiteX20" fmla="*/ 2470150 w 5029200"/>
                  <a:gd name="connsiteY20" fmla="*/ 1022350 h 1111250"/>
                  <a:gd name="connsiteX21" fmla="*/ 2565400 w 5029200"/>
                  <a:gd name="connsiteY21" fmla="*/ 1022350 h 1111250"/>
                  <a:gd name="connsiteX22" fmla="*/ 2705100 w 5029200"/>
                  <a:gd name="connsiteY22" fmla="*/ 1111250 h 1111250"/>
                  <a:gd name="connsiteX23" fmla="*/ 2787650 w 5029200"/>
                  <a:gd name="connsiteY23" fmla="*/ 1111250 h 1111250"/>
                  <a:gd name="connsiteX24" fmla="*/ 2901950 w 5029200"/>
                  <a:gd name="connsiteY24" fmla="*/ 1060450 h 1111250"/>
                  <a:gd name="connsiteX25" fmla="*/ 3009900 w 5029200"/>
                  <a:gd name="connsiteY25" fmla="*/ 1009650 h 1111250"/>
                  <a:gd name="connsiteX26" fmla="*/ 3105150 w 5029200"/>
                  <a:gd name="connsiteY26" fmla="*/ 1009650 h 1111250"/>
                  <a:gd name="connsiteX27" fmla="*/ 3175000 w 5029200"/>
                  <a:gd name="connsiteY27" fmla="*/ 768350 h 1111250"/>
                  <a:gd name="connsiteX28" fmla="*/ 3219450 w 5029200"/>
                  <a:gd name="connsiteY28" fmla="*/ 755650 h 1111250"/>
                  <a:gd name="connsiteX29" fmla="*/ 3422650 w 5029200"/>
                  <a:gd name="connsiteY29" fmla="*/ 749300 h 1111250"/>
                  <a:gd name="connsiteX30" fmla="*/ 3486150 w 5029200"/>
                  <a:gd name="connsiteY30" fmla="*/ 736600 h 1111250"/>
                  <a:gd name="connsiteX31" fmla="*/ 3587750 w 5029200"/>
                  <a:gd name="connsiteY31" fmla="*/ 647700 h 1111250"/>
                  <a:gd name="connsiteX32" fmla="*/ 3632200 w 5029200"/>
                  <a:gd name="connsiteY32" fmla="*/ 641350 h 1111250"/>
                  <a:gd name="connsiteX33" fmla="*/ 3854450 w 5029200"/>
                  <a:gd name="connsiteY33" fmla="*/ 622300 h 1111250"/>
                  <a:gd name="connsiteX34" fmla="*/ 3937000 w 5029200"/>
                  <a:gd name="connsiteY34" fmla="*/ 609600 h 1111250"/>
                  <a:gd name="connsiteX35" fmla="*/ 4044950 w 5029200"/>
                  <a:gd name="connsiteY35" fmla="*/ 590550 h 1111250"/>
                  <a:gd name="connsiteX36" fmla="*/ 4095750 w 5029200"/>
                  <a:gd name="connsiteY36" fmla="*/ 495300 h 1111250"/>
                  <a:gd name="connsiteX37" fmla="*/ 4171950 w 5029200"/>
                  <a:gd name="connsiteY37" fmla="*/ 438150 h 1111250"/>
                  <a:gd name="connsiteX38" fmla="*/ 4248150 w 5029200"/>
                  <a:gd name="connsiteY38" fmla="*/ 222250 h 1111250"/>
                  <a:gd name="connsiteX39" fmla="*/ 4279900 w 5029200"/>
                  <a:gd name="connsiteY39" fmla="*/ 82550 h 1111250"/>
                  <a:gd name="connsiteX40" fmla="*/ 4362450 w 5029200"/>
                  <a:gd name="connsiteY40" fmla="*/ 0 h 1111250"/>
                  <a:gd name="connsiteX41" fmla="*/ 4622800 w 5029200"/>
                  <a:gd name="connsiteY41" fmla="*/ 0 h 1111250"/>
                  <a:gd name="connsiteX42" fmla="*/ 4819650 w 5029200"/>
                  <a:gd name="connsiteY42" fmla="*/ 330200 h 1111250"/>
                  <a:gd name="connsiteX43" fmla="*/ 5029200 w 5029200"/>
                  <a:gd name="connsiteY43" fmla="*/ 323850 h 1111250"/>
                  <a:gd name="connsiteX0" fmla="*/ 6973 w 5036173"/>
                  <a:gd name="connsiteY0" fmla="*/ 336550 h 1111250"/>
                  <a:gd name="connsiteX1" fmla="*/ 6973 w 5036173"/>
                  <a:gd name="connsiteY1" fmla="*/ 336550 h 1111250"/>
                  <a:gd name="connsiteX2" fmla="*/ 0 w 5036173"/>
                  <a:gd name="connsiteY2" fmla="*/ 348363 h 1111250"/>
                  <a:gd name="connsiteX3" fmla="*/ 222873 w 5036173"/>
                  <a:gd name="connsiteY3" fmla="*/ 336550 h 1111250"/>
                  <a:gd name="connsiteX4" fmla="*/ 438773 w 5036173"/>
                  <a:gd name="connsiteY4" fmla="*/ 0 h 1111250"/>
                  <a:gd name="connsiteX5" fmla="*/ 654673 w 5036173"/>
                  <a:gd name="connsiteY5" fmla="*/ 19050 h 1111250"/>
                  <a:gd name="connsiteX6" fmla="*/ 737223 w 5036173"/>
                  <a:gd name="connsiteY6" fmla="*/ 69850 h 1111250"/>
                  <a:gd name="connsiteX7" fmla="*/ 768973 w 5036173"/>
                  <a:gd name="connsiteY7" fmla="*/ 114300 h 1111250"/>
                  <a:gd name="connsiteX8" fmla="*/ 972173 w 5036173"/>
                  <a:gd name="connsiteY8" fmla="*/ 425450 h 1111250"/>
                  <a:gd name="connsiteX9" fmla="*/ 1022973 w 5036173"/>
                  <a:gd name="connsiteY9" fmla="*/ 457200 h 1111250"/>
                  <a:gd name="connsiteX10" fmla="*/ 1086473 w 5036173"/>
                  <a:gd name="connsiteY10" fmla="*/ 457200 h 1111250"/>
                  <a:gd name="connsiteX11" fmla="*/ 1181723 w 5036173"/>
                  <a:gd name="connsiteY11" fmla="*/ 476250 h 1111250"/>
                  <a:gd name="connsiteX12" fmla="*/ 1232523 w 5036173"/>
                  <a:gd name="connsiteY12" fmla="*/ 501650 h 1111250"/>
                  <a:gd name="connsiteX13" fmla="*/ 1353173 w 5036173"/>
                  <a:gd name="connsiteY13" fmla="*/ 654050 h 1111250"/>
                  <a:gd name="connsiteX14" fmla="*/ 1429373 w 5036173"/>
                  <a:gd name="connsiteY14" fmla="*/ 704850 h 1111250"/>
                  <a:gd name="connsiteX15" fmla="*/ 1486523 w 5036173"/>
                  <a:gd name="connsiteY15" fmla="*/ 704850 h 1111250"/>
                  <a:gd name="connsiteX16" fmla="*/ 1931023 w 5036173"/>
                  <a:gd name="connsiteY16" fmla="*/ 768350 h 1111250"/>
                  <a:gd name="connsiteX17" fmla="*/ 2000873 w 5036173"/>
                  <a:gd name="connsiteY17" fmla="*/ 768350 h 1111250"/>
                  <a:gd name="connsiteX18" fmla="*/ 2083423 w 5036173"/>
                  <a:gd name="connsiteY18" fmla="*/ 742950 h 1111250"/>
                  <a:gd name="connsiteX19" fmla="*/ 2210423 w 5036173"/>
                  <a:gd name="connsiteY19" fmla="*/ 685800 h 1111250"/>
                  <a:gd name="connsiteX20" fmla="*/ 2343773 w 5036173"/>
                  <a:gd name="connsiteY20" fmla="*/ 1028700 h 1111250"/>
                  <a:gd name="connsiteX21" fmla="*/ 2477123 w 5036173"/>
                  <a:gd name="connsiteY21" fmla="*/ 1022350 h 1111250"/>
                  <a:gd name="connsiteX22" fmla="*/ 2572373 w 5036173"/>
                  <a:gd name="connsiteY22" fmla="*/ 1022350 h 1111250"/>
                  <a:gd name="connsiteX23" fmla="*/ 2712073 w 5036173"/>
                  <a:gd name="connsiteY23" fmla="*/ 1111250 h 1111250"/>
                  <a:gd name="connsiteX24" fmla="*/ 2794623 w 5036173"/>
                  <a:gd name="connsiteY24" fmla="*/ 1111250 h 1111250"/>
                  <a:gd name="connsiteX25" fmla="*/ 2908923 w 5036173"/>
                  <a:gd name="connsiteY25" fmla="*/ 1060450 h 1111250"/>
                  <a:gd name="connsiteX26" fmla="*/ 3016873 w 5036173"/>
                  <a:gd name="connsiteY26" fmla="*/ 1009650 h 1111250"/>
                  <a:gd name="connsiteX27" fmla="*/ 3112123 w 5036173"/>
                  <a:gd name="connsiteY27" fmla="*/ 1009650 h 1111250"/>
                  <a:gd name="connsiteX28" fmla="*/ 3181973 w 5036173"/>
                  <a:gd name="connsiteY28" fmla="*/ 768350 h 1111250"/>
                  <a:gd name="connsiteX29" fmla="*/ 3226423 w 5036173"/>
                  <a:gd name="connsiteY29" fmla="*/ 755650 h 1111250"/>
                  <a:gd name="connsiteX30" fmla="*/ 3429623 w 5036173"/>
                  <a:gd name="connsiteY30" fmla="*/ 749300 h 1111250"/>
                  <a:gd name="connsiteX31" fmla="*/ 3493123 w 5036173"/>
                  <a:gd name="connsiteY31" fmla="*/ 736600 h 1111250"/>
                  <a:gd name="connsiteX32" fmla="*/ 3594723 w 5036173"/>
                  <a:gd name="connsiteY32" fmla="*/ 647700 h 1111250"/>
                  <a:gd name="connsiteX33" fmla="*/ 3639173 w 5036173"/>
                  <a:gd name="connsiteY33" fmla="*/ 641350 h 1111250"/>
                  <a:gd name="connsiteX34" fmla="*/ 3861423 w 5036173"/>
                  <a:gd name="connsiteY34" fmla="*/ 622300 h 1111250"/>
                  <a:gd name="connsiteX35" fmla="*/ 3943973 w 5036173"/>
                  <a:gd name="connsiteY35" fmla="*/ 609600 h 1111250"/>
                  <a:gd name="connsiteX36" fmla="*/ 4051923 w 5036173"/>
                  <a:gd name="connsiteY36" fmla="*/ 590550 h 1111250"/>
                  <a:gd name="connsiteX37" fmla="*/ 4102723 w 5036173"/>
                  <a:gd name="connsiteY37" fmla="*/ 495300 h 1111250"/>
                  <a:gd name="connsiteX38" fmla="*/ 4178923 w 5036173"/>
                  <a:gd name="connsiteY38" fmla="*/ 438150 h 1111250"/>
                  <a:gd name="connsiteX39" fmla="*/ 4255123 w 5036173"/>
                  <a:gd name="connsiteY39" fmla="*/ 222250 h 1111250"/>
                  <a:gd name="connsiteX40" fmla="*/ 4286873 w 5036173"/>
                  <a:gd name="connsiteY40" fmla="*/ 82550 h 1111250"/>
                  <a:gd name="connsiteX41" fmla="*/ 4369423 w 5036173"/>
                  <a:gd name="connsiteY41" fmla="*/ 0 h 1111250"/>
                  <a:gd name="connsiteX42" fmla="*/ 4629773 w 5036173"/>
                  <a:gd name="connsiteY42" fmla="*/ 0 h 1111250"/>
                  <a:gd name="connsiteX43" fmla="*/ 4826623 w 5036173"/>
                  <a:gd name="connsiteY43" fmla="*/ 330200 h 1111250"/>
                  <a:gd name="connsiteX44" fmla="*/ 5036173 w 5036173"/>
                  <a:gd name="connsiteY44" fmla="*/ 323850 h 1111250"/>
                  <a:gd name="connsiteX0" fmla="*/ 6973 w 5036173"/>
                  <a:gd name="connsiteY0" fmla="*/ 336550 h 1169987"/>
                  <a:gd name="connsiteX1" fmla="*/ 21260 w 5036173"/>
                  <a:gd name="connsiteY1" fmla="*/ 1169987 h 1169987"/>
                  <a:gd name="connsiteX2" fmla="*/ 0 w 5036173"/>
                  <a:gd name="connsiteY2" fmla="*/ 348363 h 1169987"/>
                  <a:gd name="connsiteX3" fmla="*/ 222873 w 5036173"/>
                  <a:gd name="connsiteY3" fmla="*/ 336550 h 1169987"/>
                  <a:gd name="connsiteX4" fmla="*/ 438773 w 5036173"/>
                  <a:gd name="connsiteY4" fmla="*/ 0 h 1169987"/>
                  <a:gd name="connsiteX5" fmla="*/ 654673 w 5036173"/>
                  <a:gd name="connsiteY5" fmla="*/ 19050 h 1169987"/>
                  <a:gd name="connsiteX6" fmla="*/ 737223 w 5036173"/>
                  <a:gd name="connsiteY6" fmla="*/ 69850 h 1169987"/>
                  <a:gd name="connsiteX7" fmla="*/ 768973 w 5036173"/>
                  <a:gd name="connsiteY7" fmla="*/ 114300 h 1169987"/>
                  <a:gd name="connsiteX8" fmla="*/ 972173 w 5036173"/>
                  <a:gd name="connsiteY8" fmla="*/ 425450 h 1169987"/>
                  <a:gd name="connsiteX9" fmla="*/ 1022973 w 5036173"/>
                  <a:gd name="connsiteY9" fmla="*/ 457200 h 1169987"/>
                  <a:gd name="connsiteX10" fmla="*/ 1086473 w 5036173"/>
                  <a:gd name="connsiteY10" fmla="*/ 457200 h 1169987"/>
                  <a:gd name="connsiteX11" fmla="*/ 1181723 w 5036173"/>
                  <a:gd name="connsiteY11" fmla="*/ 476250 h 1169987"/>
                  <a:gd name="connsiteX12" fmla="*/ 1232523 w 5036173"/>
                  <a:gd name="connsiteY12" fmla="*/ 501650 h 1169987"/>
                  <a:gd name="connsiteX13" fmla="*/ 1353173 w 5036173"/>
                  <a:gd name="connsiteY13" fmla="*/ 654050 h 1169987"/>
                  <a:gd name="connsiteX14" fmla="*/ 1429373 w 5036173"/>
                  <a:gd name="connsiteY14" fmla="*/ 704850 h 1169987"/>
                  <a:gd name="connsiteX15" fmla="*/ 1486523 w 5036173"/>
                  <a:gd name="connsiteY15" fmla="*/ 704850 h 1169987"/>
                  <a:gd name="connsiteX16" fmla="*/ 1931023 w 5036173"/>
                  <a:gd name="connsiteY16" fmla="*/ 768350 h 1169987"/>
                  <a:gd name="connsiteX17" fmla="*/ 2000873 w 5036173"/>
                  <a:gd name="connsiteY17" fmla="*/ 768350 h 1169987"/>
                  <a:gd name="connsiteX18" fmla="*/ 2083423 w 5036173"/>
                  <a:gd name="connsiteY18" fmla="*/ 742950 h 1169987"/>
                  <a:gd name="connsiteX19" fmla="*/ 2210423 w 5036173"/>
                  <a:gd name="connsiteY19" fmla="*/ 685800 h 1169987"/>
                  <a:gd name="connsiteX20" fmla="*/ 2343773 w 5036173"/>
                  <a:gd name="connsiteY20" fmla="*/ 1028700 h 1169987"/>
                  <a:gd name="connsiteX21" fmla="*/ 2477123 w 5036173"/>
                  <a:gd name="connsiteY21" fmla="*/ 1022350 h 1169987"/>
                  <a:gd name="connsiteX22" fmla="*/ 2572373 w 5036173"/>
                  <a:gd name="connsiteY22" fmla="*/ 1022350 h 1169987"/>
                  <a:gd name="connsiteX23" fmla="*/ 2712073 w 5036173"/>
                  <a:gd name="connsiteY23" fmla="*/ 1111250 h 1169987"/>
                  <a:gd name="connsiteX24" fmla="*/ 2794623 w 5036173"/>
                  <a:gd name="connsiteY24" fmla="*/ 1111250 h 1169987"/>
                  <a:gd name="connsiteX25" fmla="*/ 2908923 w 5036173"/>
                  <a:gd name="connsiteY25" fmla="*/ 1060450 h 1169987"/>
                  <a:gd name="connsiteX26" fmla="*/ 3016873 w 5036173"/>
                  <a:gd name="connsiteY26" fmla="*/ 1009650 h 1169987"/>
                  <a:gd name="connsiteX27" fmla="*/ 3112123 w 5036173"/>
                  <a:gd name="connsiteY27" fmla="*/ 1009650 h 1169987"/>
                  <a:gd name="connsiteX28" fmla="*/ 3181973 w 5036173"/>
                  <a:gd name="connsiteY28" fmla="*/ 768350 h 1169987"/>
                  <a:gd name="connsiteX29" fmla="*/ 3226423 w 5036173"/>
                  <a:gd name="connsiteY29" fmla="*/ 755650 h 1169987"/>
                  <a:gd name="connsiteX30" fmla="*/ 3429623 w 5036173"/>
                  <a:gd name="connsiteY30" fmla="*/ 749300 h 1169987"/>
                  <a:gd name="connsiteX31" fmla="*/ 3493123 w 5036173"/>
                  <a:gd name="connsiteY31" fmla="*/ 736600 h 1169987"/>
                  <a:gd name="connsiteX32" fmla="*/ 3594723 w 5036173"/>
                  <a:gd name="connsiteY32" fmla="*/ 647700 h 1169987"/>
                  <a:gd name="connsiteX33" fmla="*/ 3639173 w 5036173"/>
                  <a:gd name="connsiteY33" fmla="*/ 641350 h 1169987"/>
                  <a:gd name="connsiteX34" fmla="*/ 3861423 w 5036173"/>
                  <a:gd name="connsiteY34" fmla="*/ 622300 h 1169987"/>
                  <a:gd name="connsiteX35" fmla="*/ 3943973 w 5036173"/>
                  <a:gd name="connsiteY35" fmla="*/ 609600 h 1169987"/>
                  <a:gd name="connsiteX36" fmla="*/ 4051923 w 5036173"/>
                  <a:gd name="connsiteY36" fmla="*/ 590550 h 1169987"/>
                  <a:gd name="connsiteX37" fmla="*/ 4102723 w 5036173"/>
                  <a:gd name="connsiteY37" fmla="*/ 495300 h 1169987"/>
                  <a:gd name="connsiteX38" fmla="*/ 4178923 w 5036173"/>
                  <a:gd name="connsiteY38" fmla="*/ 438150 h 1169987"/>
                  <a:gd name="connsiteX39" fmla="*/ 4255123 w 5036173"/>
                  <a:gd name="connsiteY39" fmla="*/ 222250 h 1169987"/>
                  <a:gd name="connsiteX40" fmla="*/ 4286873 w 5036173"/>
                  <a:gd name="connsiteY40" fmla="*/ 82550 h 1169987"/>
                  <a:gd name="connsiteX41" fmla="*/ 4369423 w 5036173"/>
                  <a:gd name="connsiteY41" fmla="*/ 0 h 1169987"/>
                  <a:gd name="connsiteX42" fmla="*/ 4629773 w 5036173"/>
                  <a:gd name="connsiteY42" fmla="*/ 0 h 1169987"/>
                  <a:gd name="connsiteX43" fmla="*/ 4826623 w 5036173"/>
                  <a:gd name="connsiteY43" fmla="*/ 330200 h 1169987"/>
                  <a:gd name="connsiteX44" fmla="*/ 5036173 w 5036173"/>
                  <a:gd name="connsiteY44" fmla="*/ 323850 h 1169987"/>
                  <a:gd name="connsiteX0" fmla="*/ 6973 w 5036173"/>
                  <a:gd name="connsiteY0" fmla="*/ 336550 h 1358106"/>
                  <a:gd name="connsiteX1" fmla="*/ 4592 w 5036173"/>
                  <a:gd name="connsiteY1" fmla="*/ 1358106 h 1358106"/>
                  <a:gd name="connsiteX2" fmla="*/ 0 w 5036173"/>
                  <a:gd name="connsiteY2" fmla="*/ 348363 h 1358106"/>
                  <a:gd name="connsiteX3" fmla="*/ 222873 w 5036173"/>
                  <a:gd name="connsiteY3" fmla="*/ 336550 h 1358106"/>
                  <a:gd name="connsiteX4" fmla="*/ 438773 w 5036173"/>
                  <a:gd name="connsiteY4" fmla="*/ 0 h 1358106"/>
                  <a:gd name="connsiteX5" fmla="*/ 654673 w 5036173"/>
                  <a:gd name="connsiteY5" fmla="*/ 19050 h 1358106"/>
                  <a:gd name="connsiteX6" fmla="*/ 737223 w 5036173"/>
                  <a:gd name="connsiteY6" fmla="*/ 69850 h 1358106"/>
                  <a:gd name="connsiteX7" fmla="*/ 768973 w 5036173"/>
                  <a:gd name="connsiteY7" fmla="*/ 114300 h 1358106"/>
                  <a:gd name="connsiteX8" fmla="*/ 972173 w 5036173"/>
                  <a:gd name="connsiteY8" fmla="*/ 425450 h 1358106"/>
                  <a:gd name="connsiteX9" fmla="*/ 1022973 w 5036173"/>
                  <a:gd name="connsiteY9" fmla="*/ 457200 h 1358106"/>
                  <a:gd name="connsiteX10" fmla="*/ 1086473 w 5036173"/>
                  <a:gd name="connsiteY10" fmla="*/ 457200 h 1358106"/>
                  <a:gd name="connsiteX11" fmla="*/ 1181723 w 5036173"/>
                  <a:gd name="connsiteY11" fmla="*/ 476250 h 1358106"/>
                  <a:gd name="connsiteX12" fmla="*/ 1232523 w 5036173"/>
                  <a:gd name="connsiteY12" fmla="*/ 501650 h 1358106"/>
                  <a:gd name="connsiteX13" fmla="*/ 1353173 w 5036173"/>
                  <a:gd name="connsiteY13" fmla="*/ 654050 h 1358106"/>
                  <a:gd name="connsiteX14" fmla="*/ 1429373 w 5036173"/>
                  <a:gd name="connsiteY14" fmla="*/ 704850 h 1358106"/>
                  <a:gd name="connsiteX15" fmla="*/ 1486523 w 5036173"/>
                  <a:gd name="connsiteY15" fmla="*/ 704850 h 1358106"/>
                  <a:gd name="connsiteX16" fmla="*/ 1931023 w 5036173"/>
                  <a:gd name="connsiteY16" fmla="*/ 768350 h 1358106"/>
                  <a:gd name="connsiteX17" fmla="*/ 2000873 w 5036173"/>
                  <a:gd name="connsiteY17" fmla="*/ 768350 h 1358106"/>
                  <a:gd name="connsiteX18" fmla="*/ 2083423 w 5036173"/>
                  <a:gd name="connsiteY18" fmla="*/ 742950 h 1358106"/>
                  <a:gd name="connsiteX19" fmla="*/ 2210423 w 5036173"/>
                  <a:gd name="connsiteY19" fmla="*/ 685800 h 1358106"/>
                  <a:gd name="connsiteX20" fmla="*/ 2343773 w 5036173"/>
                  <a:gd name="connsiteY20" fmla="*/ 1028700 h 1358106"/>
                  <a:gd name="connsiteX21" fmla="*/ 2477123 w 5036173"/>
                  <a:gd name="connsiteY21" fmla="*/ 1022350 h 1358106"/>
                  <a:gd name="connsiteX22" fmla="*/ 2572373 w 5036173"/>
                  <a:gd name="connsiteY22" fmla="*/ 1022350 h 1358106"/>
                  <a:gd name="connsiteX23" fmla="*/ 2712073 w 5036173"/>
                  <a:gd name="connsiteY23" fmla="*/ 1111250 h 1358106"/>
                  <a:gd name="connsiteX24" fmla="*/ 2794623 w 5036173"/>
                  <a:gd name="connsiteY24" fmla="*/ 1111250 h 1358106"/>
                  <a:gd name="connsiteX25" fmla="*/ 2908923 w 5036173"/>
                  <a:gd name="connsiteY25" fmla="*/ 1060450 h 1358106"/>
                  <a:gd name="connsiteX26" fmla="*/ 3016873 w 5036173"/>
                  <a:gd name="connsiteY26" fmla="*/ 1009650 h 1358106"/>
                  <a:gd name="connsiteX27" fmla="*/ 3112123 w 5036173"/>
                  <a:gd name="connsiteY27" fmla="*/ 1009650 h 1358106"/>
                  <a:gd name="connsiteX28" fmla="*/ 3181973 w 5036173"/>
                  <a:gd name="connsiteY28" fmla="*/ 768350 h 1358106"/>
                  <a:gd name="connsiteX29" fmla="*/ 3226423 w 5036173"/>
                  <a:gd name="connsiteY29" fmla="*/ 755650 h 1358106"/>
                  <a:gd name="connsiteX30" fmla="*/ 3429623 w 5036173"/>
                  <a:gd name="connsiteY30" fmla="*/ 749300 h 1358106"/>
                  <a:gd name="connsiteX31" fmla="*/ 3493123 w 5036173"/>
                  <a:gd name="connsiteY31" fmla="*/ 736600 h 1358106"/>
                  <a:gd name="connsiteX32" fmla="*/ 3594723 w 5036173"/>
                  <a:gd name="connsiteY32" fmla="*/ 647700 h 1358106"/>
                  <a:gd name="connsiteX33" fmla="*/ 3639173 w 5036173"/>
                  <a:gd name="connsiteY33" fmla="*/ 641350 h 1358106"/>
                  <a:gd name="connsiteX34" fmla="*/ 3861423 w 5036173"/>
                  <a:gd name="connsiteY34" fmla="*/ 622300 h 1358106"/>
                  <a:gd name="connsiteX35" fmla="*/ 3943973 w 5036173"/>
                  <a:gd name="connsiteY35" fmla="*/ 609600 h 1358106"/>
                  <a:gd name="connsiteX36" fmla="*/ 4051923 w 5036173"/>
                  <a:gd name="connsiteY36" fmla="*/ 590550 h 1358106"/>
                  <a:gd name="connsiteX37" fmla="*/ 4102723 w 5036173"/>
                  <a:gd name="connsiteY37" fmla="*/ 495300 h 1358106"/>
                  <a:gd name="connsiteX38" fmla="*/ 4178923 w 5036173"/>
                  <a:gd name="connsiteY38" fmla="*/ 438150 h 1358106"/>
                  <a:gd name="connsiteX39" fmla="*/ 4255123 w 5036173"/>
                  <a:gd name="connsiteY39" fmla="*/ 222250 h 1358106"/>
                  <a:gd name="connsiteX40" fmla="*/ 4286873 w 5036173"/>
                  <a:gd name="connsiteY40" fmla="*/ 82550 h 1358106"/>
                  <a:gd name="connsiteX41" fmla="*/ 4369423 w 5036173"/>
                  <a:gd name="connsiteY41" fmla="*/ 0 h 1358106"/>
                  <a:gd name="connsiteX42" fmla="*/ 4629773 w 5036173"/>
                  <a:gd name="connsiteY42" fmla="*/ 0 h 1358106"/>
                  <a:gd name="connsiteX43" fmla="*/ 4826623 w 5036173"/>
                  <a:gd name="connsiteY43" fmla="*/ 330200 h 1358106"/>
                  <a:gd name="connsiteX44" fmla="*/ 5036173 w 5036173"/>
                  <a:gd name="connsiteY44" fmla="*/ 323850 h 1358106"/>
                  <a:gd name="connsiteX0" fmla="*/ 0 w 5579269"/>
                  <a:gd name="connsiteY0" fmla="*/ 798512 h 1358106"/>
                  <a:gd name="connsiteX1" fmla="*/ 547688 w 5579269"/>
                  <a:gd name="connsiteY1" fmla="*/ 1358106 h 1358106"/>
                  <a:gd name="connsiteX2" fmla="*/ 543096 w 5579269"/>
                  <a:gd name="connsiteY2" fmla="*/ 348363 h 1358106"/>
                  <a:gd name="connsiteX3" fmla="*/ 765969 w 5579269"/>
                  <a:gd name="connsiteY3" fmla="*/ 336550 h 1358106"/>
                  <a:gd name="connsiteX4" fmla="*/ 981869 w 5579269"/>
                  <a:gd name="connsiteY4" fmla="*/ 0 h 1358106"/>
                  <a:gd name="connsiteX5" fmla="*/ 1197769 w 5579269"/>
                  <a:gd name="connsiteY5" fmla="*/ 19050 h 1358106"/>
                  <a:gd name="connsiteX6" fmla="*/ 1280319 w 5579269"/>
                  <a:gd name="connsiteY6" fmla="*/ 69850 h 1358106"/>
                  <a:gd name="connsiteX7" fmla="*/ 1312069 w 5579269"/>
                  <a:gd name="connsiteY7" fmla="*/ 114300 h 1358106"/>
                  <a:gd name="connsiteX8" fmla="*/ 1515269 w 5579269"/>
                  <a:gd name="connsiteY8" fmla="*/ 425450 h 1358106"/>
                  <a:gd name="connsiteX9" fmla="*/ 1566069 w 5579269"/>
                  <a:gd name="connsiteY9" fmla="*/ 457200 h 1358106"/>
                  <a:gd name="connsiteX10" fmla="*/ 1629569 w 5579269"/>
                  <a:gd name="connsiteY10" fmla="*/ 457200 h 1358106"/>
                  <a:gd name="connsiteX11" fmla="*/ 1724819 w 5579269"/>
                  <a:gd name="connsiteY11" fmla="*/ 476250 h 1358106"/>
                  <a:gd name="connsiteX12" fmla="*/ 1775619 w 5579269"/>
                  <a:gd name="connsiteY12" fmla="*/ 501650 h 1358106"/>
                  <a:gd name="connsiteX13" fmla="*/ 1896269 w 5579269"/>
                  <a:gd name="connsiteY13" fmla="*/ 654050 h 1358106"/>
                  <a:gd name="connsiteX14" fmla="*/ 1972469 w 5579269"/>
                  <a:gd name="connsiteY14" fmla="*/ 704850 h 1358106"/>
                  <a:gd name="connsiteX15" fmla="*/ 2029619 w 5579269"/>
                  <a:gd name="connsiteY15" fmla="*/ 704850 h 1358106"/>
                  <a:gd name="connsiteX16" fmla="*/ 2474119 w 5579269"/>
                  <a:gd name="connsiteY16" fmla="*/ 768350 h 1358106"/>
                  <a:gd name="connsiteX17" fmla="*/ 2543969 w 5579269"/>
                  <a:gd name="connsiteY17" fmla="*/ 768350 h 1358106"/>
                  <a:gd name="connsiteX18" fmla="*/ 2626519 w 5579269"/>
                  <a:gd name="connsiteY18" fmla="*/ 742950 h 1358106"/>
                  <a:gd name="connsiteX19" fmla="*/ 2753519 w 5579269"/>
                  <a:gd name="connsiteY19" fmla="*/ 685800 h 1358106"/>
                  <a:gd name="connsiteX20" fmla="*/ 2886869 w 5579269"/>
                  <a:gd name="connsiteY20" fmla="*/ 1028700 h 1358106"/>
                  <a:gd name="connsiteX21" fmla="*/ 3020219 w 5579269"/>
                  <a:gd name="connsiteY21" fmla="*/ 1022350 h 1358106"/>
                  <a:gd name="connsiteX22" fmla="*/ 3115469 w 5579269"/>
                  <a:gd name="connsiteY22" fmla="*/ 1022350 h 1358106"/>
                  <a:gd name="connsiteX23" fmla="*/ 3255169 w 5579269"/>
                  <a:gd name="connsiteY23" fmla="*/ 1111250 h 1358106"/>
                  <a:gd name="connsiteX24" fmla="*/ 3337719 w 5579269"/>
                  <a:gd name="connsiteY24" fmla="*/ 1111250 h 1358106"/>
                  <a:gd name="connsiteX25" fmla="*/ 3452019 w 5579269"/>
                  <a:gd name="connsiteY25" fmla="*/ 1060450 h 1358106"/>
                  <a:gd name="connsiteX26" fmla="*/ 3559969 w 5579269"/>
                  <a:gd name="connsiteY26" fmla="*/ 1009650 h 1358106"/>
                  <a:gd name="connsiteX27" fmla="*/ 3655219 w 5579269"/>
                  <a:gd name="connsiteY27" fmla="*/ 1009650 h 1358106"/>
                  <a:gd name="connsiteX28" fmla="*/ 3725069 w 5579269"/>
                  <a:gd name="connsiteY28" fmla="*/ 768350 h 1358106"/>
                  <a:gd name="connsiteX29" fmla="*/ 3769519 w 5579269"/>
                  <a:gd name="connsiteY29" fmla="*/ 755650 h 1358106"/>
                  <a:gd name="connsiteX30" fmla="*/ 3972719 w 5579269"/>
                  <a:gd name="connsiteY30" fmla="*/ 749300 h 1358106"/>
                  <a:gd name="connsiteX31" fmla="*/ 4036219 w 5579269"/>
                  <a:gd name="connsiteY31" fmla="*/ 736600 h 1358106"/>
                  <a:gd name="connsiteX32" fmla="*/ 4137819 w 5579269"/>
                  <a:gd name="connsiteY32" fmla="*/ 647700 h 1358106"/>
                  <a:gd name="connsiteX33" fmla="*/ 4182269 w 5579269"/>
                  <a:gd name="connsiteY33" fmla="*/ 641350 h 1358106"/>
                  <a:gd name="connsiteX34" fmla="*/ 4404519 w 5579269"/>
                  <a:gd name="connsiteY34" fmla="*/ 622300 h 1358106"/>
                  <a:gd name="connsiteX35" fmla="*/ 4487069 w 5579269"/>
                  <a:gd name="connsiteY35" fmla="*/ 609600 h 1358106"/>
                  <a:gd name="connsiteX36" fmla="*/ 4595019 w 5579269"/>
                  <a:gd name="connsiteY36" fmla="*/ 590550 h 1358106"/>
                  <a:gd name="connsiteX37" fmla="*/ 4645819 w 5579269"/>
                  <a:gd name="connsiteY37" fmla="*/ 495300 h 1358106"/>
                  <a:gd name="connsiteX38" fmla="*/ 4722019 w 5579269"/>
                  <a:gd name="connsiteY38" fmla="*/ 438150 h 1358106"/>
                  <a:gd name="connsiteX39" fmla="*/ 4798219 w 5579269"/>
                  <a:gd name="connsiteY39" fmla="*/ 222250 h 1358106"/>
                  <a:gd name="connsiteX40" fmla="*/ 4829969 w 5579269"/>
                  <a:gd name="connsiteY40" fmla="*/ 82550 h 1358106"/>
                  <a:gd name="connsiteX41" fmla="*/ 4912519 w 5579269"/>
                  <a:gd name="connsiteY41" fmla="*/ 0 h 1358106"/>
                  <a:gd name="connsiteX42" fmla="*/ 5172869 w 5579269"/>
                  <a:gd name="connsiteY42" fmla="*/ 0 h 1358106"/>
                  <a:gd name="connsiteX43" fmla="*/ 5369719 w 5579269"/>
                  <a:gd name="connsiteY43" fmla="*/ 330200 h 1358106"/>
                  <a:gd name="connsiteX44" fmla="*/ 5579269 w 5579269"/>
                  <a:gd name="connsiteY44" fmla="*/ 323850 h 1358106"/>
                  <a:gd name="connsiteX0" fmla="*/ 390354 w 5036173"/>
                  <a:gd name="connsiteY0" fmla="*/ 1327149 h 1429152"/>
                  <a:gd name="connsiteX1" fmla="*/ 4592 w 5036173"/>
                  <a:gd name="connsiteY1" fmla="*/ 1358106 h 1429152"/>
                  <a:gd name="connsiteX2" fmla="*/ 0 w 5036173"/>
                  <a:gd name="connsiteY2" fmla="*/ 348363 h 1429152"/>
                  <a:gd name="connsiteX3" fmla="*/ 222873 w 5036173"/>
                  <a:gd name="connsiteY3" fmla="*/ 336550 h 1429152"/>
                  <a:gd name="connsiteX4" fmla="*/ 438773 w 5036173"/>
                  <a:gd name="connsiteY4" fmla="*/ 0 h 1429152"/>
                  <a:gd name="connsiteX5" fmla="*/ 654673 w 5036173"/>
                  <a:gd name="connsiteY5" fmla="*/ 19050 h 1429152"/>
                  <a:gd name="connsiteX6" fmla="*/ 737223 w 5036173"/>
                  <a:gd name="connsiteY6" fmla="*/ 69850 h 1429152"/>
                  <a:gd name="connsiteX7" fmla="*/ 768973 w 5036173"/>
                  <a:gd name="connsiteY7" fmla="*/ 114300 h 1429152"/>
                  <a:gd name="connsiteX8" fmla="*/ 972173 w 5036173"/>
                  <a:gd name="connsiteY8" fmla="*/ 425450 h 1429152"/>
                  <a:gd name="connsiteX9" fmla="*/ 1022973 w 5036173"/>
                  <a:gd name="connsiteY9" fmla="*/ 457200 h 1429152"/>
                  <a:gd name="connsiteX10" fmla="*/ 1086473 w 5036173"/>
                  <a:gd name="connsiteY10" fmla="*/ 457200 h 1429152"/>
                  <a:gd name="connsiteX11" fmla="*/ 1181723 w 5036173"/>
                  <a:gd name="connsiteY11" fmla="*/ 476250 h 1429152"/>
                  <a:gd name="connsiteX12" fmla="*/ 1232523 w 5036173"/>
                  <a:gd name="connsiteY12" fmla="*/ 501650 h 1429152"/>
                  <a:gd name="connsiteX13" fmla="*/ 1353173 w 5036173"/>
                  <a:gd name="connsiteY13" fmla="*/ 654050 h 1429152"/>
                  <a:gd name="connsiteX14" fmla="*/ 1429373 w 5036173"/>
                  <a:gd name="connsiteY14" fmla="*/ 704850 h 1429152"/>
                  <a:gd name="connsiteX15" fmla="*/ 1486523 w 5036173"/>
                  <a:gd name="connsiteY15" fmla="*/ 704850 h 1429152"/>
                  <a:gd name="connsiteX16" fmla="*/ 1931023 w 5036173"/>
                  <a:gd name="connsiteY16" fmla="*/ 768350 h 1429152"/>
                  <a:gd name="connsiteX17" fmla="*/ 2000873 w 5036173"/>
                  <a:gd name="connsiteY17" fmla="*/ 768350 h 1429152"/>
                  <a:gd name="connsiteX18" fmla="*/ 2083423 w 5036173"/>
                  <a:gd name="connsiteY18" fmla="*/ 742950 h 1429152"/>
                  <a:gd name="connsiteX19" fmla="*/ 2210423 w 5036173"/>
                  <a:gd name="connsiteY19" fmla="*/ 685800 h 1429152"/>
                  <a:gd name="connsiteX20" fmla="*/ 2343773 w 5036173"/>
                  <a:gd name="connsiteY20" fmla="*/ 1028700 h 1429152"/>
                  <a:gd name="connsiteX21" fmla="*/ 2477123 w 5036173"/>
                  <a:gd name="connsiteY21" fmla="*/ 1022350 h 1429152"/>
                  <a:gd name="connsiteX22" fmla="*/ 2572373 w 5036173"/>
                  <a:gd name="connsiteY22" fmla="*/ 1022350 h 1429152"/>
                  <a:gd name="connsiteX23" fmla="*/ 2712073 w 5036173"/>
                  <a:gd name="connsiteY23" fmla="*/ 1111250 h 1429152"/>
                  <a:gd name="connsiteX24" fmla="*/ 2794623 w 5036173"/>
                  <a:gd name="connsiteY24" fmla="*/ 1111250 h 1429152"/>
                  <a:gd name="connsiteX25" fmla="*/ 2908923 w 5036173"/>
                  <a:gd name="connsiteY25" fmla="*/ 1060450 h 1429152"/>
                  <a:gd name="connsiteX26" fmla="*/ 3016873 w 5036173"/>
                  <a:gd name="connsiteY26" fmla="*/ 1009650 h 1429152"/>
                  <a:gd name="connsiteX27" fmla="*/ 3112123 w 5036173"/>
                  <a:gd name="connsiteY27" fmla="*/ 1009650 h 1429152"/>
                  <a:gd name="connsiteX28" fmla="*/ 3181973 w 5036173"/>
                  <a:gd name="connsiteY28" fmla="*/ 768350 h 1429152"/>
                  <a:gd name="connsiteX29" fmla="*/ 3226423 w 5036173"/>
                  <a:gd name="connsiteY29" fmla="*/ 755650 h 1429152"/>
                  <a:gd name="connsiteX30" fmla="*/ 3429623 w 5036173"/>
                  <a:gd name="connsiteY30" fmla="*/ 749300 h 1429152"/>
                  <a:gd name="connsiteX31" fmla="*/ 3493123 w 5036173"/>
                  <a:gd name="connsiteY31" fmla="*/ 736600 h 1429152"/>
                  <a:gd name="connsiteX32" fmla="*/ 3594723 w 5036173"/>
                  <a:gd name="connsiteY32" fmla="*/ 647700 h 1429152"/>
                  <a:gd name="connsiteX33" fmla="*/ 3639173 w 5036173"/>
                  <a:gd name="connsiteY33" fmla="*/ 641350 h 1429152"/>
                  <a:gd name="connsiteX34" fmla="*/ 3861423 w 5036173"/>
                  <a:gd name="connsiteY34" fmla="*/ 622300 h 1429152"/>
                  <a:gd name="connsiteX35" fmla="*/ 3943973 w 5036173"/>
                  <a:gd name="connsiteY35" fmla="*/ 609600 h 1429152"/>
                  <a:gd name="connsiteX36" fmla="*/ 4051923 w 5036173"/>
                  <a:gd name="connsiteY36" fmla="*/ 590550 h 1429152"/>
                  <a:gd name="connsiteX37" fmla="*/ 4102723 w 5036173"/>
                  <a:gd name="connsiteY37" fmla="*/ 495300 h 1429152"/>
                  <a:gd name="connsiteX38" fmla="*/ 4178923 w 5036173"/>
                  <a:gd name="connsiteY38" fmla="*/ 438150 h 1429152"/>
                  <a:gd name="connsiteX39" fmla="*/ 4255123 w 5036173"/>
                  <a:gd name="connsiteY39" fmla="*/ 222250 h 1429152"/>
                  <a:gd name="connsiteX40" fmla="*/ 4286873 w 5036173"/>
                  <a:gd name="connsiteY40" fmla="*/ 82550 h 1429152"/>
                  <a:gd name="connsiteX41" fmla="*/ 4369423 w 5036173"/>
                  <a:gd name="connsiteY41" fmla="*/ 0 h 1429152"/>
                  <a:gd name="connsiteX42" fmla="*/ 4629773 w 5036173"/>
                  <a:gd name="connsiteY42" fmla="*/ 0 h 1429152"/>
                  <a:gd name="connsiteX43" fmla="*/ 4826623 w 5036173"/>
                  <a:gd name="connsiteY43" fmla="*/ 330200 h 1429152"/>
                  <a:gd name="connsiteX44" fmla="*/ 5036173 w 5036173"/>
                  <a:gd name="connsiteY44" fmla="*/ 323850 h 1429152"/>
                  <a:gd name="connsiteX0" fmla="*/ 390354 w 5036173"/>
                  <a:gd name="connsiteY0" fmla="*/ 1327149 h 1496218"/>
                  <a:gd name="connsiteX1" fmla="*/ 16498 w 5036173"/>
                  <a:gd name="connsiteY1" fmla="*/ 1496218 h 1496218"/>
                  <a:gd name="connsiteX2" fmla="*/ 0 w 5036173"/>
                  <a:gd name="connsiteY2" fmla="*/ 348363 h 1496218"/>
                  <a:gd name="connsiteX3" fmla="*/ 222873 w 5036173"/>
                  <a:gd name="connsiteY3" fmla="*/ 336550 h 1496218"/>
                  <a:gd name="connsiteX4" fmla="*/ 438773 w 5036173"/>
                  <a:gd name="connsiteY4" fmla="*/ 0 h 1496218"/>
                  <a:gd name="connsiteX5" fmla="*/ 654673 w 5036173"/>
                  <a:gd name="connsiteY5" fmla="*/ 19050 h 1496218"/>
                  <a:gd name="connsiteX6" fmla="*/ 737223 w 5036173"/>
                  <a:gd name="connsiteY6" fmla="*/ 69850 h 1496218"/>
                  <a:gd name="connsiteX7" fmla="*/ 768973 w 5036173"/>
                  <a:gd name="connsiteY7" fmla="*/ 114300 h 1496218"/>
                  <a:gd name="connsiteX8" fmla="*/ 972173 w 5036173"/>
                  <a:gd name="connsiteY8" fmla="*/ 425450 h 1496218"/>
                  <a:gd name="connsiteX9" fmla="*/ 1022973 w 5036173"/>
                  <a:gd name="connsiteY9" fmla="*/ 457200 h 1496218"/>
                  <a:gd name="connsiteX10" fmla="*/ 1086473 w 5036173"/>
                  <a:gd name="connsiteY10" fmla="*/ 457200 h 1496218"/>
                  <a:gd name="connsiteX11" fmla="*/ 1181723 w 5036173"/>
                  <a:gd name="connsiteY11" fmla="*/ 476250 h 1496218"/>
                  <a:gd name="connsiteX12" fmla="*/ 1232523 w 5036173"/>
                  <a:gd name="connsiteY12" fmla="*/ 501650 h 1496218"/>
                  <a:gd name="connsiteX13" fmla="*/ 1353173 w 5036173"/>
                  <a:gd name="connsiteY13" fmla="*/ 654050 h 1496218"/>
                  <a:gd name="connsiteX14" fmla="*/ 1429373 w 5036173"/>
                  <a:gd name="connsiteY14" fmla="*/ 704850 h 1496218"/>
                  <a:gd name="connsiteX15" fmla="*/ 1486523 w 5036173"/>
                  <a:gd name="connsiteY15" fmla="*/ 704850 h 1496218"/>
                  <a:gd name="connsiteX16" fmla="*/ 1931023 w 5036173"/>
                  <a:gd name="connsiteY16" fmla="*/ 768350 h 1496218"/>
                  <a:gd name="connsiteX17" fmla="*/ 2000873 w 5036173"/>
                  <a:gd name="connsiteY17" fmla="*/ 768350 h 1496218"/>
                  <a:gd name="connsiteX18" fmla="*/ 2083423 w 5036173"/>
                  <a:gd name="connsiteY18" fmla="*/ 742950 h 1496218"/>
                  <a:gd name="connsiteX19" fmla="*/ 2210423 w 5036173"/>
                  <a:gd name="connsiteY19" fmla="*/ 685800 h 1496218"/>
                  <a:gd name="connsiteX20" fmla="*/ 2343773 w 5036173"/>
                  <a:gd name="connsiteY20" fmla="*/ 1028700 h 1496218"/>
                  <a:gd name="connsiteX21" fmla="*/ 2477123 w 5036173"/>
                  <a:gd name="connsiteY21" fmla="*/ 1022350 h 1496218"/>
                  <a:gd name="connsiteX22" fmla="*/ 2572373 w 5036173"/>
                  <a:gd name="connsiteY22" fmla="*/ 1022350 h 1496218"/>
                  <a:gd name="connsiteX23" fmla="*/ 2712073 w 5036173"/>
                  <a:gd name="connsiteY23" fmla="*/ 1111250 h 1496218"/>
                  <a:gd name="connsiteX24" fmla="*/ 2794623 w 5036173"/>
                  <a:gd name="connsiteY24" fmla="*/ 1111250 h 1496218"/>
                  <a:gd name="connsiteX25" fmla="*/ 2908923 w 5036173"/>
                  <a:gd name="connsiteY25" fmla="*/ 1060450 h 1496218"/>
                  <a:gd name="connsiteX26" fmla="*/ 3016873 w 5036173"/>
                  <a:gd name="connsiteY26" fmla="*/ 1009650 h 1496218"/>
                  <a:gd name="connsiteX27" fmla="*/ 3112123 w 5036173"/>
                  <a:gd name="connsiteY27" fmla="*/ 1009650 h 1496218"/>
                  <a:gd name="connsiteX28" fmla="*/ 3181973 w 5036173"/>
                  <a:gd name="connsiteY28" fmla="*/ 768350 h 1496218"/>
                  <a:gd name="connsiteX29" fmla="*/ 3226423 w 5036173"/>
                  <a:gd name="connsiteY29" fmla="*/ 755650 h 1496218"/>
                  <a:gd name="connsiteX30" fmla="*/ 3429623 w 5036173"/>
                  <a:gd name="connsiteY30" fmla="*/ 749300 h 1496218"/>
                  <a:gd name="connsiteX31" fmla="*/ 3493123 w 5036173"/>
                  <a:gd name="connsiteY31" fmla="*/ 736600 h 1496218"/>
                  <a:gd name="connsiteX32" fmla="*/ 3594723 w 5036173"/>
                  <a:gd name="connsiteY32" fmla="*/ 647700 h 1496218"/>
                  <a:gd name="connsiteX33" fmla="*/ 3639173 w 5036173"/>
                  <a:gd name="connsiteY33" fmla="*/ 641350 h 1496218"/>
                  <a:gd name="connsiteX34" fmla="*/ 3861423 w 5036173"/>
                  <a:gd name="connsiteY34" fmla="*/ 622300 h 1496218"/>
                  <a:gd name="connsiteX35" fmla="*/ 3943973 w 5036173"/>
                  <a:gd name="connsiteY35" fmla="*/ 609600 h 1496218"/>
                  <a:gd name="connsiteX36" fmla="*/ 4051923 w 5036173"/>
                  <a:gd name="connsiteY36" fmla="*/ 590550 h 1496218"/>
                  <a:gd name="connsiteX37" fmla="*/ 4102723 w 5036173"/>
                  <a:gd name="connsiteY37" fmla="*/ 495300 h 1496218"/>
                  <a:gd name="connsiteX38" fmla="*/ 4178923 w 5036173"/>
                  <a:gd name="connsiteY38" fmla="*/ 438150 h 1496218"/>
                  <a:gd name="connsiteX39" fmla="*/ 4255123 w 5036173"/>
                  <a:gd name="connsiteY39" fmla="*/ 222250 h 1496218"/>
                  <a:gd name="connsiteX40" fmla="*/ 4286873 w 5036173"/>
                  <a:gd name="connsiteY40" fmla="*/ 82550 h 1496218"/>
                  <a:gd name="connsiteX41" fmla="*/ 4369423 w 5036173"/>
                  <a:gd name="connsiteY41" fmla="*/ 0 h 1496218"/>
                  <a:gd name="connsiteX42" fmla="*/ 4629773 w 5036173"/>
                  <a:gd name="connsiteY42" fmla="*/ 0 h 1496218"/>
                  <a:gd name="connsiteX43" fmla="*/ 4826623 w 5036173"/>
                  <a:gd name="connsiteY43" fmla="*/ 330200 h 1496218"/>
                  <a:gd name="connsiteX44" fmla="*/ 5036173 w 5036173"/>
                  <a:gd name="connsiteY44" fmla="*/ 323850 h 1496218"/>
                  <a:gd name="connsiteX0" fmla="*/ 390354 w 5036173"/>
                  <a:gd name="connsiteY0" fmla="*/ 1327149 h 1496218"/>
                  <a:gd name="connsiteX1" fmla="*/ 9354 w 5036173"/>
                  <a:gd name="connsiteY1" fmla="*/ 1496218 h 1496218"/>
                  <a:gd name="connsiteX2" fmla="*/ 0 w 5036173"/>
                  <a:gd name="connsiteY2" fmla="*/ 348363 h 1496218"/>
                  <a:gd name="connsiteX3" fmla="*/ 222873 w 5036173"/>
                  <a:gd name="connsiteY3" fmla="*/ 336550 h 1496218"/>
                  <a:gd name="connsiteX4" fmla="*/ 438773 w 5036173"/>
                  <a:gd name="connsiteY4" fmla="*/ 0 h 1496218"/>
                  <a:gd name="connsiteX5" fmla="*/ 654673 w 5036173"/>
                  <a:gd name="connsiteY5" fmla="*/ 19050 h 1496218"/>
                  <a:gd name="connsiteX6" fmla="*/ 737223 w 5036173"/>
                  <a:gd name="connsiteY6" fmla="*/ 69850 h 1496218"/>
                  <a:gd name="connsiteX7" fmla="*/ 768973 w 5036173"/>
                  <a:gd name="connsiteY7" fmla="*/ 114300 h 1496218"/>
                  <a:gd name="connsiteX8" fmla="*/ 972173 w 5036173"/>
                  <a:gd name="connsiteY8" fmla="*/ 425450 h 1496218"/>
                  <a:gd name="connsiteX9" fmla="*/ 1022973 w 5036173"/>
                  <a:gd name="connsiteY9" fmla="*/ 457200 h 1496218"/>
                  <a:gd name="connsiteX10" fmla="*/ 1086473 w 5036173"/>
                  <a:gd name="connsiteY10" fmla="*/ 457200 h 1496218"/>
                  <a:gd name="connsiteX11" fmla="*/ 1181723 w 5036173"/>
                  <a:gd name="connsiteY11" fmla="*/ 476250 h 1496218"/>
                  <a:gd name="connsiteX12" fmla="*/ 1232523 w 5036173"/>
                  <a:gd name="connsiteY12" fmla="*/ 501650 h 1496218"/>
                  <a:gd name="connsiteX13" fmla="*/ 1353173 w 5036173"/>
                  <a:gd name="connsiteY13" fmla="*/ 654050 h 1496218"/>
                  <a:gd name="connsiteX14" fmla="*/ 1429373 w 5036173"/>
                  <a:gd name="connsiteY14" fmla="*/ 704850 h 1496218"/>
                  <a:gd name="connsiteX15" fmla="*/ 1486523 w 5036173"/>
                  <a:gd name="connsiteY15" fmla="*/ 704850 h 1496218"/>
                  <a:gd name="connsiteX16" fmla="*/ 1931023 w 5036173"/>
                  <a:gd name="connsiteY16" fmla="*/ 768350 h 1496218"/>
                  <a:gd name="connsiteX17" fmla="*/ 2000873 w 5036173"/>
                  <a:gd name="connsiteY17" fmla="*/ 768350 h 1496218"/>
                  <a:gd name="connsiteX18" fmla="*/ 2083423 w 5036173"/>
                  <a:gd name="connsiteY18" fmla="*/ 742950 h 1496218"/>
                  <a:gd name="connsiteX19" fmla="*/ 2210423 w 5036173"/>
                  <a:gd name="connsiteY19" fmla="*/ 685800 h 1496218"/>
                  <a:gd name="connsiteX20" fmla="*/ 2343773 w 5036173"/>
                  <a:gd name="connsiteY20" fmla="*/ 1028700 h 1496218"/>
                  <a:gd name="connsiteX21" fmla="*/ 2477123 w 5036173"/>
                  <a:gd name="connsiteY21" fmla="*/ 1022350 h 1496218"/>
                  <a:gd name="connsiteX22" fmla="*/ 2572373 w 5036173"/>
                  <a:gd name="connsiteY22" fmla="*/ 1022350 h 1496218"/>
                  <a:gd name="connsiteX23" fmla="*/ 2712073 w 5036173"/>
                  <a:gd name="connsiteY23" fmla="*/ 1111250 h 1496218"/>
                  <a:gd name="connsiteX24" fmla="*/ 2794623 w 5036173"/>
                  <a:gd name="connsiteY24" fmla="*/ 1111250 h 1496218"/>
                  <a:gd name="connsiteX25" fmla="*/ 2908923 w 5036173"/>
                  <a:gd name="connsiteY25" fmla="*/ 1060450 h 1496218"/>
                  <a:gd name="connsiteX26" fmla="*/ 3016873 w 5036173"/>
                  <a:gd name="connsiteY26" fmla="*/ 1009650 h 1496218"/>
                  <a:gd name="connsiteX27" fmla="*/ 3112123 w 5036173"/>
                  <a:gd name="connsiteY27" fmla="*/ 1009650 h 1496218"/>
                  <a:gd name="connsiteX28" fmla="*/ 3181973 w 5036173"/>
                  <a:gd name="connsiteY28" fmla="*/ 768350 h 1496218"/>
                  <a:gd name="connsiteX29" fmla="*/ 3226423 w 5036173"/>
                  <a:gd name="connsiteY29" fmla="*/ 755650 h 1496218"/>
                  <a:gd name="connsiteX30" fmla="*/ 3429623 w 5036173"/>
                  <a:gd name="connsiteY30" fmla="*/ 749300 h 1496218"/>
                  <a:gd name="connsiteX31" fmla="*/ 3493123 w 5036173"/>
                  <a:gd name="connsiteY31" fmla="*/ 736600 h 1496218"/>
                  <a:gd name="connsiteX32" fmla="*/ 3594723 w 5036173"/>
                  <a:gd name="connsiteY32" fmla="*/ 647700 h 1496218"/>
                  <a:gd name="connsiteX33" fmla="*/ 3639173 w 5036173"/>
                  <a:gd name="connsiteY33" fmla="*/ 641350 h 1496218"/>
                  <a:gd name="connsiteX34" fmla="*/ 3861423 w 5036173"/>
                  <a:gd name="connsiteY34" fmla="*/ 622300 h 1496218"/>
                  <a:gd name="connsiteX35" fmla="*/ 3943973 w 5036173"/>
                  <a:gd name="connsiteY35" fmla="*/ 609600 h 1496218"/>
                  <a:gd name="connsiteX36" fmla="*/ 4051923 w 5036173"/>
                  <a:gd name="connsiteY36" fmla="*/ 590550 h 1496218"/>
                  <a:gd name="connsiteX37" fmla="*/ 4102723 w 5036173"/>
                  <a:gd name="connsiteY37" fmla="*/ 495300 h 1496218"/>
                  <a:gd name="connsiteX38" fmla="*/ 4178923 w 5036173"/>
                  <a:gd name="connsiteY38" fmla="*/ 438150 h 1496218"/>
                  <a:gd name="connsiteX39" fmla="*/ 4255123 w 5036173"/>
                  <a:gd name="connsiteY39" fmla="*/ 222250 h 1496218"/>
                  <a:gd name="connsiteX40" fmla="*/ 4286873 w 5036173"/>
                  <a:gd name="connsiteY40" fmla="*/ 82550 h 1496218"/>
                  <a:gd name="connsiteX41" fmla="*/ 4369423 w 5036173"/>
                  <a:gd name="connsiteY41" fmla="*/ 0 h 1496218"/>
                  <a:gd name="connsiteX42" fmla="*/ 4629773 w 5036173"/>
                  <a:gd name="connsiteY42" fmla="*/ 0 h 1496218"/>
                  <a:gd name="connsiteX43" fmla="*/ 4826623 w 5036173"/>
                  <a:gd name="connsiteY43" fmla="*/ 330200 h 1496218"/>
                  <a:gd name="connsiteX44" fmla="*/ 5036173 w 5036173"/>
                  <a:gd name="connsiteY44" fmla="*/ 323850 h 1496218"/>
                  <a:gd name="connsiteX0" fmla="*/ 2823991 w 5036173"/>
                  <a:gd name="connsiteY0" fmla="*/ 1517649 h 1613544"/>
                  <a:gd name="connsiteX1" fmla="*/ 9354 w 5036173"/>
                  <a:gd name="connsiteY1" fmla="*/ 1496218 h 1613544"/>
                  <a:gd name="connsiteX2" fmla="*/ 0 w 5036173"/>
                  <a:gd name="connsiteY2" fmla="*/ 348363 h 1613544"/>
                  <a:gd name="connsiteX3" fmla="*/ 222873 w 5036173"/>
                  <a:gd name="connsiteY3" fmla="*/ 336550 h 1613544"/>
                  <a:gd name="connsiteX4" fmla="*/ 438773 w 5036173"/>
                  <a:gd name="connsiteY4" fmla="*/ 0 h 1613544"/>
                  <a:gd name="connsiteX5" fmla="*/ 654673 w 5036173"/>
                  <a:gd name="connsiteY5" fmla="*/ 19050 h 1613544"/>
                  <a:gd name="connsiteX6" fmla="*/ 737223 w 5036173"/>
                  <a:gd name="connsiteY6" fmla="*/ 69850 h 1613544"/>
                  <a:gd name="connsiteX7" fmla="*/ 768973 w 5036173"/>
                  <a:gd name="connsiteY7" fmla="*/ 114300 h 1613544"/>
                  <a:gd name="connsiteX8" fmla="*/ 972173 w 5036173"/>
                  <a:gd name="connsiteY8" fmla="*/ 425450 h 1613544"/>
                  <a:gd name="connsiteX9" fmla="*/ 1022973 w 5036173"/>
                  <a:gd name="connsiteY9" fmla="*/ 457200 h 1613544"/>
                  <a:gd name="connsiteX10" fmla="*/ 1086473 w 5036173"/>
                  <a:gd name="connsiteY10" fmla="*/ 457200 h 1613544"/>
                  <a:gd name="connsiteX11" fmla="*/ 1181723 w 5036173"/>
                  <a:gd name="connsiteY11" fmla="*/ 476250 h 1613544"/>
                  <a:gd name="connsiteX12" fmla="*/ 1232523 w 5036173"/>
                  <a:gd name="connsiteY12" fmla="*/ 501650 h 1613544"/>
                  <a:gd name="connsiteX13" fmla="*/ 1353173 w 5036173"/>
                  <a:gd name="connsiteY13" fmla="*/ 654050 h 1613544"/>
                  <a:gd name="connsiteX14" fmla="*/ 1429373 w 5036173"/>
                  <a:gd name="connsiteY14" fmla="*/ 704850 h 1613544"/>
                  <a:gd name="connsiteX15" fmla="*/ 1486523 w 5036173"/>
                  <a:gd name="connsiteY15" fmla="*/ 704850 h 1613544"/>
                  <a:gd name="connsiteX16" fmla="*/ 1931023 w 5036173"/>
                  <a:gd name="connsiteY16" fmla="*/ 768350 h 1613544"/>
                  <a:gd name="connsiteX17" fmla="*/ 2000873 w 5036173"/>
                  <a:gd name="connsiteY17" fmla="*/ 768350 h 1613544"/>
                  <a:gd name="connsiteX18" fmla="*/ 2083423 w 5036173"/>
                  <a:gd name="connsiteY18" fmla="*/ 742950 h 1613544"/>
                  <a:gd name="connsiteX19" fmla="*/ 2210423 w 5036173"/>
                  <a:gd name="connsiteY19" fmla="*/ 685800 h 1613544"/>
                  <a:gd name="connsiteX20" fmla="*/ 2343773 w 5036173"/>
                  <a:gd name="connsiteY20" fmla="*/ 1028700 h 1613544"/>
                  <a:gd name="connsiteX21" fmla="*/ 2477123 w 5036173"/>
                  <a:gd name="connsiteY21" fmla="*/ 1022350 h 1613544"/>
                  <a:gd name="connsiteX22" fmla="*/ 2572373 w 5036173"/>
                  <a:gd name="connsiteY22" fmla="*/ 1022350 h 1613544"/>
                  <a:gd name="connsiteX23" fmla="*/ 2712073 w 5036173"/>
                  <a:gd name="connsiteY23" fmla="*/ 1111250 h 1613544"/>
                  <a:gd name="connsiteX24" fmla="*/ 2794623 w 5036173"/>
                  <a:gd name="connsiteY24" fmla="*/ 1111250 h 1613544"/>
                  <a:gd name="connsiteX25" fmla="*/ 2908923 w 5036173"/>
                  <a:gd name="connsiteY25" fmla="*/ 1060450 h 1613544"/>
                  <a:gd name="connsiteX26" fmla="*/ 3016873 w 5036173"/>
                  <a:gd name="connsiteY26" fmla="*/ 1009650 h 1613544"/>
                  <a:gd name="connsiteX27" fmla="*/ 3112123 w 5036173"/>
                  <a:gd name="connsiteY27" fmla="*/ 1009650 h 1613544"/>
                  <a:gd name="connsiteX28" fmla="*/ 3181973 w 5036173"/>
                  <a:gd name="connsiteY28" fmla="*/ 768350 h 1613544"/>
                  <a:gd name="connsiteX29" fmla="*/ 3226423 w 5036173"/>
                  <a:gd name="connsiteY29" fmla="*/ 755650 h 1613544"/>
                  <a:gd name="connsiteX30" fmla="*/ 3429623 w 5036173"/>
                  <a:gd name="connsiteY30" fmla="*/ 749300 h 1613544"/>
                  <a:gd name="connsiteX31" fmla="*/ 3493123 w 5036173"/>
                  <a:gd name="connsiteY31" fmla="*/ 736600 h 1613544"/>
                  <a:gd name="connsiteX32" fmla="*/ 3594723 w 5036173"/>
                  <a:gd name="connsiteY32" fmla="*/ 647700 h 1613544"/>
                  <a:gd name="connsiteX33" fmla="*/ 3639173 w 5036173"/>
                  <a:gd name="connsiteY33" fmla="*/ 641350 h 1613544"/>
                  <a:gd name="connsiteX34" fmla="*/ 3861423 w 5036173"/>
                  <a:gd name="connsiteY34" fmla="*/ 622300 h 1613544"/>
                  <a:gd name="connsiteX35" fmla="*/ 3943973 w 5036173"/>
                  <a:gd name="connsiteY35" fmla="*/ 609600 h 1613544"/>
                  <a:gd name="connsiteX36" fmla="*/ 4051923 w 5036173"/>
                  <a:gd name="connsiteY36" fmla="*/ 590550 h 1613544"/>
                  <a:gd name="connsiteX37" fmla="*/ 4102723 w 5036173"/>
                  <a:gd name="connsiteY37" fmla="*/ 495300 h 1613544"/>
                  <a:gd name="connsiteX38" fmla="*/ 4178923 w 5036173"/>
                  <a:gd name="connsiteY38" fmla="*/ 438150 h 1613544"/>
                  <a:gd name="connsiteX39" fmla="*/ 4255123 w 5036173"/>
                  <a:gd name="connsiteY39" fmla="*/ 222250 h 1613544"/>
                  <a:gd name="connsiteX40" fmla="*/ 4286873 w 5036173"/>
                  <a:gd name="connsiteY40" fmla="*/ 82550 h 1613544"/>
                  <a:gd name="connsiteX41" fmla="*/ 4369423 w 5036173"/>
                  <a:gd name="connsiteY41" fmla="*/ 0 h 1613544"/>
                  <a:gd name="connsiteX42" fmla="*/ 4629773 w 5036173"/>
                  <a:gd name="connsiteY42" fmla="*/ 0 h 1613544"/>
                  <a:gd name="connsiteX43" fmla="*/ 4826623 w 5036173"/>
                  <a:gd name="connsiteY43" fmla="*/ 330200 h 1613544"/>
                  <a:gd name="connsiteX44" fmla="*/ 5036173 w 5036173"/>
                  <a:gd name="connsiteY44" fmla="*/ 323850 h 1613544"/>
                  <a:gd name="connsiteX0" fmla="*/ 5052841 w 5052841"/>
                  <a:gd name="connsiteY0" fmla="*/ 1485899 h 1585401"/>
                  <a:gd name="connsiteX1" fmla="*/ 9354 w 5052841"/>
                  <a:gd name="connsiteY1" fmla="*/ 1496218 h 1585401"/>
                  <a:gd name="connsiteX2" fmla="*/ 0 w 5052841"/>
                  <a:gd name="connsiteY2" fmla="*/ 348363 h 1585401"/>
                  <a:gd name="connsiteX3" fmla="*/ 222873 w 5052841"/>
                  <a:gd name="connsiteY3" fmla="*/ 336550 h 1585401"/>
                  <a:gd name="connsiteX4" fmla="*/ 438773 w 5052841"/>
                  <a:gd name="connsiteY4" fmla="*/ 0 h 1585401"/>
                  <a:gd name="connsiteX5" fmla="*/ 654673 w 5052841"/>
                  <a:gd name="connsiteY5" fmla="*/ 19050 h 1585401"/>
                  <a:gd name="connsiteX6" fmla="*/ 737223 w 5052841"/>
                  <a:gd name="connsiteY6" fmla="*/ 69850 h 1585401"/>
                  <a:gd name="connsiteX7" fmla="*/ 768973 w 5052841"/>
                  <a:gd name="connsiteY7" fmla="*/ 114300 h 1585401"/>
                  <a:gd name="connsiteX8" fmla="*/ 972173 w 5052841"/>
                  <a:gd name="connsiteY8" fmla="*/ 425450 h 1585401"/>
                  <a:gd name="connsiteX9" fmla="*/ 1022973 w 5052841"/>
                  <a:gd name="connsiteY9" fmla="*/ 457200 h 1585401"/>
                  <a:gd name="connsiteX10" fmla="*/ 1086473 w 5052841"/>
                  <a:gd name="connsiteY10" fmla="*/ 457200 h 1585401"/>
                  <a:gd name="connsiteX11" fmla="*/ 1181723 w 5052841"/>
                  <a:gd name="connsiteY11" fmla="*/ 476250 h 1585401"/>
                  <a:gd name="connsiteX12" fmla="*/ 1232523 w 5052841"/>
                  <a:gd name="connsiteY12" fmla="*/ 501650 h 1585401"/>
                  <a:gd name="connsiteX13" fmla="*/ 1353173 w 5052841"/>
                  <a:gd name="connsiteY13" fmla="*/ 654050 h 1585401"/>
                  <a:gd name="connsiteX14" fmla="*/ 1429373 w 5052841"/>
                  <a:gd name="connsiteY14" fmla="*/ 704850 h 1585401"/>
                  <a:gd name="connsiteX15" fmla="*/ 1486523 w 5052841"/>
                  <a:gd name="connsiteY15" fmla="*/ 704850 h 1585401"/>
                  <a:gd name="connsiteX16" fmla="*/ 1931023 w 5052841"/>
                  <a:gd name="connsiteY16" fmla="*/ 768350 h 1585401"/>
                  <a:gd name="connsiteX17" fmla="*/ 2000873 w 5052841"/>
                  <a:gd name="connsiteY17" fmla="*/ 768350 h 1585401"/>
                  <a:gd name="connsiteX18" fmla="*/ 2083423 w 5052841"/>
                  <a:gd name="connsiteY18" fmla="*/ 742950 h 1585401"/>
                  <a:gd name="connsiteX19" fmla="*/ 2210423 w 5052841"/>
                  <a:gd name="connsiteY19" fmla="*/ 685800 h 1585401"/>
                  <a:gd name="connsiteX20" fmla="*/ 2343773 w 5052841"/>
                  <a:gd name="connsiteY20" fmla="*/ 1028700 h 1585401"/>
                  <a:gd name="connsiteX21" fmla="*/ 2477123 w 5052841"/>
                  <a:gd name="connsiteY21" fmla="*/ 1022350 h 1585401"/>
                  <a:gd name="connsiteX22" fmla="*/ 2572373 w 5052841"/>
                  <a:gd name="connsiteY22" fmla="*/ 1022350 h 1585401"/>
                  <a:gd name="connsiteX23" fmla="*/ 2712073 w 5052841"/>
                  <a:gd name="connsiteY23" fmla="*/ 1111250 h 1585401"/>
                  <a:gd name="connsiteX24" fmla="*/ 2794623 w 5052841"/>
                  <a:gd name="connsiteY24" fmla="*/ 1111250 h 1585401"/>
                  <a:gd name="connsiteX25" fmla="*/ 2908923 w 5052841"/>
                  <a:gd name="connsiteY25" fmla="*/ 1060450 h 1585401"/>
                  <a:gd name="connsiteX26" fmla="*/ 3016873 w 5052841"/>
                  <a:gd name="connsiteY26" fmla="*/ 1009650 h 1585401"/>
                  <a:gd name="connsiteX27" fmla="*/ 3112123 w 5052841"/>
                  <a:gd name="connsiteY27" fmla="*/ 1009650 h 1585401"/>
                  <a:gd name="connsiteX28" fmla="*/ 3181973 w 5052841"/>
                  <a:gd name="connsiteY28" fmla="*/ 768350 h 1585401"/>
                  <a:gd name="connsiteX29" fmla="*/ 3226423 w 5052841"/>
                  <a:gd name="connsiteY29" fmla="*/ 755650 h 1585401"/>
                  <a:gd name="connsiteX30" fmla="*/ 3429623 w 5052841"/>
                  <a:gd name="connsiteY30" fmla="*/ 749300 h 1585401"/>
                  <a:gd name="connsiteX31" fmla="*/ 3493123 w 5052841"/>
                  <a:gd name="connsiteY31" fmla="*/ 736600 h 1585401"/>
                  <a:gd name="connsiteX32" fmla="*/ 3594723 w 5052841"/>
                  <a:gd name="connsiteY32" fmla="*/ 647700 h 1585401"/>
                  <a:gd name="connsiteX33" fmla="*/ 3639173 w 5052841"/>
                  <a:gd name="connsiteY33" fmla="*/ 641350 h 1585401"/>
                  <a:gd name="connsiteX34" fmla="*/ 3861423 w 5052841"/>
                  <a:gd name="connsiteY34" fmla="*/ 622300 h 1585401"/>
                  <a:gd name="connsiteX35" fmla="*/ 3943973 w 5052841"/>
                  <a:gd name="connsiteY35" fmla="*/ 609600 h 1585401"/>
                  <a:gd name="connsiteX36" fmla="*/ 4051923 w 5052841"/>
                  <a:gd name="connsiteY36" fmla="*/ 590550 h 1585401"/>
                  <a:gd name="connsiteX37" fmla="*/ 4102723 w 5052841"/>
                  <a:gd name="connsiteY37" fmla="*/ 495300 h 1585401"/>
                  <a:gd name="connsiteX38" fmla="*/ 4178923 w 5052841"/>
                  <a:gd name="connsiteY38" fmla="*/ 438150 h 1585401"/>
                  <a:gd name="connsiteX39" fmla="*/ 4255123 w 5052841"/>
                  <a:gd name="connsiteY39" fmla="*/ 222250 h 1585401"/>
                  <a:gd name="connsiteX40" fmla="*/ 4286873 w 5052841"/>
                  <a:gd name="connsiteY40" fmla="*/ 82550 h 1585401"/>
                  <a:gd name="connsiteX41" fmla="*/ 4369423 w 5052841"/>
                  <a:gd name="connsiteY41" fmla="*/ 0 h 1585401"/>
                  <a:gd name="connsiteX42" fmla="*/ 4629773 w 5052841"/>
                  <a:gd name="connsiteY42" fmla="*/ 0 h 1585401"/>
                  <a:gd name="connsiteX43" fmla="*/ 4826623 w 5052841"/>
                  <a:gd name="connsiteY43" fmla="*/ 330200 h 1585401"/>
                  <a:gd name="connsiteX44" fmla="*/ 5036173 w 5052841"/>
                  <a:gd name="connsiteY44" fmla="*/ 323850 h 1585401"/>
                  <a:gd name="connsiteX0" fmla="*/ 5052841 w 5052841"/>
                  <a:gd name="connsiteY0" fmla="*/ 1485899 h 1496218"/>
                  <a:gd name="connsiteX1" fmla="*/ 9354 w 5052841"/>
                  <a:gd name="connsiteY1" fmla="*/ 1496218 h 1496218"/>
                  <a:gd name="connsiteX2" fmla="*/ 0 w 5052841"/>
                  <a:gd name="connsiteY2" fmla="*/ 348363 h 1496218"/>
                  <a:gd name="connsiteX3" fmla="*/ 222873 w 5052841"/>
                  <a:gd name="connsiteY3" fmla="*/ 336550 h 1496218"/>
                  <a:gd name="connsiteX4" fmla="*/ 438773 w 5052841"/>
                  <a:gd name="connsiteY4" fmla="*/ 0 h 1496218"/>
                  <a:gd name="connsiteX5" fmla="*/ 654673 w 5052841"/>
                  <a:gd name="connsiteY5" fmla="*/ 19050 h 1496218"/>
                  <a:gd name="connsiteX6" fmla="*/ 737223 w 5052841"/>
                  <a:gd name="connsiteY6" fmla="*/ 69850 h 1496218"/>
                  <a:gd name="connsiteX7" fmla="*/ 768973 w 5052841"/>
                  <a:gd name="connsiteY7" fmla="*/ 114300 h 1496218"/>
                  <a:gd name="connsiteX8" fmla="*/ 972173 w 5052841"/>
                  <a:gd name="connsiteY8" fmla="*/ 425450 h 1496218"/>
                  <a:gd name="connsiteX9" fmla="*/ 1022973 w 5052841"/>
                  <a:gd name="connsiteY9" fmla="*/ 457200 h 1496218"/>
                  <a:gd name="connsiteX10" fmla="*/ 1086473 w 5052841"/>
                  <a:gd name="connsiteY10" fmla="*/ 457200 h 1496218"/>
                  <a:gd name="connsiteX11" fmla="*/ 1181723 w 5052841"/>
                  <a:gd name="connsiteY11" fmla="*/ 476250 h 1496218"/>
                  <a:gd name="connsiteX12" fmla="*/ 1232523 w 5052841"/>
                  <a:gd name="connsiteY12" fmla="*/ 501650 h 1496218"/>
                  <a:gd name="connsiteX13" fmla="*/ 1353173 w 5052841"/>
                  <a:gd name="connsiteY13" fmla="*/ 654050 h 1496218"/>
                  <a:gd name="connsiteX14" fmla="*/ 1429373 w 5052841"/>
                  <a:gd name="connsiteY14" fmla="*/ 704850 h 1496218"/>
                  <a:gd name="connsiteX15" fmla="*/ 1486523 w 5052841"/>
                  <a:gd name="connsiteY15" fmla="*/ 704850 h 1496218"/>
                  <a:gd name="connsiteX16" fmla="*/ 1931023 w 5052841"/>
                  <a:gd name="connsiteY16" fmla="*/ 768350 h 1496218"/>
                  <a:gd name="connsiteX17" fmla="*/ 2000873 w 5052841"/>
                  <a:gd name="connsiteY17" fmla="*/ 768350 h 1496218"/>
                  <a:gd name="connsiteX18" fmla="*/ 2083423 w 5052841"/>
                  <a:gd name="connsiteY18" fmla="*/ 742950 h 1496218"/>
                  <a:gd name="connsiteX19" fmla="*/ 2210423 w 5052841"/>
                  <a:gd name="connsiteY19" fmla="*/ 685800 h 1496218"/>
                  <a:gd name="connsiteX20" fmla="*/ 2343773 w 5052841"/>
                  <a:gd name="connsiteY20" fmla="*/ 1028700 h 1496218"/>
                  <a:gd name="connsiteX21" fmla="*/ 2477123 w 5052841"/>
                  <a:gd name="connsiteY21" fmla="*/ 1022350 h 1496218"/>
                  <a:gd name="connsiteX22" fmla="*/ 2572373 w 5052841"/>
                  <a:gd name="connsiteY22" fmla="*/ 1022350 h 1496218"/>
                  <a:gd name="connsiteX23" fmla="*/ 2712073 w 5052841"/>
                  <a:gd name="connsiteY23" fmla="*/ 1111250 h 1496218"/>
                  <a:gd name="connsiteX24" fmla="*/ 2794623 w 5052841"/>
                  <a:gd name="connsiteY24" fmla="*/ 1111250 h 1496218"/>
                  <a:gd name="connsiteX25" fmla="*/ 2908923 w 5052841"/>
                  <a:gd name="connsiteY25" fmla="*/ 1060450 h 1496218"/>
                  <a:gd name="connsiteX26" fmla="*/ 3016873 w 5052841"/>
                  <a:gd name="connsiteY26" fmla="*/ 1009650 h 1496218"/>
                  <a:gd name="connsiteX27" fmla="*/ 3112123 w 5052841"/>
                  <a:gd name="connsiteY27" fmla="*/ 1009650 h 1496218"/>
                  <a:gd name="connsiteX28" fmla="*/ 3181973 w 5052841"/>
                  <a:gd name="connsiteY28" fmla="*/ 768350 h 1496218"/>
                  <a:gd name="connsiteX29" fmla="*/ 3226423 w 5052841"/>
                  <a:gd name="connsiteY29" fmla="*/ 755650 h 1496218"/>
                  <a:gd name="connsiteX30" fmla="*/ 3429623 w 5052841"/>
                  <a:gd name="connsiteY30" fmla="*/ 749300 h 1496218"/>
                  <a:gd name="connsiteX31" fmla="*/ 3493123 w 5052841"/>
                  <a:gd name="connsiteY31" fmla="*/ 736600 h 1496218"/>
                  <a:gd name="connsiteX32" fmla="*/ 3594723 w 5052841"/>
                  <a:gd name="connsiteY32" fmla="*/ 647700 h 1496218"/>
                  <a:gd name="connsiteX33" fmla="*/ 3639173 w 5052841"/>
                  <a:gd name="connsiteY33" fmla="*/ 641350 h 1496218"/>
                  <a:gd name="connsiteX34" fmla="*/ 3861423 w 5052841"/>
                  <a:gd name="connsiteY34" fmla="*/ 622300 h 1496218"/>
                  <a:gd name="connsiteX35" fmla="*/ 3943973 w 5052841"/>
                  <a:gd name="connsiteY35" fmla="*/ 609600 h 1496218"/>
                  <a:gd name="connsiteX36" fmla="*/ 4051923 w 5052841"/>
                  <a:gd name="connsiteY36" fmla="*/ 590550 h 1496218"/>
                  <a:gd name="connsiteX37" fmla="*/ 4102723 w 5052841"/>
                  <a:gd name="connsiteY37" fmla="*/ 495300 h 1496218"/>
                  <a:gd name="connsiteX38" fmla="*/ 4178923 w 5052841"/>
                  <a:gd name="connsiteY38" fmla="*/ 438150 h 1496218"/>
                  <a:gd name="connsiteX39" fmla="*/ 4255123 w 5052841"/>
                  <a:gd name="connsiteY39" fmla="*/ 222250 h 1496218"/>
                  <a:gd name="connsiteX40" fmla="*/ 4286873 w 5052841"/>
                  <a:gd name="connsiteY40" fmla="*/ 82550 h 1496218"/>
                  <a:gd name="connsiteX41" fmla="*/ 4369423 w 5052841"/>
                  <a:gd name="connsiteY41" fmla="*/ 0 h 1496218"/>
                  <a:gd name="connsiteX42" fmla="*/ 4629773 w 5052841"/>
                  <a:gd name="connsiteY42" fmla="*/ 0 h 1496218"/>
                  <a:gd name="connsiteX43" fmla="*/ 4826623 w 5052841"/>
                  <a:gd name="connsiteY43" fmla="*/ 330200 h 1496218"/>
                  <a:gd name="connsiteX44" fmla="*/ 5036173 w 5052841"/>
                  <a:gd name="connsiteY44" fmla="*/ 323850 h 1496218"/>
                  <a:gd name="connsiteX0" fmla="*/ 5052841 w 5052841"/>
                  <a:gd name="connsiteY0" fmla="*/ 1485899 h 1540635"/>
                  <a:gd name="connsiteX1" fmla="*/ 9354 w 5052841"/>
                  <a:gd name="connsiteY1" fmla="*/ 1496218 h 1540635"/>
                  <a:gd name="connsiteX2" fmla="*/ 0 w 5052841"/>
                  <a:gd name="connsiteY2" fmla="*/ 348363 h 1540635"/>
                  <a:gd name="connsiteX3" fmla="*/ 222873 w 5052841"/>
                  <a:gd name="connsiteY3" fmla="*/ 336550 h 1540635"/>
                  <a:gd name="connsiteX4" fmla="*/ 438773 w 5052841"/>
                  <a:gd name="connsiteY4" fmla="*/ 0 h 1540635"/>
                  <a:gd name="connsiteX5" fmla="*/ 654673 w 5052841"/>
                  <a:gd name="connsiteY5" fmla="*/ 19050 h 1540635"/>
                  <a:gd name="connsiteX6" fmla="*/ 737223 w 5052841"/>
                  <a:gd name="connsiteY6" fmla="*/ 69850 h 1540635"/>
                  <a:gd name="connsiteX7" fmla="*/ 768973 w 5052841"/>
                  <a:gd name="connsiteY7" fmla="*/ 114300 h 1540635"/>
                  <a:gd name="connsiteX8" fmla="*/ 972173 w 5052841"/>
                  <a:gd name="connsiteY8" fmla="*/ 425450 h 1540635"/>
                  <a:gd name="connsiteX9" fmla="*/ 1022973 w 5052841"/>
                  <a:gd name="connsiteY9" fmla="*/ 457200 h 1540635"/>
                  <a:gd name="connsiteX10" fmla="*/ 1086473 w 5052841"/>
                  <a:gd name="connsiteY10" fmla="*/ 457200 h 1540635"/>
                  <a:gd name="connsiteX11" fmla="*/ 1181723 w 5052841"/>
                  <a:gd name="connsiteY11" fmla="*/ 476250 h 1540635"/>
                  <a:gd name="connsiteX12" fmla="*/ 1232523 w 5052841"/>
                  <a:gd name="connsiteY12" fmla="*/ 501650 h 1540635"/>
                  <a:gd name="connsiteX13" fmla="*/ 1353173 w 5052841"/>
                  <a:gd name="connsiteY13" fmla="*/ 654050 h 1540635"/>
                  <a:gd name="connsiteX14" fmla="*/ 1429373 w 5052841"/>
                  <a:gd name="connsiteY14" fmla="*/ 704850 h 1540635"/>
                  <a:gd name="connsiteX15" fmla="*/ 1486523 w 5052841"/>
                  <a:gd name="connsiteY15" fmla="*/ 704850 h 1540635"/>
                  <a:gd name="connsiteX16" fmla="*/ 1931023 w 5052841"/>
                  <a:gd name="connsiteY16" fmla="*/ 768350 h 1540635"/>
                  <a:gd name="connsiteX17" fmla="*/ 2000873 w 5052841"/>
                  <a:gd name="connsiteY17" fmla="*/ 768350 h 1540635"/>
                  <a:gd name="connsiteX18" fmla="*/ 2083423 w 5052841"/>
                  <a:gd name="connsiteY18" fmla="*/ 742950 h 1540635"/>
                  <a:gd name="connsiteX19" fmla="*/ 2210423 w 5052841"/>
                  <a:gd name="connsiteY19" fmla="*/ 685800 h 1540635"/>
                  <a:gd name="connsiteX20" fmla="*/ 2343773 w 5052841"/>
                  <a:gd name="connsiteY20" fmla="*/ 1028700 h 1540635"/>
                  <a:gd name="connsiteX21" fmla="*/ 2477123 w 5052841"/>
                  <a:gd name="connsiteY21" fmla="*/ 1022350 h 1540635"/>
                  <a:gd name="connsiteX22" fmla="*/ 2572373 w 5052841"/>
                  <a:gd name="connsiteY22" fmla="*/ 1022350 h 1540635"/>
                  <a:gd name="connsiteX23" fmla="*/ 2712073 w 5052841"/>
                  <a:gd name="connsiteY23" fmla="*/ 1111250 h 1540635"/>
                  <a:gd name="connsiteX24" fmla="*/ 2794623 w 5052841"/>
                  <a:gd name="connsiteY24" fmla="*/ 1111250 h 1540635"/>
                  <a:gd name="connsiteX25" fmla="*/ 2908923 w 5052841"/>
                  <a:gd name="connsiteY25" fmla="*/ 1060450 h 1540635"/>
                  <a:gd name="connsiteX26" fmla="*/ 3016873 w 5052841"/>
                  <a:gd name="connsiteY26" fmla="*/ 1009650 h 1540635"/>
                  <a:gd name="connsiteX27" fmla="*/ 3112123 w 5052841"/>
                  <a:gd name="connsiteY27" fmla="*/ 1009650 h 1540635"/>
                  <a:gd name="connsiteX28" fmla="*/ 3181973 w 5052841"/>
                  <a:gd name="connsiteY28" fmla="*/ 768350 h 1540635"/>
                  <a:gd name="connsiteX29" fmla="*/ 3226423 w 5052841"/>
                  <a:gd name="connsiteY29" fmla="*/ 755650 h 1540635"/>
                  <a:gd name="connsiteX30" fmla="*/ 3429623 w 5052841"/>
                  <a:gd name="connsiteY30" fmla="*/ 749300 h 1540635"/>
                  <a:gd name="connsiteX31" fmla="*/ 3493123 w 5052841"/>
                  <a:gd name="connsiteY31" fmla="*/ 736600 h 1540635"/>
                  <a:gd name="connsiteX32" fmla="*/ 3594723 w 5052841"/>
                  <a:gd name="connsiteY32" fmla="*/ 647700 h 1540635"/>
                  <a:gd name="connsiteX33" fmla="*/ 3639173 w 5052841"/>
                  <a:gd name="connsiteY33" fmla="*/ 641350 h 1540635"/>
                  <a:gd name="connsiteX34" fmla="*/ 3861423 w 5052841"/>
                  <a:gd name="connsiteY34" fmla="*/ 622300 h 1540635"/>
                  <a:gd name="connsiteX35" fmla="*/ 3943973 w 5052841"/>
                  <a:gd name="connsiteY35" fmla="*/ 609600 h 1540635"/>
                  <a:gd name="connsiteX36" fmla="*/ 4051923 w 5052841"/>
                  <a:gd name="connsiteY36" fmla="*/ 590550 h 1540635"/>
                  <a:gd name="connsiteX37" fmla="*/ 4102723 w 5052841"/>
                  <a:gd name="connsiteY37" fmla="*/ 495300 h 1540635"/>
                  <a:gd name="connsiteX38" fmla="*/ 4178923 w 5052841"/>
                  <a:gd name="connsiteY38" fmla="*/ 438150 h 1540635"/>
                  <a:gd name="connsiteX39" fmla="*/ 4255123 w 5052841"/>
                  <a:gd name="connsiteY39" fmla="*/ 222250 h 1540635"/>
                  <a:gd name="connsiteX40" fmla="*/ 4286873 w 5052841"/>
                  <a:gd name="connsiteY40" fmla="*/ 82550 h 1540635"/>
                  <a:gd name="connsiteX41" fmla="*/ 4369423 w 5052841"/>
                  <a:gd name="connsiteY41" fmla="*/ 0 h 1540635"/>
                  <a:gd name="connsiteX42" fmla="*/ 4629773 w 5052841"/>
                  <a:gd name="connsiteY42" fmla="*/ 0 h 1540635"/>
                  <a:gd name="connsiteX43" fmla="*/ 4826623 w 5052841"/>
                  <a:gd name="connsiteY43" fmla="*/ 330200 h 1540635"/>
                  <a:gd name="connsiteX44" fmla="*/ 5036173 w 5052841"/>
                  <a:gd name="connsiteY44" fmla="*/ 323850 h 1540635"/>
                  <a:gd name="connsiteX0" fmla="*/ 5052841 w 5052841"/>
                  <a:gd name="connsiteY0" fmla="*/ 1485899 h 1540635"/>
                  <a:gd name="connsiteX1" fmla="*/ 9354 w 5052841"/>
                  <a:gd name="connsiteY1" fmla="*/ 1496218 h 1540635"/>
                  <a:gd name="connsiteX2" fmla="*/ 0 w 5052841"/>
                  <a:gd name="connsiteY2" fmla="*/ 348363 h 1540635"/>
                  <a:gd name="connsiteX3" fmla="*/ 222873 w 5052841"/>
                  <a:gd name="connsiteY3" fmla="*/ 336550 h 1540635"/>
                  <a:gd name="connsiteX4" fmla="*/ 438773 w 5052841"/>
                  <a:gd name="connsiteY4" fmla="*/ 0 h 1540635"/>
                  <a:gd name="connsiteX5" fmla="*/ 654673 w 5052841"/>
                  <a:gd name="connsiteY5" fmla="*/ 19050 h 1540635"/>
                  <a:gd name="connsiteX6" fmla="*/ 737223 w 5052841"/>
                  <a:gd name="connsiteY6" fmla="*/ 69850 h 1540635"/>
                  <a:gd name="connsiteX7" fmla="*/ 768973 w 5052841"/>
                  <a:gd name="connsiteY7" fmla="*/ 114300 h 1540635"/>
                  <a:gd name="connsiteX8" fmla="*/ 972173 w 5052841"/>
                  <a:gd name="connsiteY8" fmla="*/ 425450 h 1540635"/>
                  <a:gd name="connsiteX9" fmla="*/ 1022973 w 5052841"/>
                  <a:gd name="connsiteY9" fmla="*/ 457200 h 1540635"/>
                  <a:gd name="connsiteX10" fmla="*/ 1086473 w 5052841"/>
                  <a:gd name="connsiteY10" fmla="*/ 457200 h 1540635"/>
                  <a:gd name="connsiteX11" fmla="*/ 1181723 w 5052841"/>
                  <a:gd name="connsiteY11" fmla="*/ 476250 h 1540635"/>
                  <a:gd name="connsiteX12" fmla="*/ 1232523 w 5052841"/>
                  <a:gd name="connsiteY12" fmla="*/ 501650 h 1540635"/>
                  <a:gd name="connsiteX13" fmla="*/ 1353173 w 5052841"/>
                  <a:gd name="connsiteY13" fmla="*/ 654050 h 1540635"/>
                  <a:gd name="connsiteX14" fmla="*/ 1429373 w 5052841"/>
                  <a:gd name="connsiteY14" fmla="*/ 704850 h 1540635"/>
                  <a:gd name="connsiteX15" fmla="*/ 1486523 w 5052841"/>
                  <a:gd name="connsiteY15" fmla="*/ 704850 h 1540635"/>
                  <a:gd name="connsiteX16" fmla="*/ 1931023 w 5052841"/>
                  <a:gd name="connsiteY16" fmla="*/ 768350 h 1540635"/>
                  <a:gd name="connsiteX17" fmla="*/ 2000873 w 5052841"/>
                  <a:gd name="connsiteY17" fmla="*/ 768350 h 1540635"/>
                  <a:gd name="connsiteX18" fmla="*/ 2083423 w 5052841"/>
                  <a:gd name="connsiteY18" fmla="*/ 742950 h 1540635"/>
                  <a:gd name="connsiteX19" fmla="*/ 2210423 w 5052841"/>
                  <a:gd name="connsiteY19" fmla="*/ 685800 h 1540635"/>
                  <a:gd name="connsiteX20" fmla="*/ 2343773 w 5052841"/>
                  <a:gd name="connsiteY20" fmla="*/ 1028700 h 1540635"/>
                  <a:gd name="connsiteX21" fmla="*/ 2477123 w 5052841"/>
                  <a:gd name="connsiteY21" fmla="*/ 1022350 h 1540635"/>
                  <a:gd name="connsiteX22" fmla="*/ 2572373 w 5052841"/>
                  <a:gd name="connsiteY22" fmla="*/ 1022350 h 1540635"/>
                  <a:gd name="connsiteX23" fmla="*/ 2712073 w 5052841"/>
                  <a:gd name="connsiteY23" fmla="*/ 1111250 h 1540635"/>
                  <a:gd name="connsiteX24" fmla="*/ 2794623 w 5052841"/>
                  <a:gd name="connsiteY24" fmla="*/ 1111250 h 1540635"/>
                  <a:gd name="connsiteX25" fmla="*/ 2908923 w 5052841"/>
                  <a:gd name="connsiteY25" fmla="*/ 1060450 h 1540635"/>
                  <a:gd name="connsiteX26" fmla="*/ 3016873 w 5052841"/>
                  <a:gd name="connsiteY26" fmla="*/ 1009650 h 1540635"/>
                  <a:gd name="connsiteX27" fmla="*/ 3112123 w 5052841"/>
                  <a:gd name="connsiteY27" fmla="*/ 1009650 h 1540635"/>
                  <a:gd name="connsiteX28" fmla="*/ 3181973 w 5052841"/>
                  <a:gd name="connsiteY28" fmla="*/ 768350 h 1540635"/>
                  <a:gd name="connsiteX29" fmla="*/ 3226423 w 5052841"/>
                  <a:gd name="connsiteY29" fmla="*/ 755650 h 1540635"/>
                  <a:gd name="connsiteX30" fmla="*/ 3429623 w 5052841"/>
                  <a:gd name="connsiteY30" fmla="*/ 749300 h 1540635"/>
                  <a:gd name="connsiteX31" fmla="*/ 3493123 w 5052841"/>
                  <a:gd name="connsiteY31" fmla="*/ 736600 h 1540635"/>
                  <a:gd name="connsiteX32" fmla="*/ 3594723 w 5052841"/>
                  <a:gd name="connsiteY32" fmla="*/ 647700 h 1540635"/>
                  <a:gd name="connsiteX33" fmla="*/ 3639173 w 5052841"/>
                  <a:gd name="connsiteY33" fmla="*/ 641350 h 1540635"/>
                  <a:gd name="connsiteX34" fmla="*/ 3861423 w 5052841"/>
                  <a:gd name="connsiteY34" fmla="*/ 622300 h 1540635"/>
                  <a:gd name="connsiteX35" fmla="*/ 3943973 w 5052841"/>
                  <a:gd name="connsiteY35" fmla="*/ 609600 h 1540635"/>
                  <a:gd name="connsiteX36" fmla="*/ 4051923 w 5052841"/>
                  <a:gd name="connsiteY36" fmla="*/ 590550 h 1540635"/>
                  <a:gd name="connsiteX37" fmla="*/ 4102723 w 5052841"/>
                  <a:gd name="connsiteY37" fmla="*/ 495300 h 1540635"/>
                  <a:gd name="connsiteX38" fmla="*/ 4178923 w 5052841"/>
                  <a:gd name="connsiteY38" fmla="*/ 438150 h 1540635"/>
                  <a:gd name="connsiteX39" fmla="*/ 4255123 w 5052841"/>
                  <a:gd name="connsiteY39" fmla="*/ 222250 h 1540635"/>
                  <a:gd name="connsiteX40" fmla="*/ 4286873 w 5052841"/>
                  <a:gd name="connsiteY40" fmla="*/ 82550 h 1540635"/>
                  <a:gd name="connsiteX41" fmla="*/ 4369423 w 5052841"/>
                  <a:gd name="connsiteY41" fmla="*/ 0 h 1540635"/>
                  <a:gd name="connsiteX42" fmla="*/ 4629773 w 5052841"/>
                  <a:gd name="connsiteY42" fmla="*/ 0 h 1540635"/>
                  <a:gd name="connsiteX43" fmla="*/ 4826623 w 5052841"/>
                  <a:gd name="connsiteY43" fmla="*/ 330200 h 1540635"/>
                  <a:gd name="connsiteX44" fmla="*/ 5036173 w 5052841"/>
                  <a:gd name="connsiteY44" fmla="*/ 323850 h 1540635"/>
                  <a:gd name="connsiteX0" fmla="*/ 5052841 w 5052841"/>
                  <a:gd name="connsiteY0" fmla="*/ 1485899 h 1540635"/>
                  <a:gd name="connsiteX1" fmla="*/ 9354 w 5052841"/>
                  <a:gd name="connsiteY1" fmla="*/ 1496218 h 1540635"/>
                  <a:gd name="connsiteX2" fmla="*/ 0 w 5052841"/>
                  <a:gd name="connsiteY2" fmla="*/ 348363 h 1540635"/>
                  <a:gd name="connsiteX3" fmla="*/ 222873 w 5052841"/>
                  <a:gd name="connsiteY3" fmla="*/ 336550 h 1540635"/>
                  <a:gd name="connsiteX4" fmla="*/ 438773 w 5052841"/>
                  <a:gd name="connsiteY4" fmla="*/ 0 h 1540635"/>
                  <a:gd name="connsiteX5" fmla="*/ 654673 w 5052841"/>
                  <a:gd name="connsiteY5" fmla="*/ 19050 h 1540635"/>
                  <a:gd name="connsiteX6" fmla="*/ 737223 w 5052841"/>
                  <a:gd name="connsiteY6" fmla="*/ 69850 h 1540635"/>
                  <a:gd name="connsiteX7" fmla="*/ 768973 w 5052841"/>
                  <a:gd name="connsiteY7" fmla="*/ 114300 h 1540635"/>
                  <a:gd name="connsiteX8" fmla="*/ 972173 w 5052841"/>
                  <a:gd name="connsiteY8" fmla="*/ 425450 h 1540635"/>
                  <a:gd name="connsiteX9" fmla="*/ 1022973 w 5052841"/>
                  <a:gd name="connsiteY9" fmla="*/ 457200 h 1540635"/>
                  <a:gd name="connsiteX10" fmla="*/ 1086473 w 5052841"/>
                  <a:gd name="connsiteY10" fmla="*/ 457200 h 1540635"/>
                  <a:gd name="connsiteX11" fmla="*/ 1181723 w 5052841"/>
                  <a:gd name="connsiteY11" fmla="*/ 476250 h 1540635"/>
                  <a:gd name="connsiteX12" fmla="*/ 1232523 w 5052841"/>
                  <a:gd name="connsiteY12" fmla="*/ 501650 h 1540635"/>
                  <a:gd name="connsiteX13" fmla="*/ 1353173 w 5052841"/>
                  <a:gd name="connsiteY13" fmla="*/ 654050 h 1540635"/>
                  <a:gd name="connsiteX14" fmla="*/ 1429373 w 5052841"/>
                  <a:gd name="connsiteY14" fmla="*/ 704850 h 1540635"/>
                  <a:gd name="connsiteX15" fmla="*/ 1486523 w 5052841"/>
                  <a:gd name="connsiteY15" fmla="*/ 704850 h 1540635"/>
                  <a:gd name="connsiteX16" fmla="*/ 1931023 w 5052841"/>
                  <a:gd name="connsiteY16" fmla="*/ 768350 h 1540635"/>
                  <a:gd name="connsiteX17" fmla="*/ 2000873 w 5052841"/>
                  <a:gd name="connsiteY17" fmla="*/ 768350 h 1540635"/>
                  <a:gd name="connsiteX18" fmla="*/ 2083423 w 5052841"/>
                  <a:gd name="connsiteY18" fmla="*/ 742950 h 1540635"/>
                  <a:gd name="connsiteX19" fmla="*/ 2210423 w 5052841"/>
                  <a:gd name="connsiteY19" fmla="*/ 685800 h 1540635"/>
                  <a:gd name="connsiteX20" fmla="*/ 2343773 w 5052841"/>
                  <a:gd name="connsiteY20" fmla="*/ 1028700 h 1540635"/>
                  <a:gd name="connsiteX21" fmla="*/ 2477123 w 5052841"/>
                  <a:gd name="connsiteY21" fmla="*/ 1022350 h 1540635"/>
                  <a:gd name="connsiteX22" fmla="*/ 2572373 w 5052841"/>
                  <a:gd name="connsiteY22" fmla="*/ 1022350 h 1540635"/>
                  <a:gd name="connsiteX23" fmla="*/ 2712073 w 5052841"/>
                  <a:gd name="connsiteY23" fmla="*/ 1111250 h 1540635"/>
                  <a:gd name="connsiteX24" fmla="*/ 2794623 w 5052841"/>
                  <a:gd name="connsiteY24" fmla="*/ 1111250 h 1540635"/>
                  <a:gd name="connsiteX25" fmla="*/ 2908923 w 5052841"/>
                  <a:gd name="connsiteY25" fmla="*/ 1060450 h 1540635"/>
                  <a:gd name="connsiteX26" fmla="*/ 3016873 w 5052841"/>
                  <a:gd name="connsiteY26" fmla="*/ 1009650 h 1540635"/>
                  <a:gd name="connsiteX27" fmla="*/ 3112123 w 5052841"/>
                  <a:gd name="connsiteY27" fmla="*/ 1009650 h 1540635"/>
                  <a:gd name="connsiteX28" fmla="*/ 3181973 w 5052841"/>
                  <a:gd name="connsiteY28" fmla="*/ 768350 h 1540635"/>
                  <a:gd name="connsiteX29" fmla="*/ 3226423 w 5052841"/>
                  <a:gd name="connsiteY29" fmla="*/ 755650 h 1540635"/>
                  <a:gd name="connsiteX30" fmla="*/ 3429623 w 5052841"/>
                  <a:gd name="connsiteY30" fmla="*/ 749300 h 1540635"/>
                  <a:gd name="connsiteX31" fmla="*/ 3493123 w 5052841"/>
                  <a:gd name="connsiteY31" fmla="*/ 736600 h 1540635"/>
                  <a:gd name="connsiteX32" fmla="*/ 3594723 w 5052841"/>
                  <a:gd name="connsiteY32" fmla="*/ 647700 h 1540635"/>
                  <a:gd name="connsiteX33" fmla="*/ 3639173 w 5052841"/>
                  <a:gd name="connsiteY33" fmla="*/ 641350 h 1540635"/>
                  <a:gd name="connsiteX34" fmla="*/ 3861423 w 5052841"/>
                  <a:gd name="connsiteY34" fmla="*/ 622300 h 1540635"/>
                  <a:gd name="connsiteX35" fmla="*/ 3943973 w 5052841"/>
                  <a:gd name="connsiteY35" fmla="*/ 609600 h 1540635"/>
                  <a:gd name="connsiteX36" fmla="*/ 4051923 w 5052841"/>
                  <a:gd name="connsiteY36" fmla="*/ 590550 h 1540635"/>
                  <a:gd name="connsiteX37" fmla="*/ 4102723 w 5052841"/>
                  <a:gd name="connsiteY37" fmla="*/ 495300 h 1540635"/>
                  <a:gd name="connsiteX38" fmla="*/ 4178923 w 5052841"/>
                  <a:gd name="connsiteY38" fmla="*/ 438150 h 1540635"/>
                  <a:gd name="connsiteX39" fmla="*/ 4255123 w 5052841"/>
                  <a:gd name="connsiteY39" fmla="*/ 222250 h 1540635"/>
                  <a:gd name="connsiteX40" fmla="*/ 4286873 w 5052841"/>
                  <a:gd name="connsiteY40" fmla="*/ 82550 h 1540635"/>
                  <a:gd name="connsiteX41" fmla="*/ 4369423 w 5052841"/>
                  <a:gd name="connsiteY41" fmla="*/ 0 h 1540635"/>
                  <a:gd name="connsiteX42" fmla="*/ 4629773 w 5052841"/>
                  <a:gd name="connsiteY42" fmla="*/ 0 h 1540635"/>
                  <a:gd name="connsiteX43" fmla="*/ 4826623 w 5052841"/>
                  <a:gd name="connsiteY43" fmla="*/ 330200 h 1540635"/>
                  <a:gd name="connsiteX44" fmla="*/ 5036173 w 5052841"/>
                  <a:gd name="connsiteY44" fmla="*/ 323850 h 1540635"/>
                  <a:gd name="connsiteX0" fmla="*/ 9354 w 5036173"/>
                  <a:gd name="connsiteY0" fmla="*/ 1496218 h 1496218"/>
                  <a:gd name="connsiteX1" fmla="*/ 0 w 5036173"/>
                  <a:gd name="connsiteY1" fmla="*/ 348363 h 1496218"/>
                  <a:gd name="connsiteX2" fmla="*/ 222873 w 5036173"/>
                  <a:gd name="connsiteY2" fmla="*/ 336550 h 1496218"/>
                  <a:gd name="connsiteX3" fmla="*/ 438773 w 5036173"/>
                  <a:gd name="connsiteY3" fmla="*/ 0 h 1496218"/>
                  <a:gd name="connsiteX4" fmla="*/ 654673 w 5036173"/>
                  <a:gd name="connsiteY4" fmla="*/ 19050 h 1496218"/>
                  <a:gd name="connsiteX5" fmla="*/ 737223 w 5036173"/>
                  <a:gd name="connsiteY5" fmla="*/ 69850 h 1496218"/>
                  <a:gd name="connsiteX6" fmla="*/ 768973 w 5036173"/>
                  <a:gd name="connsiteY6" fmla="*/ 114300 h 1496218"/>
                  <a:gd name="connsiteX7" fmla="*/ 972173 w 5036173"/>
                  <a:gd name="connsiteY7" fmla="*/ 425450 h 1496218"/>
                  <a:gd name="connsiteX8" fmla="*/ 1022973 w 5036173"/>
                  <a:gd name="connsiteY8" fmla="*/ 457200 h 1496218"/>
                  <a:gd name="connsiteX9" fmla="*/ 1086473 w 5036173"/>
                  <a:gd name="connsiteY9" fmla="*/ 457200 h 1496218"/>
                  <a:gd name="connsiteX10" fmla="*/ 1181723 w 5036173"/>
                  <a:gd name="connsiteY10" fmla="*/ 476250 h 1496218"/>
                  <a:gd name="connsiteX11" fmla="*/ 1232523 w 5036173"/>
                  <a:gd name="connsiteY11" fmla="*/ 501650 h 1496218"/>
                  <a:gd name="connsiteX12" fmla="*/ 1353173 w 5036173"/>
                  <a:gd name="connsiteY12" fmla="*/ 654050 h 1496218"/>
                  <a:gd name="connsiteX13" fmla="*/ 1429373 w 5036173"/>
                  <a:gd name="connsiteY13" fmla="*/ 704850 h 1496218"/>
                  <a:gd name="connsiteX14" fmla="*/ 1486523 w 5036173"/>
                  <a:gd name="connsiteY14" fmla="*/ 704850 h 1496218"/>
                  <a:gd name="connsiteX15" fmla="*/ 1931023 w 5036173"/>
                  <a:gd name="connsiteY15" fmla="*/ 768350 h 1496218"/>
                  <a:gd name="connsiteX16" fmla="*/ 2000873 w 5036173"/>
                  <a:gd name="connsiteY16" fmla="*/ 768350 h 1496218"/>
                  <a:gd name="connsiteX17" fmla="*/ 2083423 w 5036173"/>
                  <a:gd name="connsiteY17" fmla="*/ 742950 h 1496218"/>
                  <a:gd name="connsiteX18" fmla="*/ 2210423 w 5036173"/>
                  <a:gd name="connsiteY18" fmla="*/ 685800 h 1496218"/>
                  <a:gd name="connsiteX19" fmla="*/ 2343773 w 5036173"/>
                  <a:gd name="connsiteY19" fmla="*/ 1028700 h 1496218"/>
                  <a:gd name="connsiteX20" fmla="*/ 2477123 w 5036173"/>
                  <a:gd name="connsiteY20" fmla="*/ 1022350 h 1496218"/>
                  <a:gd name="connsiteX21" fmla="*/ 2572373 w 5036173"/>
                  <a:gd name="connsiteY21" fmla="*/ 1022350 h 1496218"/>
                  <a:gd name="connsiteX22" fmla="*/ 2712073 w 5036173"/>
                  <a:gd name="connsiteY22" fmla="*/ 1111250 h 1496218"/>
                  <a:gd name="connsiteX23" fmla="*/ 2794623 w 5036173"/>
                  <a:gd name="connsiteY23" fmla="*/ 1111250 h 1496218"/>
                  <a:gd name="connsiteX24" fmla="*/ 2908923 w 5036173"/>
                  <a:gd name="connsiteY24" fmla="*/ 1060450 h 1496218"/>
                  <a:gd name="connsiteX25" fmla="*/ 3016873 w 5036173"/>
                  <a:gd name="connsiteY25" fmla="*/ 1009650 h 1496218"/>
                  <a:gd name="connsiteX26" fmla="*/ 3112123 w 5036173"/>
                  <a:gd name="connsiteY26" fmla="*/ 1009650 h 1496218"/>
                  <a:gd name="connsiteX27" fmla="*/ 3181973 w 5036173"/>
                  <a:gd name="connsiteY27" fmla="*/ 768350 h 1496218"/>
                  <a:gd name="connsiteX28" fmla="*/ 3226423 w 5036173"/>
                  <a:gd name="connsiteY28" fmla="*/ 755650 h 1496218"/>
                  <a:gd name="connsiteX29" fmla="*/ 3429623 w 5036173"/>
                  <a:gd name="connsiteY29" fmla="*/ 749300 h 1496218"/>
                  <a:gd name="connsiteX30" fmla="*/ 3493123 w 5036173"/>
                  <a:gd name="connsiteY30" fmla="*/ 736600 h 1496218"/>
                  <a:gd name="connsiteX31" fmla="*/ 3594723 w 5036173"/>
                  <a:gd name="connsiteY31" fmla="*/ 647700 h 1496218"/>
                  <a:gd name="connsiteX32" fmla="*/ 3639173 w 5036173"/>
                  <a:gd name="connsiteY32" fmla="*/ 641350 h 1496218"/>
                  <a:gd name="connsiteX33" fmla="*/ 3861423 w 5036173"/>
                  <a:gd name="connsiteY33" fmla="*/ 622300 h 1496218"/>
                  <a:gd name="connsiteX34" fmla="*/ 3943973 w 5036173"/>
                  <a:gd name="connsiteY34" fmla="*/ 609600 h 1496218"/>
                  <a:gd name="connsiteX35" fmla="*/ 4051923 w 5036173"/>
                  <a:gd name="connsiteY35" fmla="*/ 590550 h 1496218"/>
                  <a:gd name="connsiteX36" fmla="*/ 4102723 w 5036173"/>
                  <a:gd name="connsiteY36" fmla="*/ 495300 h 1496218"/>
                  <a:gd name="connsiteX37" fmla="*/ 4178923 w 5036173"/>
                  <a:gd name="connsiteY37" fmla="*/ 438150 h 1496218"/>
                  <a:gd name="connsiteX38" fmla="*/ 4255123 w 5036173"/>
                  <a:gd name="connsiteY38" fmla="*/ 222250 h 1496218"/>
                  <a:gd name="connsiteX39" fmla="*/ 4286873 w 5036173"/>
                  <a:gd name="connsiteY39" fmla="*/ 82550 h 1496218"/>
                  <a:gd name="connsiteX40" fmla="*/ 4369423 w 5036173"/>
                  <a:gd name="connsiteY40" fmla="*/ 0 h 1496218"/>
                  <a:gd name="connsiteX41" fmla="*/ 4629773 w 5036173"/>
                  <a:gd name="connsiteY41" fmla="*/ 0 h 1496218"/>
                  <a:gd name="connsiteX42" fmla="*/ 4826623 w 5036173"/>
                  <a:gd name="connsiteY42" fmla="*/ 330200 h 1496218"/>
                  <a:gd name="connsiteX43" fmla="*/ 5036173 w 5036173"/>
                  <a:gd name="connsiteY43" fmla="*/ 323850 h 1496218"/>
                  <a:gd name="connsiteX0" fmla="*/ 21662 w 5048481"/>
                  <a:gd name="connsiteY0" fmla="*/ 1496218 h 1589885"/>
                  <a:gd name="connsiteX1" fmla="*/ 28184 w 5048481"/>
                  <a:gd name="connsiteY1" fmla="*/ 1507238 h 1589885"/>
                  <a:gd name="connsiteX2" fmla="*/ 12308 w 5048481"/>
                  <a:gd name="connsiteY2" fmla="*/ 348363 h 1589885"/>
                  <a:gd name="connsiteX3" fmla="*/ 235181 w 5048481"/>
                  <a:gd name="connsiteY3" fmla="*/ 336550 h 1589885"/>
                  <a:gd name="connsiteX4" fmla="*/ 451081 w 5048481"/>
                  <a:gd name="connsiteY4" fmla="*/ 0 h 1589885"/>
                  <a:gd name="connsiteX5" fmla="*/ 666981 w 5048481"/>
                  <a:gd name="connsiteY5" fmla="*/ 19050 h 1589885"/>
                  <a:gd name="connsiteX6" fmla="*/ 749531 w 5048481"/>
                  <a:gd name="connsiteY6" fmla="*/ 69850 h 1589885"/>
                  <a:gd name="connsiteX7" fmla="*/ 781281 w 5048481"/>
                  <a:gd name="connsiteY7" fmla="*/ 114300 h 1589885"/>
                  <a:gd name="connsiteX8" fmla="*/ 984481 w 5048481"/>
                  <a:gd name="connsiteY8" fmla="*/ 425450 h 1589885"/>
                  <a:gd name="connsiteX9" fmla="*/ 1035281 w 5048481"/>
                  <a:gd name="connsiteY9" fmla="*/ 457200 h 1589885"/>
                  <a:gd name="connsiteX10" fmla="*/ 1098781 w 5048481"/>
                  <a:gd name="connsiteY10" fmla="*/ 457200 h 1589885"/>
                  <a:gd name="connsiteX11" fmla="*/ 1194031 w 5048481"/>
                  <a:gd name="connsiteY11" fmla="*/ 476250 h 1589885"/>
                  <a:gd name="connsiteX12" fmla="*/ 1244831 w 5048481"/>
                  <a:gd name="connsiteY12" fmla="*/ 501650 h 1589885"/>
                  <a:gd name="connsiteX13" fmla="*/ 1365481 w 5048481"/>
                  <a:gd name="connsiteY13" fmla="*/ 654050 h 1589885"/>
                  <a:gd name="connsiteX14" fmla="*/ 1441681 w 5048481"/>
                  <a:gd name="connsiteY14" fmla="*/ 704850 h 1589885"/>
                  <a:gd name="connsiteX15" fmla="*/ 1498831 w 5048481"/>
                  <a:gd name="connsiteY15" fmla="*/ 704850 h 1589885"/>
                  <a:gd name="connsiteX16" fmla="*/ 1943331 w 5048481"/>
                  <a:gd name="connsiteY16" fmla="*/ 768350 h 1589885"/>
                  <a:gd name="connsiteX17" fmla="*/ 2013181 w 5048481"/>
                  <a:gd name="connsiteY17" fmla="*/ 768350 h 1589885"/>
                  <a:gd name="connsiteX18" fmla="*/ 2095731 w 5048481"/>
                  <a:gd name="connsiteY18" fmla="*/ 742950 h 1589885"/>
                  <a:gd name="connsiteX19" fmla="*/ 2222731 w 5048481"/>
                  <a:gd name="connsiteY19" fmla="*/ 685800 h 1589885"/>
                  <a:gd name="connsiteX20" fmla="*/ 2356081 w 5048481"/>
                  <a:gd name="connsiteY20" fmla="*/ 1028700 h 1589885"/>
                  <a:gd name="connsiteX21" fmla="*/ 2489431 w 5048481"/>
                  <a:gd name="connsiteY21" fmla="*/ 1022350 h 1589885"/>
                  <a:gd name="connsiteX22" fmla="*/ 2584681 w 5048481"/>
                  <a:gd name="connsiteY22" fmla="*/ 1022350 h 1589885"/>
                  <a:gd name="connsiteX23" fmla="*/ 2724381 w 5048481"/>
                  <a:gd name="connsiteY23" fmla="*/ 1111250 h 1589885"/>
                  <a:gd name="connsiteX24" fmla="*/ 2806931 w 5048481"/>
                  <a:gd name="connsiteY24" fmla="*/ 1111250 h 1589885"/>
                  <a:gd name="connsiteX25" fmla="*/ 2921231 w 5048481"/>
                  <a:gd name="connsiteY25" fmla="*/ 1060450 h 1589885"/>
                  <a:gd name="connsiteX26" fmla="*/ 3029181 w 5048481"/>
                  <a:gd name="connsiteY26" fmla="*/ 1009650 h 1589885"/>
                  <a:gd name="connsiteX27" fmla="*/ 3124431 w 5048481"/>
                  <a:gd name="connsiteY27" fmla="*/ 1009650 h 1589885"/>
                  <a:gd name="connsiteX28" fmla="*/ 3194281 w 5048481"/>
                  <a:gd name="connsiteY28" fmla="*/ 768350 h 1589885"/>
                  <a:gd name="connsiteX29" fmla="*/ 3238731 w 5048481"/>
                  <a:gd name="connsiteY29" fmla="*/ 755650 h 1589885"/>
                  <a:gd name="connsiteX30" fmla="*/ 3441931 w 5048481"/>
                  <a:gd name="connsiteY30" fmla="*/ 749300 h 1589885"/>
                  <a:gd name="connsiteX31" fmla="*/ 3505431 w 5048481"/>
                  <a:gd name="connsiteY31" fmla="*/ 736600 h 1589885"/>
                  <a:gd name="connsiteX32" fmla="*/ 3607031 w 5048481"/>
                  <a:gd name="connsiteY32" fmla="*/ 647700 h 1589885"/>
                  <a:gd name="connsiteX33" fmla="*/ 3651481 w 5048481"/>
                  <a:gd name="connsiteY33" fmla="*/ 641350 h 1589885"/>
                  <a:gd name="connsiteX34" fmla="*/ 3873731 w 5048481"/>
                  <a:gd name="connsiteY34" fmla="*/ 622300 h 1589885"/>
                  <a:gd name="connsiteX35" fmla="*/ 3956281 w 5048481"/>
                  <a:gd name="connsiteY35" fmla="*/ 609600 h 1589885"/>
                  <a:gd name="connsiteX36" fmla="*/ 4064231 w 5048481"/>
                  <a:gd name="connsiteY36" fmla="*/ 590550 h 1589885"/>
                  <a:gd name="connsiteX37" fmla="*/ 4115031 w 5048481"/>
                  <a:gd name="connsiteY37" fmla="*/ 495300 h 1589885"/>
                  <a:gd name="connsiteX38" fmla="*/ 4191231 w 5048481"/>
                  <a:gd name="connsiteY38" fmla="*/ 438150 h 1589885"/>
                  <a:gd name="connsiteX39" fmla="*/ 4267431 w 5048481"/>
                  <a:gd name="connsiteY39" fmla="*/ 222250 h 1589885"/>
                  <a:gd name="connsiteX40" fmla="*/ 4299181 w 5048481"/>
                  <a:gd name="connsiteY40" fmla="*/ 82550 h 1589885"/>
                  <a:gd name="connsiteX41" fmla="*/ 4381731 w 5048481"/>
                  <a:gd name="connsiteY41" fmla="*/ 0 h 1589885"/>
                  <a:gd name="connsiteX42" fmla="*/ 4642081 w 5048481"/>
                  <a:gd name="connsiteY42" fmla="*/ 0 h 1589885"/>
                  <a:gd name="connsiteX43" fmla="*/ 4838931 w 5048481"/>
                  <a:gd name="connsiteY43" fmla="*/ 330200 h 1589885"/>
                  <a:gd name="connsiteX44" fmla="*/ 5048481 w 5048481"/>
                  <a:gd name="connsiteY44" fmla="*/ 323850 h 1589885"/>
                  <a:gd name="connsiteX0" fmla="*/ 0 w 5133975"/>
                  <a:gd name="connsiteY0" fmla="*/ 1458118 h 1581484"/>
                  <a:gd name="connsiteX1" fmla="*/ 113678 w 5133975"/>
                  <a:gd name="connsiteY1" fmla="*/ 1507238 h 1581484"/>
                  <a:gd name="connsiteX2" fmla="*/ 97802 w 5133975"/>
                  <a:gd name="connsiteY2" fmla="*/ 348363 h 1581484"/>
                  <a:gd name="connsiteX3" fmla="*/ 320675 w 5133975"/>
                  <a:gd name="connsiteY3" fmla="*/ 336550 h 1581484"/>
                  <a:gd name="connsiteX4" fmla="*/ 536575 w 5133975"/>
                  <a:gd name="connsiteY4" fmla="*/ 0 h 1581484"/>
                  <a:gd name="connsiteX5" fmla="*/ 752475 w 5133975"/>
                  <a:gd name="connsiteY5" fmla="*/ 19050 h 1581484"/>
                  <a:gd name="connsiteX6" fmla="*/ 835025 w 5133975"/>
                  <a:gd name="connsiteY6" fmla="*/ 69850 h 1581484"/>
                  <a:gd name="connsiteX7" fmla="*/ 866775 w 5133975"/>
                  <a:gd name="connsiteY7" fmla="*/ 114300 h 1581484"/>
                  <a:gd name="connsiteX8" fmla="*/ 1069975 w 5133975"/>
                  <a:gd name="connsiteY8" fmla="*/ 425450 h 1581484"/>
                  <a:gd name="connsiteX9" fmla="*/ 1120775 w 5133975"/>
                  <a:gd name="connsiteY9" fmla="*/ 457200 h 1581484"/>
                  <a:gd name="connsiteX10" fmla="*/ 1184275 w 5133975"/>
                  <a:gd name="connsiteY10" fmla="*/ 457200 h 1581484"/>
                  <a:gd name="connsiteX11" fmla="*/ 1279525 w 5133975"/>
                  <a:gd name="connsiteY11" fmla="*/ 476250 h 1581484"/>
                  <a:gd name="connsiteX12" fmla="*/ 1330325 w 5133975"/>
                  <a:gd name="connsiteY12" fmla="*/ 501650 h 1581484"/>
                  <a:gd name="connsiteX13" fmla="*/ 1450975 w 5133975"/>
                  <a:gd name="connsiteY13" fmla="*/ 654050 h 1581484"/>
                  <a:gd name="connsiteX14" fmla="*/ 1527175 w 5133975"/>
                  <a:gd name="connsiteY14" fmla="*/ 704850 h 1581484"/>
                  <a:gd name="connsiteX15" fmla="*/ 1584325 w 5133975"/>
                  <a:gd name="connsiteY15" fmla="*/ 704850 h 1581484"/>
                  <a:gd name="connsiteX16" fmla="*/ 2028825 w 5133975"/>
                  <a:gd name="connsiteY16" fmla="*/ 768350 h 1581484"/>
                  <a:gd name="connsiteX17" fmla="*/ 2098675 w 5133975"/>
                  <a:gd name="connsiteY17" fmla="*/ 768350 h 1581484"/>
                  <a:gd name="connsiteX18" fmla="*/ 2181225 w 5133975"/>
                  <a:gd name="connsiteY18" fmla="*/ 742950 h 1581484"/>
                  <a:gd name="connsiteX19" fmla="*/ 2308225 w 5133975"/>
                  <a:gd name="connsiteY19" fmla="*/ 685800 h 1581484"/>
                  <a:gd name="connsiteX20" fmla="*/ 2441575 w 5133975"/>
                  <a:gd name="connsiteY20" fmla="*/ 1028700 h 1581484"/>
                  <a:gd name="connsiteX21" fmla="*/ 2574925 w 5133975"/>
                  <a:gd name="connsiteY21" fmla="*/ 1022350 h 1581484"/>
                  <a:gd name="connsiteX22" fmla="*/ 2670175 w 5133975"/>
                  <a:gd name="connsiteY22" fmla="*/ 1022350 h 1581484"/>
                  <a:gd name="connsiteX23" fmla="*/ 2809875 w 5133975"/>
                  <a:gd name="connsiteY23" fmla="*/ 1111250 h 1581484"/>
                  <a:gd name="connsiteX24" fmla="*/ 2892425 w 5133975"/>
                  <a:gd name="connsiteY24" fmla="*/ 1111250 h 1581484"/>
                  <a:gd name="connsiteX25" fmla="*/ 3006725 w 5133975"/>
                  <a:gd name="connsiteY25" fmla="*/ 1060450 h 1581484"/>
                  <a:gd name="connsiteX26" fmla="*/ 3114675 w 5133975"/>
                  <a:gd name="connsiteY26" fmla="*/ 1009650 h 1581484"/>
                  <a:gd name="connsiteX27" fmla="*/ 3209925 w 5133975"/>
                  <a:gd name="connsiteY27" fmla="*/ 1009650 h 1581484"/>
                  <a:gd name="connsiteX28" fmla="*/ 3279775 w 5133975"/>
                  <a:gd name="connsiteY28" fmla="*/ 768350 h 1581484"/>
                  <a:gd name="connsiteX29" fmla="*/ 3324225 w 5133975"/>
                  <a:gd name="connsiteY29" fmla="*/ 755650 h 1581484"/>
                  <a:gd name="connsiteX30" fmla="*/ 3527425 w 5133975"/>
                  <a:gd name="connsiteY30" fmla="*/ 749300 h 1581484"/>
                  <a:gd name="connsiteX31" fmla="*/ 3590925 w 5133975"/>
                  <a:gd name="connsiteY31" fmla="*/ 736600 h 1581484"/>
                  <a:gd name="connsiteX32" fmla="*/ 3692525 w 5133975"/>
                  <a:gd name="connsiteY32" fmla="*/ 647700 h 1581484"/>
                  <a:gd name="connsiteX33" fmla="*/ 3736975 w 5133975"/>
                  <a:gd name="connsiteY33" fmla="*/ 641350 h 1581484"/>
                  <a:gd name="connsiteX34" fmla="*/ 3959225 w 5133975"/>
                  <a:gd name="connsiteY34" fmla="*/ 622300 h 1581484"/>
                  <a:gd name="connsiteX35" fmla="*/ 4041775 w 5133975"/>
                  <a:gd name="connsiteY35" fmla="*/ 609600 h 1581484"/>
                  <a:gd name="connsiteX36" fmla="*/ 4149725 w 5133975"/>
                  <a:gd name="connsiteY36" fmla="*/ 590550 h 1581484"/>
                  <a:gd name="connsiteX37" fmla="*/ 4200525 w 5133975"/>
                  <a:gd name="connsiteY37" fmla="*/ 495300 h 1581484"/>
                  <a:gd name="connsiteX38" fmla="*/ 4276725 w 5133975"/>
                  <a:gd name="connsiteY38" fmla="*/ 438150 h 1581484"/>
                  <a:gd name="connsiteX39" fmla="*/ 4352925 w 5133975"/>
                  <a:gd name="connsiteY39" fmla="*/ 222250 h 1581484"/>
                  <a:gd name="connsiteX40" fmla="*/ 4384675 w 5133975"/>
                  <a:gd name="connsiteY40" fmla="*/ 82550 h 1581484"/>
                  <a:gd name="connsiteX41" fmla="*/ 4467225 w 5133975"/>
                  <a:gd name="connsiteY41" fmla="*/ 0 h 1581484"/>
                  <a:gd name="connsiteX42" fmla="*/ 4727575 w 5133975"/>
                  <a:gd name="connsiteY42" fmla="*/ 0 h 1581484"/>
                  <a:gd name="connsiteX43" fmla="*/ 4924425 w 5133975"/>
                  <a:gd name="connsiteY43" fmla="*/ 330200 h 1581484"/>
                  <a:gd name="connsiteX44" fmla="*/ 5133975 w 5133975"/>
                  <a:gd name="connsiteY44" fmla="*/ 323850 h 1581484"/>
                  <a:gd name="connsiteX0" fmla="*/ 716989 w 5048482"/>
                  <a:gd name="connsiteY0" fmla="*/ 1515268 h 1594824"/>
                  <a:gd name="connsiteX1" fmla="*/ 28185 w 5048482"/>
                  <a:gd name="connsiteY1" fmla="*/ 1507238 h 1594824"/>
                  <a:gd name="connsiteX2" fmla="*/ 12309 w 5048482"/>
                  <a:gd name="connsiteY2" fmla="*/ 348363 h 1594824"/>
                  <a:gd name="connsiteX3" fmla="*/ 235182 w 5048482"/>
                  <a:gd name="connsiteY3" fmla="*/ 336550 h 1594824"/>
                  <a:gd name="connsiteX4" fmla="*/ 451082 w 5048482"/>
                  <a:gd name="connsiteY4" fmla="*/ 0 h 1594824"/>
                  <a:gd name="connsiteX5" fmla="*/ 666982 w 5048482"/>
                  <a:gd name="connsiteY5" fmla="*/ 19050 h 1594824"/>
                  <a:gd name="connsiteX6" fmla="*/ 749532 w 5048482"/>
                  <a:gd name="connsiteY6" fmla="*/ 69850 h 1594824"/>
                  <a:gd name="connsiteX7" fmla="*/ 781282 w 5048482"/>
                  <a:gd name="connsiteY7" fmla="*/ 114300 h 1594824"/>
                  <a:gd name="connsiteX8" fmla="*/ 984482 w 5048482"/>
                  <a:gd name="connsiteY8" fmla="*/ 425450 h 1594824"/>
                  <a:gd name="connsiteX9" fmla="*/ 1035282 w 5048482"/>
                  <a:gd name="connsiteY9" fmla="*/ 457200 h 1594824"/>
                  <a:gd name="connsiteX10" fmla="*/ 1098782 w 5048482"/>
                  <a:gd name="connsiteY10" fmla="*/ 457200 h 1594824"/>
                  <a:gd name="connsiteX11" fmla="*/ 1194032 w 5048482"/>
                  <a:gd name="connsiteY11" fmla="*/ 476250 h 1594824"/>
                  <a:gd name="connsiteX12" fmla="*/ 1244832 w 5048482"/>
                  <a:gd name="connsiteY12" fmla="*/ 501650 h 1594824"/>
                  <a:gd name="connsiteX13" fmla="*/ 1365482 w 5048482"/>
                  <a:gd name="connsiteY13" fmla="*/ 654050 h 1594824"/>
                  <a:gd name="connsiteX14" fmla="*/ 1441682 w 5048482"/>
                  <a:gd name="connsiteY14" fmla="*/ 704850 h 1594824"/>
                  <a:gd name="connsiteX15" fmla="*/ 1498832 w 5048482"/>
                  <a:gd name="connsiteY15" fmla="*/ 704850 h 1594824"/>
                  <a:gd name="connsiteX16" fmla="*/ 1943332 w 5048482"/>
                  <a:gd name="connsiteY16" fmla="*/ 768350 h 1594824"/>
                  <a:gd name="connsiteX17" fmla="*/ 2013182 w 5048482"/>
                  <a:gd name="connsiteY17" fmla="*/ 768350 h 1594824"/>
                  <a:gd name="connsiteX18" fmla="*/ 2095732 w 5048482"/>
                  <a:gd name="connsiteY18" fmla="*/ 742950 h 1594824"/>
                  <a:gd name="connsiteX19" fmla="*/ 2222732 w 5048482"/>
                  <a:gd name="connsiteY19" fmla="*/ 685800 h 1594824"/>
                  <a:gd name="connsiteX20" fmla="*/ 2356082 w 5048482"/>
                  <a:gd name="connsiteY20" fmla="*/ 1028700 h 1594824"/>
                  <a:gd name="connsiteX21" fmla="*/ 2489432 w 5048482"/>
                  <a:gd name="connsiteY21" fmla="*/ 1022350 h 1594824"/>
                  <a:gd name="connsiteX22" fmla="*/ 2584682 w 5048482"/>
                  <a:gd name="connsiteY22" fmla="*/ 1022350 h 1594824"/>
                  <a:gd name="connsiteX23" fmla="*/ 2724382 w 5048482"/>
                  <a:gd name="connsiteY23" fmla="*/ 1111250 h 1594824"/>
                  <a:gd name="connsiteX24" fmla="*/ 2806932 w 5048482"/>
                  <a:gd name="connsiteY24" fmla="*/ 1111250 h 1594824"/>
                  <a:gd name="connsiteX25" fmla="*/ 2921232 w 5048482"/>
                  <a:gd name="connsiteY25" fmla="*/ 1060450 h 1594824"/>
                  <a:gd name="connsiteX26" fmla="*/ 3029182 w 5048482"/>
                  <a:gd name="connsiteY26" fmla="*/ 1009650 h 1594824"/>
                  <a:gd name="connsiteX27" fmla="*/ 3124432 w 5048482"/>
                  <a:gd name="connsiteY27" fmla="*/ 1009650 h 1594824"/>
                  <a:gd name="connsiteX28" fmla="*/ 3194282 w 5048482"/>
                  <a:gd name="connsiteY28" fmla="*/ 768350 h 1594824"/>
                  <a:gd name="connsiteX29" fmla="*/ 3238732 w 5048482"/>
                  <a:gd name="connsiteY29" fmla="*/ 755650 h 1594824"/>
                  <a:gd name="connsiteX30" fmla="*/ 3441932 w 5048482"/>
                  <a:gd name="connsiteY30" fmla="*/ 749300 h 1594824"/>
                  <a:gd name="connsiteX31" fmla="*/ 3505432 w 5048482"/>
                  <a:gd name="connsiteY31" fmla="*/ 736600 h 1594824"/>
                  <a:gd name="connsiteX32" fmla="*/ 3607032 w 5048482"/>
                  <a:gd name="connsiteY32" fmla="*/ 647700 h 1594824"/>
                  <a:gd name="connsiteX33" fmla="*/ 3651482 w 5048482"/>
                  <a:gd name="connsiteY33" fmla="*/ 641350 h 1594824"/>
                  <a:gd name="connsiteX34" fmla="*/ 3873732 w 5048482"/>
                  <a:gd name="connsiteY34" fmla="*/ 622300 h 1594824"/>
                  <a:gd name="connsiteX35" fmla="*/ 3956282 w 5048482"/>
                  <a:gd name="connsiteY35" fmla="*/ 609600 h 1594824"/>
                  <a:gd name="connsiteX36" fmla="*/ 4064232 w 5048482"/>
                  <a:gd name="connsiteY36" fmla="*/ 590550 h 1594824"/>
                  <a:gd name="connsiteX37" fmla="*/ 4115032 w 5048482"/>
                  <a:gd name="connsiteY37" fmla="*/ 495300 h 1594824"/>
                  <a:gd name="connsiteX38" fmla="*/ 4191232 w 5048482"/>
                  <a:gd name="connsiteY38" fmla="*/ 438150 h 1594824"/>
                  <a:gd name="connsiteX39" fmla="*/ 4267432 w 5048482"/>
                  <a:gd name="connsiteY39" fmla="*/ 222250 h 1594824"/>
                  <a:gd name="connsiteX40" fmla="*/ 4299182 w 5048482"/>
                  <a:gd name="connsiteY40" fmla="*/ 82550 h 1594824"/>
                  <a:gd name="connsiteX41" fmla="*/ 4381732 w 5048482"/>
                  <a:gd name="connsiteY41" fmla="*/ 0 h 1594824"/>
                  <a:gd name="connsiteX42" fmla="*/ 4642082 w 5048482"/>
                  <a:gd name="connsiteY42" fmla="*/ 0 h 1594824"/>
                  <a:gd name="connsiteX43" fmla="*/ 4838932 w 5048482"/>
                  <a:gd name="connsiteY43" fmla="*/ 330200 h 1594824"/>
                  <a:gd name="connsiteX44" fmla="*/ 5048482 w 5048482"/>
                  <a:gd name="connsiteY44" fmla="*/ 323850 h 1594824"/>
                  <a:gd name="connsiteX0" fmla="*/ 926539 w 5048482"/>
                  <a:gd name="connsiteY0" fmla="*/ 1489074 h 1588170"/>
                  <a:gd name="connsiteX1" fmla="*/ 28185 w 5048482"/>
                  <a:gd name="connsiteY1" fmla="*/ 1507238 h 1588170"/>
                  <a:gd name="connsiteX2" fmla="*/ 12309 w 5048482"/>
                  <a:gd name="connsiteY2" fmla="*/ 348363 h 1588170"/>
                  <a:gd name="connsiteX3" fmla="*/ 235182 w 5048482"/>
                  <a:gd name="connsiteY3" fmla="*/ 336550 h 1588170"/>
                  <a:gd name="connsiteX4" fmla="*/ 451082 w 5048482"/>
                  <a:gd name="connsiteY4" fmla="*/ 0 h 1588170"/>
                  <a:gd name="connsiteX5" fmla="*/ 666982 w 5048482"/>
                  <a:gd name="connsiteY5" fmla="*/ 19050 h 1588170"/>
                  <a:gd name="connsiteX6" fmla="*/ 749532 w 5048482"/>
                  <a:gd name="connsiteY6" fmla="*/ 69850 h 1588170"/>
                  <a:gd name="connsiteX7" fmla="*/ 781282 w 5048482"/>
                  <a:gd name="connsiteY7" fmla="*/ 114300 h 1588170"/>
                  <a:gd name="connsiteX8" fmla="*/ 984482 w 5048482"/>
                  <a:gd name="connsiteY8" fmla="*/ 425450 h 1588170"/>
                  <a:gd name="connsiteX9" fmla="*/ 1035282 w 5048482"/>
                  <a:gd name="connsiteY9" fmla="*/ 457200 h 1588170"/>
                  <a:gd name="connsiteX10" fmla="*/ 1098782 w 5048482"/>
                  <a:gd name="connsiteY10" fmla="*/ 457200 h 1588170"/>
                  <a:gd name="connsiteX11" fmla="*/ 1194032 w 5048482"/>
                  <a:gd name="connsiteY11" fmla="*/ 476250 h 1588170"/>
                  <a:gd name="connsiteX12" fmla="*/ 1244832 w 5048482"/>
                  <a:gd name="connsiteY12" fmla="*/ 501650 h 1588170"/>
                  <a:gd name="connsiteX13" fmla="*/ 1365482 w 5048482"/>
                  <a:gd name="connsiteY13" fmla="*/ 654050 h 1588170"/>
                  <a:gd name="connsiteX14" fmla="*/ 1441682 w 5048482"/>
                  <a:gd name="connsiteY14" fmla="*/ 704850 h 1588170"/>
                  <a:gd name="connsiteX15" fmla="*/ 1498832 w 5048482"/>
                  <a:gd name="connsiteY15" fmla="*/ 704850 h 1588170"/>
                  <a:gd name="connsiteX16" fmla="*/ 1943332 w 5048482"/>
                  <a:gd name="connsiteY16" fmla="*/ 768350 h 1588170"/>
                  <a:gd name="connsiteX17" fmla="*/ 2013182 w 5048482"/>
                  <a:gd name="connsiteY17" fmla="*/ 768350 h 1588170"/>
                  <a:gd name="connsiteX18" fmla="*/ 2095732 w 5048482"/>
                  <a:gd name="connsiteY18" fmla="*/ 742950 h 1588170"/>
                  <a:gd name="connsiteX19" fmla="*/ 2222732 w 5048482"/>
                  <a:gd name="connsiteY19" fmla="*/ 685800 h 1588170"/>
                  <a:gd name="connsiteX20" fmla="*/ 2356082 w 5048482"/>
                  <a:gd name="connsiteY20" fmla="*/ 1028700 h 1588170"/>
                  <a:gd name="connsiteX21" fmla="*/ 2489432 w 5048482"/>
                  <a:gd name="connsiteY21" fmla="*/ 1022350 h 1588170"/>
                  <a:gd name="connsiteX22" fmla="*/ 2584682 w 5048482"/>
                  <a:gd name="connsiteY22" fmla="*/ 1022350 h 1588170"/>
                  <a:gd name="connsiteX23" fmla="*/ 2724382 w 5048482"/>
                  <a:gd name="connsiteY23" fmla="*/ 1111250 h 1588170"/>
                  <a:gd name="connsiteX24" fmla="*/ 2806932 w 5048482"/>
                  <a:gd name="connsiteY24" fmla="*/ 1111250 h 1588170"/>
                  <a:gd name="connsiteX25" fmla="*/ 2921232 w 5048482"/>
                  <a:gd name="connsiteY25" fmla="*/ 1060450 h 1588170"/>
                  <a:gd name="connsiteX26" fmla="*/ 3029182 w 5048482"/>
                  <a:gd name="connsiteY26" fmla="*/ 1009650 h 1588170"/>
                  <a:gd name="connsiteX27" fmla="*/ 3124432 w 5048482"/>
                  <a:gd name="connsiteY27" fmla="*/ 1009650 h 1588170"/>
                  <a:gd name="connsiteX28" fmla="*/ 3194282 w 5048482"/>
                  <a:gd name="connsiteY28" fmla="*/ 768350 h 1588170"/>
                  <a:gd name="connsiteX29" fmla="*/ 3238732 w 5048482"/>
                  <a:gd name="connsiteY29" fmla="*/ 755650 h 1588170"/>
                  <a:gd name="connsiteX30" fmla="*/ 3441932 w 5048482"/>
                  <a:gd name="connsiteY30" fmla="*/ 749300 h 1588170"/>
                  <a:gd name="connsiteX31" fmla="*/ 3505432 w 5048482"/>
                  <a:gd name="connsiteY31" fmla="*/ 736600 h 1588170"/>
                  <a:gd name="connsiteX32" fmla="*/ 3607032 w 5048482"/>
                  <a:gd name="connsiteY32" fmla="*/ 647700 h 1588170"/>
                  <a:gd name="connsiteX33" fmla="*/ 3651482 w 5048482"/>
                  <a:gd name="connsiteY33" fmla="*/ 641350 h 1588170"/>
                  <a:gd name="connsiteX34" fmla="*/ 3873732 w 5048482"/>
                  <a:gd name="connsiteY34" fmla="*/ 622300 h 1588170"/>
                  <a:gd name="connsiteX35" fmla="*/ 3956282 w 5048482"/>
                  <a:gd name="connsiteY35" fmla="*/ 609600 h 1588170"/>
                  <a:gd name="connsiteX36" fmla="*/ 4064232 w 5048482"/>
                  <a:gd name="connsiteY36" fmla="*/ 590550 h 1588170"/>
                  <a:gd name="connsiteX37" fmla="*/ 4115032 w 5048482"/>
                  <a:gd name="connsiteY37" fmla="*/ 495300 h 1588170"/>
                  <a:gd name="connsiteX38" fmla="*/ 4191232 w 5048482"/>
                  <a:gd name="connsiteY38" fmla="*/ 438150 h 1588170"/>
                  <a:gd name="connsiteX39" fmla="*/ 4267432 w 5048482"/>
                  <a:gd name="connsiteY39" fmla="*/ 222250 h 1588170"/>
                  <a:gd name="connsiteX40" fmla="*/ 4299182 w 5048482"/>
                  <a:gd name="connsiteY40" fmla="*/ 82550 h 1588170"/>
                  <a:gd name="connsiteX41" fmla="*/ 4381732 w 5048482"/>
                  <a:gd name="connsiteY41" fmla="*/ 0 h 1588170"/>
                  <a:gd name="connsiteX42" fmla="*/ 4642082 w 5048482"/>
                  <a:gd name="connsiteY42" fmla="*/ 0 h 1588170"/>
                  <a:gd name="connsiteX43" fmla="*/ 4838932 w 5048482"/>
                  <a:gd name="connsiteY43" fmla="*/ 330200 h 1588170"/>
                  <a:gd name="connsiteX44" fmla="*/ 5048482 w 5048482"/>
                  <a:gd name="connsiteY44" fmla="*/ 323850 h 1588170"/>
                  <a:gd name="connsiteX0" fmla="*/ 926539 w 5048482"/>
                  <a:gd name="connsiteY0" fmla="*/ 1489074 h 1527242"/>
                  <a:gd name="connsiteX1" fmla="*/ 28185 w 5048482"/>
                  <a:gd name="connsiteY1" fmla="*/ 1507238 h 1527242"/>
                  <a:gd name="connsiteX2" fmla="*/ 12309 w 5048482"/>
                  <a:gd name="connsiteY2" fmla="*/ 348363 h 1527242"/>
                  <a:gd name="connsiteX3" fmla="*/ 235182 w 5048482"/>
                  <a:gd name="connsiteY3" fmla="*/ 336550 h 1527242"/>
                  <a:gd name="connsiteX4" fmla="*/ 451082 w 5048482"/>
                  <a:gd name="connsiteY4" fmla="*/ 0 h 1527242"/>
                  <a:gd name="connsiteX5" fmla="*/ 666982 w 5048482"/>
                  <a:gd name="connsiteY5" fmla="*/ 19050 h 1527242"/>
                  <a:gd name="connsiteX6" fmla="*/ 749532 w 5048482"/>
                  <a:gd name="connsiteY6" fmla="*/ 69850 h 1527242"/>
                  <a:gd name="connsiteX7" fmla="*/ 781282 w 5048482"/>
                  <a:gd name="connsiteY7" fmla="*/ 114300 h 1527242"/>
                  <a:gd name="connsiteX8" fmla="*/ 984482 w 5048482"/>
                  <a:gd name="connsiteY8" fmla="*/ 425450 h 1527242"/>
                  <a:gd name="connsiteX9" fmla="*/ 1035282 w 5048482"/>
                  <a:gd name="connsiteY9" fmla="*/ 457200 h 1527242"/>
                  <a:gd name="connsiteX10" fmla="*/ 1098782 w 5048482"/>
                  <a:gd name="connsiteY10" fmla="*/ 457200 h 1527242"/>
                  <a:gd name="connsiteX11" fmla="*/ 1194032 w 5048482"/>
                  <a:gd name="connsiteY11" fmla="*/ 476250 h 1527242"/>
                  <a:gd name="connsiteX12" fmla="*/ 1244832 w 5048482"/>
                  <a:gd name="connsiteY12" fmla="*/ 501650 h 1527242"/>
                  <a:gd name="connsiteX13" fmla="*/ 1365482 w 5048482"/>
                  <a:gd name="connsiteY13" fmla="*/ 654050 h 1527242"/>
                  <a:gd name="connsiteX14" fmla="*/ 1441682 w 5048482"/>
                  <a:gd name="connsiteY14" fmla="*/ 704850 h 1527242"/>
                  <a:gd name="connsiteX15" fmla="*/ 1498832 w 5048482"/>
                  <a:gd name="connsiteY15" fmla="*/ 704850 h 1527242"/>
                  <a:gd name="connsiteX16" fmla="*/ 1943332 w 5048482"/>
                  <a:gd name="connsiteY16" fmla="*/ 768350 h 1527242"/>
                  <a:gd name="connsiteX17" fmla="*/ 2013182 w 5048482"/>
                  <a:gd name="connsiteY17" fmla="*/ 768350 h 1527242"/>
                  <a:gd name="connsiteX18" fmla="*/ 2095732 w 5048482"/>
                  <a:gd name="connsiteY18" fmla="*/ 742950 h 1527242"/>
                  <a:gd name="connsiteX19" fmla="*/ 2222732 w 5048482"/>
                  <a:gd name="connsiteY19" fmla="*/ 685800 h 1527242"/>
                  <a:gd name="connsiteX20" fmla="*/ 2356082 w 5048482"/>
                  <a:gd name="connsiteY20" fmla="*/ 1028700 h 1527242"/>
                  <a:gd name="connsiteX21" fmla="*/ 2489432 w 5048482"/>
                  <a:gd name="connsiteY21" fmla="*/ 1022350 h 1527242"/>
                  <a:gd name="connsiteX22" fmla="*/ 2584682 w 5048482"/>
                  <a:gd name="connsiteY22" fmla="*/ 1022350 h 1527242"/>
                  <a:gd name="connsiteX23" fmla="*/ 2724382 w 5048482"/>
                  <a:gd name="connsiteY23" fmla="*/ 1111250 h 1527242"/>
                  <a:gd name="connsiteX24" fmla="*/ 2806932 w 5048482"/>
                  <a:gd name="connsiteY24" fmla="*/ 1111250 h 1527242"/>
                  <a:gd name="connsiteX25" fmla="*/ 2921232 w 5048482"/>
                  <a:gd name="connsiteY25" fmla="*/ 1060450 h 1527242"/>
                  <a:gd name="connsiteX26" fmla="*/ 3029182 w 5048482"/>
                  <a:gd name="connsiteY26" fmla="*/ 1009650 h 1527242"/>
                  <a:gd name="connsiteX27" fmla="*/ 3124432 w 5048482"/>
                  <a:gd name="connsiteY27" fmla="*/ 1009650 h 1527242"/>
                  <a:gd name="connsiteX28" fmla="*/ 3194282 w 5048482"/>
                  <a:gd name="connsiteY28" fmla="*/ 768350 h 1527242"/>
                  <a:gd name="connsiteX29" fmla="*/ 3238732 w 5048482"/>
                  <a:gd name="connsiteY29" fmla="*/ 755650 h 1527242"/>
                  <a:gd name="connsiteX30" fmla="*/ 3441932 w 5048482"/>
                  <a:gd name="connsiteY30" fmla="*/ 749300 h 1527242"/>
                  <a:gd name="connsiteX31" fmla="*/ 3505432 w 5048482"/>
                  <a:gd name="connsiteY31" fmla="*/ 736600 h 1527242"/>
                  <a:gd name="connsiteX32" fmla="*/ 3607032 w 5048482"/>
                  <a:gd name="connsiteY32" fmla="*/ 647700 h 1527242"/>
                  <a:gd name="connsiteX33" fmla="*/ 3651482 w 5048482"/>
                  <a:gd name="connsiteY33" fmla="*/ 641350 h 1527242"/>
                  <a:gd name="connsiteX34" fmla="*/ 3873732 w 5048482"/>
                  <a:gd name="connsiteY34" fmla="*/ 622300 h 1527242"/>
                  <a:gd name="connsiteX35" fmla="*/ 3956282 w 5048482"/>
                  <a:gd name="connsiteY35" fmla="*/ 609600 h 1527242"/>
                  <a:gd name="connsiteX36" fmla="*/ 4064232 w 5048482"/>
                  <a:gd name="connsiteY36" fmla="*/ 590550 h 1527242"/>
                  <a:gd name="connsiteX37" fmla="*/ 4115032 w 5048482"/>
                  <a:gd name="connsiteY37" fmla="*/ 495300 h 1527242"/>
                  <a:gd name="connsiteX38" fmla="*/ 4191232 w 5048482"/>
                  <a:gd name="connsiteY38" fmla="*/ 438150 h 1527242"/>
                  <a:gd name="connsiteX39" fmla="*/ 4267432 w 5048482"/>
                  <a:gd name="connsiteY39" fmla="*/ 222250 h 1527242"/>
                  <a:gd name="connsiteX40" fmla="*/ 4299182 w 5048482"/>
                  <a:gd name="connsiteY40" fmla="*/ 82550 h 1527242"/>
                  <a:gd name="connsiteX41" fmla="*/ 4381732 w 5048482"/>
                  <a:gd name="connsiteY41" fmla="*/ 0 h 1527242"/>
                  <a:gd name="connsiteX42" fmla="*/ 4642082 w 5048482"/>
                  <a:gd name="connsiteY42" fmla="*/ 0 h 1527242"/>
                  <a:gd name="connsiteX43" fmla="*/ 4838932 w 5048482"/>
                  <a:gd name="connsiteY43" fmla="*/ 330200 h 1527242"/>
                  <a:gd name="connsiteX44" fmla="*/ 5048482 w 5048482"/>
                  <a:gd name="connsiteY44" fmla="*/ 323850 h 1527242"/>
                  <a:gd name="connsiteX0" fmla="*/ 5066739 w 5066739"/>
                  <a:gd name="connsiteY0" fmla="*/ 1495424 h 1528497"/>
                  <a:gd name="connsiteX1" fmla="*/ 28185 w 5066739"/>
                  <a:gd name="connsiteY1" fmla="*/ 1507238 h 1528497"/>
                  <a:gd name="connsiteX2" fmla="*/ 12309 w 5066739"/>
                  <a:gd name="connsiteY2" fmla="*/ 348363 h 1528497"/>
                  <a:gd name="connsiteX3" fmla="*/ 235182 w 5066739"/>
                  <a:gd name="connsiteY3" fmla="*/ 336550 h 1528497"/>
                  <a:gd name="connsiteX4" fmla="*/ 451082 w 5066739"/>
                  <a:gd name="connsiteY4" fmla="*/ 0 h 1528497"/>
                  <a:gd name="connsiteX5" fmla="*/ 666982 w 5066739"/>
                  <a:gd name="connsiteY5" fmla="*/ 19050 h 1528497"/>
                  <a:gd name="connsiteX6" fmla="*/ 749532 w 5066739"/>
                  <a:gd name="connsiteY6" fmla="*/ 69850 h 1528497"/>
                  <a:gd name="connsiteX7" fmla="*/ 781282 w 5066739"/>
                  <a:gd name="connsiteY7" fmla="*/ 114300 h 1528497"/>
                  <a:gd name="connsiteX8" fmla="*/ 984482 w 5066739"/>
                  <a:gd name="connsiteY8" fmla="*/ 425450 h 1528497"/>
                  <a:gd name="connsiteX9" fmla="*/ 1035282 w 5066739"/>
                  <a:gd name="connsiteY9" fmla="*/ 457200 h 1528497"/>
                  <a:gd name="connsiteX10" fmla="*/ 1098782 w 5066739"/>
                  <a:gd name="connsiteY10" fmla="*/ 457200 h 1528497"/>
                  <a:gd name="connsiteX11" fmla="*/ 1194032 w 5066739"/>
                  <a:gd name="connsiteY11" fmla="*/ 476250 h 1528497"/>
                  <a:gd name="connsiteX12" fmla="*/ 1244832 w 5066739"/>
                  <a:gd name="connsiteY12" fmla="*/ 501650 h 1528497"/>
                  <a:gd name="connsiteX13" fmla="*/ 1365482 w 5066739"/>
                  <a:gd name="connsiteY13" fmla="*/ 654050 h 1528497"/>
                  <a:gd name="connsiteX14" fmla="*/ 1441682 w 5066739"/>
                  <a:gd name="connsiteY14" fmla="*/ 704850 h 1528497"/>
                  <a:gd name="connsiteX15" fmla="*/ 1498832 w 5066739"/>
                  <a:gd name="connsiteY15" fmla="*/ 704850 h 1528497"/>
                  <a:gd name="connsiteX16" fmla="*/ 1943332 w 5066739"/>
                  <a:gd name="connsiteY16" fmla="*/ 768350 h 1528497"/>
                  <a:gd name="connsiteX17" fmla="*/ 2013182 w 5066739"/>
                  <a:gd name="connsiteY17" fmla="*/ 768350 h 1528497"/>
                  <a:gd name="connsiteX18" fmla="*/ 2095732 w 5066739"/>
                  <a:gd name="connsiteY18" fmla="*/ 742950 h 1528497"/>
                  <a:gd name="connsiteX19" fmla="*/ 2222732 w 5066739"/>
                  <a:gd name="connsiteY19" fmla="*/ 685800 h 1528497"/>
                  <a:gd name="connsiteX20" fmla="*/ 2356082 w 5066739"/>
                  <a:gd name="connsiteY20" fmla="*/ 1028700 h 1528497"/>
                  <a:gd name="connsiteX21" fmla="*/ 2489432 w 5066739"/>
                  <a:gd name="connsiteY21" fmla="*/ 1022350 h 1528497"/>
                  <a:gd name="connsiteX22" fmla="*/ 2584682 w 5066739"/>
                  <a:gd name="connsiteY22" fmla="*/ 1022350 h 1528497"/>
                  <a:gd name="connsiteX23" fmla="*/ 2724382 w 5066739"/>
                  <a:gd name="connsiteY23" fmla="*/ 1111250 h 1528497"/>
                  <a:gd name="connsiteX24" fmla="*/ 2806932 w 5066739"/>
                  <a:gd name="connsiteY24" fmla="*/ 1111250 h 1528497"/>
                  <a:gd name="connsiteX25" fmla="*/ 2921232 w 5066739"/>
                  <a:gd name="connsiteY25" fmla="*/ 1060450 h 1528497"/>
                  <a:gd name="connsiteX26" fmla="*/ 3029182 w 5066739"/>
                  <a:gd name="connsiteY26" fmla="*/ 1009650 h 1528497"/>
                  <a:gd name="connsiteX27" fmla="*/ 3124432 w 5066739"/>
                  <a:gd name="connsiteY27" fmla="*/ 1009650 h 1528497"/>
                  <a:gd name="connsiteX28" fmla="*/ 3194282 w 5066739"/>
                  <a:gd name="connsiteY28" fmla="*/ 768350 h 1528497"/>
                  <a:gd name="connsiteX29" fmla="*/ 3238732 w 5066739"/>
                  <a:gd name="connsiteY29" fmla="*/ 755650 h 1528497"/>
                  <a:gd name="connsiteX30" fmla="*/ 3441932 w 5066739"/>
                  <a:gd name="connsiteY30" fmla="*/ 749300 h 1528497"/>
                  <a:gd name="connsiteX31" fmla="*/ 3505432 w 5066739"/>
                  <a:gd name="connsiteY31" fmla="*/ 736600 h 1528497"/>
                  <a:gd name="connsiteX32" fmla="*/ 3607032 w 5066739"/>
                  <a:gd name="connsiteY32" fmla="*/ 647700 h 1528497"/>
                  <a:gd name="connsiteX33" fmla="*/ 3651482 w 5066739"/>
                  <a:gd name="connsiteY33" fmla="*/ 641350 h 1528497"/>
                  <a:gd name="connsiteX34" fmla="*/ 3873732 w 5066739"/>
                  <a:gd name="connsiteY34" fmla="*/ 622300 h 1528497"/>
                  <a:gd name="connsiteX35" fmla="*/ 3956282 w 5066739"/>
                  <a:gd name="connsiteY35" fmla="*/ 609600 h 1528497"/>
                  <a:gd name="connsiteX36" fmla="*/ 4064232 w 5066739"/>
                  <a:gd name="connsiteY36" fmla="*/ 590550 h 1528497"/>
                  <a:gd name="connsiteX37" fmla="*/ 4115032 w 5066739"/>
                  <a:gd name="connsiteY37" fmla="*/ 495300 h 1528497"/>
                  <a:gd name="connsiteX38" fmla="*/ 4191232 w 5066739"/>
                  <a:gd name="connsiteY38" fmla="*/ 438150 h 1528497"/>
                  <a:gd name="connsiteX39" fmla="*/ 4267432 w 5066739"/>
                  <a:gd name="connsiteY39" fmla="*/ 222250 h 1528497"/>
                  <a:gd name="connsiteX40" fmla="*/ 4299182 w 5066739"/>
                  <a:gd name="connsiteY40" fmla="*/ 82550 h 1528497"/>
                  <a:gd name="connsiteX41" fmla="*/ 4381732 w 5066739"/>
                  <a:gd name="connsiteY41" fmla="*/ 0 h 1528497"/>
                  <a:gd name="connsiteX42" fmla="*/ 4642082 w 5066739"/>
                  <a:gd name="connsiteY42" fmla="*/ 0 h 1528497"/>
                  <a:gd name="connsiteX43" fmla="*/ 4838932 w 5066739"/>
                  <a:gd name="connsiteY43" fmla="*/ 330200 h 1528497"/>
                  <a:gd name="connsiteX44" fmla="*/ 5048482 w 5066739"/>
                  <a:gd name="connsiteY44" fmla="*/ 323850 h 1528497"/>
                  <a:gd name="connsiteX0" fmla="*/ 5066739 w 5066739"/>
                  <a:gd name="connsiteY0" fmla="*/ 1495424 h 1507238"/>
                  <a:gd name="connsiteX1" fmla="*/ 28185 w 5066739"/>
                  <a:gd name="connsiteY1" fmla="*/ 1507238 h 1507238"/>
                  <a:gd name="connsiteX2" fmla="*/ 12309 w 5066739"/>
                  <a:gd name="connsiteY2" fmla="*/ 348363 h 1507238"/>
                  <a:gd name="connsiteX3" fmla="*/ 235182 w 5066739"/>
                  <a:gd name="connsiteY3" fmla="*/ 336550 h 1507238"/>
                  <a:gd name="connsiteX4" fmla="*/ 451082 w 5066739"/>
                  <a:gd name="connsiteY4" fmla="*/ 0 h 1507238"/>
                  <a:gd name="connsiteX5" fmla="*/ 666982 w 5066739"/>
                  <a:gd name="connsiteY5" fmla="*/ 19050 h 1507238"/>
                  <a:gd name="connsiteX6" fmla="*/ 749532 w 5066739"/>
                  <a:gd name="connsiteY6" fmla="*/ 69850 h 1507238"/>
                  <a:gd name="connsiteX7" fmla="*/ 781282 w 5066739"/>
                  <a:gd name="connsiteY7" fmla="*/ 114300 h 1507238"/>
                  <a:gd name="connsiteX8" fmla="*/ 984482 w 5066739"/>
                  <a:gd name="connsiteY8" fmla="*/ 425450 h 1507238"/>
                  <a:gd name="connsiteX9" fmla="*/ 1035282 w 5066739"/>
                  <a:gd name="connsiteY9" fmla="*/ 457200 h 1507238"/>
                  <a:gd name="connsiteX10" fmla="*/ 1098782 w 5066739"/>
                  <a:gd name="connsiteY10" fmla="*/ 457200 h 1507238"/>
                  <a:gd name="connsiteX11" fmla="*/ 1194032 w 5066739"/>
                  <a:gd name="connsiteY11" fmla="*/ 476250 h 1507238"/>
                  <a:gd name="connsiteX12" fmla="*/ 1244832 w 5066739"/>
                  <a:gd name="connsiteY12" fmla="*/ 501650 h 1507238"/>
                  <a:gd name="connsiteX13" fmla="*/ 1365482 w 5066739"/>
                  <a:gd name="connsiteY13" fmla="*/ 654050 h 1507238"/>
                  <a:gd name="connsiteX14" fmla="*/ 1441682 w 5066739"/>
                  <a:gd name="connsiteY14" fmla="*/ 704850 h 1507238"/>
                  <a:gd name="connsiteX15" fmla="*/ 1498832 w 5066739"/>
                  <a:gd name="connsiteY15" fmla="*/ 704850 h 1507238"/>
                  <a:gd name="connsiteX16" fmla="*/ 1943332 w 5066739"/>
                  <a:gd name="connsiteY16" fmla="*/ 768350 h 1507238"/>
                  <a:gd name="connsiteX17" fmla="*/ 2013182 w 5066739"/>
                  <a:gd name="connsiteY17" fmla="*/ 768350 h 1507238"/>
                  <a:gd name="connsiteX18" fmla="*/ 2095732 w 5066739"/>
                  <a:gd name="connsiteY18" fmla="*/ 742950 h 1507238"/>
                  <a:gd name="connsiteX19" fmla="*/ 2222732 w 5066739"/>
                  <a:gd name="connsiteY19" fmla="*/ 685800 h 1507238"/>
                  <a:gd name="connsiteX20" fmla="*/ 2356082 w 5066739"/>
                  <a:gd name="connsiteY20" fmla="*/ 1028700 h 1507238"/>
                  <a:gd name="connsiteX21" fmla="*/ 2489432 w 5066739"/>
                  <a:gd name="connsiteY21" fmla="*/ 1022350 h 1507238"/>
                  <a:gd name="connsiteX22" fmla="*/ 2584682 w 5066739"/>
                  <a:gd name="connsiteY22" fmla="*/ 1022350 h 1507238"/>
                  <a:gd name="connsiteX23" fmla="*/ 2724382 w 5066739"/>
                  <a:gd name="connsiteY23" fmla="*/ 1111250 h 1507238"/>
                  <a:gd name="connsiteX24" fmla="*/ 2806932 w 5066739"/>
                  <a:gd name="connsiteY24" fmla="*/ 1111250 h 1507238"/>
                  <a:gd name="connsiteX25" fmla="*/ 2921232 w 5066739"/>
                  <a:gd name="connsiteY25" fmla="*/ 1060450 h 1507238"/>
                  <a:gd name="connsiteX26" fmla="*/ 3029182 w 5066739"/>
                  <a:gd name="connsiteY26" fmla="*/ 1009650 h 1507238"/>
                  <a:gd name="connsiteX27" fmla="*/ 3124432 w 5066739"/>
                  <a:gd name="connsiteY27" fmla="*/ 1009650 h 1507238"/>
                  <a:gd name="connsiteX28" fmla="*/ 3194282 w 5066739"/>
                  <a:gd name="connsiteY28" fmla="*/ 768350 h 1507238"/>
                  <a:gd name="connsiteX29" fmla="*/ 3238732 w 5066739"/>
                  <a:gd name="connsiteY29" fmla="*/ 755650 h 1507238"/>
                  <a:gd name="connsiteX30" fmla="*/ 3441932 w 5066739"/>
                  <a:gd name="connsiteY30" fmla="*/ 749300 h 1507238"/>
                  <a:gd name="connsiteX31" fmla="*/ 3505432 w 5066739"/>
                  <a:gd name="connsiteY31" fmla="*/ 736600 h 1507238"/>
                  <a:gd name="connsiteX32" fmla="*/ 3607032 w 5066739"/>
                  <a:gd name="connsiteY32" fmla="*/ 647700 h 1507238"/>
                  <a:gd name="connsiteX33" fmla="*/ 3651482 w 5066739"/>
                  <a:gd name="connsiteY33" fmla="*/ 641350 h 1507238"/>
                  <a:gd name="connsiteX34" fmla="*/ 3873732 w 5066739"/>
                  <a:gd name="connsiteY34" fmla="*/ 622300 h 1507238"/>
                  <a:gd name="connsiteX35" fmla="*/ 3956282 w 5066739"/>
                  <a:gd name="connsiteY35" fmla="*/ 609600 h 1507238"/>
                  <a:gd name="connsiteX36" fmla="*/ 4064232 w 5066739"/>
                  <a:gd name="connsiteY36" fmla="*/ 590550 h 1507238"/>
                  <a:gd name="connsiteX37" fmla="*/ 4115032 w 5066739"/>
                  <a:gd name="connsiteY37" fmla="*/ 495300 h 1507238"/>
                  <a:gd name="connsiteX38" fmla="*/ 4191232 w 5066739"/>
                  <a:gd name="connsiteY38" fmla="*/ 438150 h 1507238"/>
                  <a:gd name="connsiteX39" fmla="*/ 4267432 w 5066739"/>
                  <a:gd name="connsiteY39" fmla="*/ 222250 h 1507238"/>
                  <a:gd name="connsiteX40" fmla="*/ 4299182 w 5066739"/>
                  <a:gd name="connsiteY40" fmla="*/ 82550 h 1507238"/>
                  <a:gd name="connsiteX41" fmla="*/ 4381732 w 5066739"/>
                  <a:gd name="connsiteY41" fmla="*/ 0 h 1507238"/>
                  <a:gd name="connsiteX42" fmla="*/ 4642082 w 5066739"/>
                  <a:gd name="connsiteY42" fmla="*/ 0 h 1507238"/>
                  <a:gd name="connsiteX43" fmla="*/ 4838932 w 5066739"/>
                  <a:gd name="connsiteY43" fmla="*/ 330200 h 1507238"/>
                  <a:gd name="connsiteX44" fmla="*/ 5048482 w 5066739"/>
                  <a:gd name="connsiteY44" fmla="*/ 323850 h 1507238"/>
                  <a:gd name="connsiteX0" fmla="*/ 5066739 w 5066739"/>
                  <a:gd name="connsiteY0" fmla="*/ 1495424 h 1507238"/>
                  <a:gd name="connsiteX1" fmla="*/ 28185 w 5066739"/>
                  <a:gd name="connsiteY1" fmla="*/ 1507238 h 1507238"/>
                  <a:gd name="connsiteX2" fmla="*/ 12309 w 5066739"/>
                  <a:gd name="connsiteY2" fmla="*/ 348363 h 1507238"/>
                  <a:gd name="connsiteX3" fmla="*/ 235182 w 5066739"/>
                  <a:gd name="connsiteY3" fmla="*/ 336550 h 1507238"/>
                  <a:gd name="connsiteX4" fmla="*/ 451082 w 5066739"/>
                  <a:gd name="connsiteY4" fmla="*/ 0 h 1507238"/>
                  <a:gd name="connsiteX5" fmla="*/ 666982 w 5066739"/>
                  <a:gd name="connsiteY5" fmla="*/ 19050 h 1507238"/>
                  <a:gd name="connsiteX6" fmla="*/ 749532 w 5066739"/>
                  <a:gd name="connsiteY6" fmla="*/ 69850 h 1507238"/>
                  <a:gd name="connsiteX7" fmla="*/ 781282 w 5066739"/>
                  <a:gd name="connsiteY7" fmla="*/ 114300 h 1507238"/>
                  <a:gd name="connsiteX8" fmla="*/ 984482 w 5066739"/>
                  <a:gd name="connsiteY8" fmla="*/ 425450 h 1507238"/>
                  <a:gd name="connsiteX9" fmla="*/ 1035282 w 5066739"/>
                  <a:gd name="connsiteY9" fmla="*/ 457200 h 1507238"/>
                  <a:gd name="connsiteX10" fmla="*/ 1098782 w 5066739"/>
                  <a:gd name="connsiteY10" fmla="*/ 457200 h 1507238"/>
                  <a:gd name="connsiteX11" fmla="*/ 1194032 w 5066739"/>
                  <a:gd name="connsiteY11" fmla="*/ 476250 h 1507238"/>
                  <a:gd name="connsiteX12" fmla="*/ 1244832 w 5066739"/>
                  <a:gd name="connsiteY12" fmla="*/ 501650 h 1507238"/>
                  <a:gd name="connsiteX13" fmla="*/ 1365482 w 5066739"/>
                  <a:gd name="connsiteY13" fmla="*/ 654050 h 1507238"/>
                  <a:gd name="connsiteX14" fmla="*/ 1441682 w 5066739"/>
                  <a:gd name="connsiteY14" fmla="*/ 704850 h 1507238"/>
                  <a:gd name="connsiteX15" fmla="*/ 1498832 w 5066739"/>
                  <a:gd name="connsiteY15" fmla="*/ 704850 h 1507238"/>
                  <a:gd name="connsiteX16" fmla="*/ 1943332 w 5066739"/>
                  <a:gd name="connsiteY16" fmla="*/ 768350 h 1507238"/>
                  <a:gd name="connsiteX17" fmla="*/ 2013182 w 5066739"/>
                  <a:gd name="connsiteY17" fmla="*/ 768350 h 1507238"/>
                  <a:gd name="connsiteX18" fmla="*/ 2095732 w 5066739"/>
                  <a:gd name="connsiteY18" fmla="*/ 742950 h 1507238"/>
                  <a:gd name="connsiteX19" fmla="*/ 2222732 w 5066739"/>
                  <a:gd name="connsiteY19" fmla="*/ 685800 h 1507238"/>
                  <a:gd name="connsiteX20" fmla="*/ 2356082 w 5066739"/>
                  <a:gd name="connsiteY20" fmla="*/ 1028700 h 1507238"/>
                  <a:gd name="connsiteX21" fmla="*/ 2489432 w 5066739"/>
                  <a:gd name="connsiteY21" fmla="*/ 1022350 h 1507238"/>
                  <a:gd name="connsiteX22" fmla="*/ 2584682 w 5066739"/>
                  <a:gd name="connsiteY22" fmla="*/ 1022350 h 1507238"/>
                  <a:gd name="connsiteX23" fmla="*/ 2724382 w 5066739"/>
                  <a:gd name="connsiteY23" fmla="*/ 1111250 h 1507238"/>
                  <a:gd name="connsiteX24" fmla="*/ 2806932 w 5066739"/>
                  <a:gd name="connsiteY24" fmla="*/ 1111250 h 1507238"/>
                  <a:gd name="connsiteX25" fmla="*/ 2921232 w 5066739"/>
                  <a:gd name="connsiteY25" fmla="*/ 1060450 h 1507238"/>
                  <a:gd name="connsiteX26" fmla="*/ 3029182 w 5066739"/>
                  <a:gd name="connsiteY26" fmla="*/ 1009650 h 1507238"/>
                  <a:gd name="connsiteX27" fmla="*/ 3124432 w 5066739"/>
                  <a:gd name="connsiteY27" fmla="*/ 1009650 h 1507238"/>
                  <a:gd name="connsiteX28" fmla="*/ 3194282 w 5066739"/>
                  <a:gd name="connsiteY28" fmla="*/ 768350 h 1507238"/>
                  <a:gd name="connsiteX29" fmla="*/ 3238732 w 5066739"/>
                  <a:gd name="connsiteY29" fmla="*/ 755650 h 1507238"/>
                  <a:gd name="connsiteX30" fmla="*/ 3441932 w 5066739"/>
                  <a:gd name="connsiteY30" fmla="*/ 749300 h 1507238"/>
                  <a:gd name="connsiteX31" fmla="*/ 3505432 w 5066739"/>
                  <a:gd name="connsiteY31" fmla="*/ 736600 h 1507238"/>
                  <a:gd name="connsiteX32" fmla="*/ 3607032 w 5066739"/>
                  <a:gd name="connsiteY32" fmla="*/ 647700 h 1507238"/>
                  <a:gd name="connsiteX33" fmla="*/ 3651482 w 5066739"/>
                  <a:gd name="connsiteY33" fmla="*/ 641350 h 1507238"/>
                  <a:gd name="connsiteX34" fmla="*/ 3873732 w 5066739"/>
                  <a:gd name="connsiteY34" fmla="*/ 622300 h 1507238"/>
                  <a:gd name="connsiteX35" fmla="*/ 3956282 w 5066739"/>
                  <a:gd name="connsiteY35" fmla="*/ 609600 h 1507238"/>
                  <a:gd name="connsiteX36" fmla="*/ 4064232 w 5066739"/>
                  <a:gd name="connsiteY36" fmla="*/ 590550 h 1507238"/>
                  <a:gd name="connsiteX37" fmla="*/ 4115032 w 5066739"/>
                  <a:gd name="connsiteY37" fmla="*/ 495300 h 1507238"/>
                  <a:gd name="connsiteX38" fmla="*/ 4191232 w 5066739"/>
                  <a:gd name="connsiteY38" fmla="*/ 438150 h 1507238"/>
                  <a:gd name="connsiteX39" fmla="*/ 4267432 w 5066739"/>
                  <a:gd name="connsiteY39" fmla="*/ 222250 h 1507238"/>
                  <a:gd name="connsiteX40" fmla="*/ 4299182 w 5066739"/>
                  <a:gd name="connsiteY40" fmla="*/ 82550 h 1507238"/>
                  <a:gd name="connsiteX41" fmla="*/ 4381732 w 5066739"/>
                  <a:gd name="connsiteY41" fmla="*/ 0 h 1507238"/>
                  <a:gd name="connsiteX42" fmla="*/ 4642082 w 5066739"/>
                  <a:gd name="connsiteY42" fmla="*/ 0 h 1507238"/>
                  <a:gd name="connsiteX43" fmla="*/ 4838932 w 5066739"/>
                  <a:gd name="connsiteY43" fmla="*/ 330200 h 1507238"/>
                  <a:gd name="connsiteX44" fmla="*/ 5048482 w 5066739"/>
                  <a:gd name="connsiteY44" fmla="*/ 323850 h 1507238"/>
                  <a:gd name="connsiteX0" fmla="*/ 5055514 w 5055514"/>
                  <a:gd name="connsiteY0" fmla="*/ 1495424 h 1507238"/>
                  <a:gd name="connsiteX1" fmla="*/ 16960 w 5055514"/>
                  <a:gd name="connsiteY1" fmla="*/ 1507238 h 1507238"/>
                  <a:gd name="connsiteX2" fmla="*/ 1084 w 5055514"/>
                  <a:gd name="connsiteY2" fmla="*/ 348363 h 1507238"/>
                  <a:gd name="connsiteX3" fmla="*/ 223957 w 5055514"/>
                  <a:gd name="connsiteY3" fmla="*/ 336550 h 1507238"/>
                  <a:gd name="connsiteX4" fmla="*/ 439857 w 5055514"/>
                  <a:gd name="connsiteY4" fmla="*/ 0 h 1507238"/>
                  <a:gd name="connsiteX5" fmla="*/ 655757 w 5055514"/>
                  <a:gd name="connsiteY5" fmla="*/ 19050 h 1507238"/>
                  <a:gd name="connsiteX6" fmla="*/ 738307 w 5055514"/>
                  <a:gd name="connsiteY6" fmla="*/ 69850 h 1507238"/>
                  <a:gd name="connsiteX7" fmla="*/ 770057 w 5055514"/>
                  <a:gd name="connsiteY7" fmla="*/ 114300 h 1507238"/>
                  <a:gd name="connsiteX8" fmla="*/ 973257 w 5055514"/>
                  <a:gd name="connsiteY8" fmla="*/ 425450 h 1507238"/>
                  <a:gd name="connsiteX9" fmla="*/ 1024057 w 5055514"/>
                  <a:gd name="connsiteY9" fmla="*/ 457200 h 1507238"/>
                  <a:gd name="connsiteX10" fmla="*/ 1087557 w 5055514"/>
                  <a:gd name="connsiteY10" fmla="*/ 457200 h 1507238"/>
                  <a:gd name="connsiteX11" fmla="*/ 1182807 w 5055514"/>
                  <a:gd name="connsiteY11" fmla="*/ 476250 h 1507238"/>
                  <a:gd name="connsiteX12" fmla="*/ 1233607 w 5055514"/>
                  <a:gd name="connsiteY12" fmla="*/ 501650 h 1507238"/>
                  <a:gd name="connsiteX13" fmla="*/ 1354257 w 5055514"/>
                  <a:gd name="connsiteY13" fmla="*/ 654050 h 1507238"/>
                  <a:gd name="connsiteX14" fmla="*/ 1430457 w 5055514"/>
                  <a:gd name="connsiteY14" fmla="*/ 704850 h 1507238"/>
                  <a:gd name="connsiteX15" fmla="*/ 1487607 w 5055514"/>
                  <a:gd name="connsiteY15" fmla="*/ 704850 h 1507238"/>
                  <a:gd name="connsiteX16" fmla="*/ 1932107 w 5055514"/>
                  <a:gd name="connsiteY16" fmla="*/ 768350 h 1507238"/>
                  <a:gd name="connsiteX17" fmla="*/ 2001957 w 5055514"/>
                  <a:gd name="connsiteY17" fmla="*/ 768350 h 1507238"/>
                  <a:gd name="connsiteX18" fmla="*/ 2084507 w 5055514"/>
                  <a:gd name="connsiteY18" fmla="*/ 742950 h 1507238"/>
                  <a:gd name="connsiteX19" fmla="*/ 2211507 w 5055514"/>
                  <a:gd name="connsiteY19" fmla="*/ 685800 h 1507238"/>
                  <a:gd name="connsiteX20" fmla="*/ 2344857 w 5055514"/>
                  <a:gd name="connsiteY20" fmla="*/ 1028700 h 1507238"/>
                  <a:gd name="connsiteX21" fmla="*/ 2478207 w 5055514"/>
                  <a:gd name="connsiteY21" fmla="*/ 1022350 h 1507238"/>
                  <a:gd name="connsiteX22" fmla="*/ 2573457 w 5055514"/>
                  <a:gd name="connsiteY22" fmla="*/ 1022350 h 1507238"/>
                  <a:gd name="connsiteX23" fmla="*/ 2713157 w 5055514"/>
                  <a:gd name="connsiteY23" fmla="*/ 1111250 h 1507238"/>
                  <a:gd name="connsiteX24" fmla="*/ 2795707 w 5055514"/>
                  <a:gd name="connsiteY24" fmla="*/ 1111250 h 1507238"/>
                  <a:gd name="connsiteX25" fmla="*/ 2910007 w 5055514"/>
                  <a:gd name="connsiteY25" fmla="*/ 1060450 h 1507238"/>
                  <a:gd name="connsiteX26" fmla="*/ 3017957 w 5055514"/>
                  <a:gd name="connsiteY26" fmla="*/ 1009650 h 1507238"/>
                  <a:gd name="connsiteX27" fmla="*/ 3113207 w 5055514"/>
                  <a:gd name="connsiteY27" fmla="*/ 1009650 h 1507238"/>
                  <a:gd name="connsiteX28" fmla="*/ 3183057 w 5055514"/>
                  <a:gd name="connsiteY28" fmla="*/ 768350 h 1507238"/>
                  <a:gd name="connsiteX29" fmla="*/ 3227507 w 5055514"/>
                  <a:gd name="connsiteY29" fmla="*/ 755650 h 1507238"/>
                  <a:gd name="connsiteX30" fmla="*/ 3430707 w 5055514"/>
                  <a:gd name="connsiteY30" fmla="*/ 749300 h 1507238"/>
                  <a:gd name="connsiteX31" fmla="*/ 3494207 w 5055514"/>
                  <a:gd name="connsiteY31" fmla="*/ 736600 h 1507238"/>
                  <a:gd name="connsiteX32" fmla="*/ 3595807 w 5055514"/>
                  <a:gd name="connsiteY32" fmla="*/ 647700 h 1507238"/>
                  <a:gd name="connsiteX33" fmla="*/ 3640257 w 5055514"/>
                  <a:gd name="connsiteY33" fmla="*/ 641350 h 1507238"/>
                  <a:gd name="connsiteX34" fmla="*/ 3862507 w 5055514"/>
                  <a:gd name="connsiteY34" fmla="*/ 622300 h 1507238"/>
                  <a:gd name="connsiteX35" fmla="*/ 3945057 w 5055514"/>
                  <a:gd name="connsiteY35" fmla="*/ 609600 h 1507238"/>
                  <a:gd name="connsiteX36" fmla="*/ 4053007 w 5055514"/>
                  <a:gd name="connsiteY36" fmla="*/ 590550 h 1507238"/>
                  <a:gd name="connsiteX37" fmla="*/ 4103807 w 5055514"/>
                  <a:gd name="connsiteY37" fmla="*/ 495300 h 1507238"/>
                  <a:gd name="connsiteX38" fmla="*/ 4180007 w 5055514"/>
                  <a:gd name="connsiteY38" fmla="*/ 438150 h 1507238"/>
                  <a:gd name="connsiteX39" fmla="*/ 4256207 w 5055514"/>
                  <a:gd name="connsiteY39" fmla="*/ 222250 h 1507238"/>
                  <a:gd name="connsiteX40" fmla="*/ 4287957 w 5055514"/>
                  <a:gd name="connsiteY40" fmla="*/ 82550 h 1507238"/>
                  <a:gd name="connsiteX41" fmla="*/ 4370507 w 5055514"/>
                  <a:gd name="connsiteY41" fmla="*/ 0 h 1507238"/>
                  <a:gd name="connsiteX42" fmla="*/ 4630857 w 5055514"/>
                  <a:gd name="connsiteY42" fmla="*/ 0 h 1507238"/>
                  <a:gd name="connsiteX43" fmla="*/ 4827707 w 5055514"/>
                  <a:gd name="connsiteY43" fmla="*/ 330200 h 1507238"/>
                  <a:gd name="connsiteX44" fmla="*/ 5037257 w 5055514"/>
                  <a:gd name="connsiteY44" fmla="*/ 323850 h 1507238"/>
                  <a:gd name="connsiteX0" fmla="*/ 5054430 w 5054430"/>
                  <a:gd name="connsiteY0" fmla="*/ 1495424 h 1507238"/>
                  <a:gd name="connsiteX1" fmla="*/ 15876 w 5054430"/>
                  <a:gd name="connsiteY1" fmla="*/ 1507238 h 1507238"/>
                  <a:gd name="connsiteX2" fmla="*/ 0 w 5054430"/>
                  <a:gd name="connsiteY2" fmla="*/ 348363 h 1507238"/>
                  <a:gd name="connsiteX3" fmla="*/ 222873 w 5054430"/>
                  <a:gd name="connsiteY3" fmla="*/ 336550 h 1507238"/>
                  <a:gd name="connsiteX4" fmla="*/ 438773 w 5054430"/>
                  <a:gd name="connsiteY4" fmla="*/ 0 h 1507238"/>
                  <a:gd name="connsiteX5" fmla="*/ 654673 w 5054430"/>
                  <a:gd name="connsiteY5" fmla="*/ 19050 h 1507238"/>
                  <a:gd name="connsiteX6" fmla="*/ 737223 w 5054430"/>
                  <a:gd name="connsiteY6" fmla="*/ 69850 h 1507238"/>
                  <a:gd name="connsiteX7" fmla="*/ 768973 w 5054430"/>
                  <a:gd name="connsiteY7" fmla="*/ 114300 h 1507238"/>
                  <a:gd name="connsiteX8" fmla="*/ 972173 w 5054430"/>
                  <a:gd name="connsiteY8" fmla="*/ 425450 h 1507238"/>
                  <a:gd name="connsiteX9" fmla="*/ 1022973 w 5054430"/>
                  <a:gd name="connsiteY9" fmla="*/ 457200 h 1507238"/>
                  <a:gd name="connsiteX10" fmla="*/ 1086473 w 5054430"/>
                  <a:gd name="connsiteY10" fmla="*/ 457200 h 1507238"/>
                  <a:gd name="connsiteX11" fmla="*/ 1181723 w 5054430"/>
                  <a:gd name="connsiteY11" fmla="*/ 476250 h 1507238"/>
                  <a:gd name="connsiteX12" fmla="*/ 1232523 w 5054430"/>
                  <a:gd name="connsiteY12" fmla="*/ 501650 h 1507238"/>
                  <a:gd name="connsiteX13" fmla="*/ 1353173 w 5054430"/>
                  <a:gd name="connsiteY13" fmla="*/ 654050 h 1507238"/>
                  <a:gd name="connsiteX14" fmla="*/ 1429373 w 5054430"/>
                  <a:gd name="connsiteY14" fmla="*/ 704850 h 1507238"/>
                  <a:gd name="connsiteX15" fmla="*/ 1486523 w 5054430"/>
                  <a:gd name="connsiteY15" fmla="*/ 704850 h 1507238"/>
                  <a:gd name="connsiteX16" fmla="*/ 1931023 w 5054430"/>
                  <a:gd name="connsiteY16" fmla="*/ 768350 h 1507238"/>
                  <a:gd name="connsiteX17" fmla="*/ 2000873 w 5054430"/>
                  <a:gd name="connsiteY17" fmla="*/ 768350 h 1507238"/>
                  <a:gd name="connsiteX18" fmla="*/ 2083423 w 5054430"/>
                  <a:gd name="connsiteY18" fmla="*/ 742950 h 1507238"/>
                  <a:gd name="connsiteX19" fmla="*/ 2210423 w 5054430"/>
                  <a:gd name="connsiteY19" fmla="*/ 685800 h 1507238"/>
                  <a:gd name="connsiteX20" fmla="*/ 2343773 w 5054430"/>
                  <a:gd name="connsiteY20" fmla="*/ 1028700 h 1507238"/>
                  <a:gd name="connsiteX21" fmla="*/ 2477123 w 5054430"/>
                  <a:gd name="connsiteY21" fmla="*/ 1022350 h 1507238"/>
                  <a:gd name="connsiteX22" fmla="*/ 2572373 w 5054430"/>
                  <a:gd name="connsiteY22" fmla="*/ 1022350 h 1507238"/>
                  <a:gd name="connsiteX23" fmla="*/ 2712073 w 5054430"/>
                  <a:gd name="connsiteY23" fmla="*/ 1111250 h 1507238"/>
                  <a:gd name="connsiteX24" fmla="*/ 2794623 w 5054430"/>
                  <a:gd name="connsiteY24" fmla="*/ 1111250 h 1507238"/>
                  <a:gd name="connsiteX25" fmla="*/ 2908923 w 5054430"/>
                  <a:gd name="connsiteY25" fmla="*/ 1060450 h 1507238"/>
                  <a:gd name="connsiteX26" fmla="*/ 3016873 w 5054430"/>
                  <a:gd name="connsiteY26" fmla="*/ 1009650 h 1507238"/>
                  <a:gd name="connsiteX27" fmla="*/ 3112123 w 5054430"/>
                  <a:gd name="connsiteY27" fmla="*/ 1009650 h 1507238"/>
                  <a:gd name="connsiteX28" fmla="*/ 3181973 w 5054430"/>
                  <a:gd name="connsiteY28" fmla="*/ 768350 h 1507238"/>
                  <a:gd name="connsiteX29" fmla="*/ 3226423 w 5054430"/>
                  <a:gd name="connsiteY29" fmla="*/ 755650 h 1507238"/>
                  <a:gd name="connsiteX30" fmla="*/ 3429623 w 5054430"/>
                  <a:gd name="connsiteY30" fmla="*/ 749300 h 1507238"/>
                  <a:gd name="connsiteX31" fmla="*/ 3493123 w 5054430"/>
                  <a:gd name="connsiteY31" fmla="*/ 736600 h 1507238"/>
                  <a:gd name="connsiteX32" fmla="*/ 3594723 w 5054430"/>
                  <a:gd name="connsiteY32" fmla="*/ 647700 h 1507238"/>
                  <a:gd name="connsiteX33" fmla="*/ 3639173 w 5054430"/>
                  <a:gd name="connsiteY33" fmla="*/ 641350 h 1507238"/>
                  <a:gd name="connsiteX34" fmla="*/ 3861423 w 5054430"/>
                  <a:gd name="connsiteY34" fmla="*/ 622300 h 1507238"/>
                  <a:gd name="connsiteX35" fmla="*/ 3943973 w 5054430"/>
                  <a:gd name="connsiteY35" fmla="*/ 609600 h 1507238"/>
                  <a:gd name="connsiteX36" fmla="*/ 4051923 w 5054430"/>
                  <a:gd name="connsiteY36" fmla="*/ 590550 h 1507238"/>
                  <a:gd name="connsiteX37" fmla="*/ 4102723 w 5054430"/>
                  <a:gd name="connsiteY37" fmla="*/ 495300 h 1507238"/>
                  <a:gd name="connsiteX38" fmla="*/ 4178923 w 5054430"/>
                  <a:gd name="connsiteY38" fmla="*/ 438150 h 1507238"/>
                  <a:gd name="connsiteX39" fmla="*/ 4255123 w 5054430"/>
                  <a:gd name="connsiteY39" fmla="*/ 222250 h 1507238"/>
                  <a:gd name="connsiteX40" fmla="*/ 4286873 w 5054430"/>
                  <a:gd name="connsiteY40" fmla="*/ 82550 h 1507238"/>
                  <a:gd name="connsiteX41" fmla="*/ 4369423 w 5054430"/>
                  <a:gd name="connsiteY41" fmla="*/ 0 h 1507238"/>
                  <a:gd name="connsiteX42" fmla="*/ 4629773 w 5054430"/>
                  <a:gd name="connsiteY42" fmla="*/ 0 h 1507238"/>
                  <a:gd name="connsiteX43" fmla="*/ 4826623 w 5054430"/>
                  <a:gd name="connsiteY43" fmla="*/ 330200 h 1507238"/>
                  <a:gd name="connsiteX44" fmla="*/ 5036173 w 5054430"/>
                  <a:gd name="connsiteY44" fmla="*/ 323850 h 1507238"/>
                  <a:gd name="connsiteX0" fmla="*/ 5048080 w 5048080"/>
                  <a:gd name="connsiteY0" fmla="*/ 1495424 h 1507238"/>
                  <a:gd name="connsiteX1" fmla="*/ 9526 w 5048080"/>
                  <a:gd name="connsiteY1" fmla="*/ 1507238 h 1507238"/>
                  <a:gd name="connsiteX2" fmla="*/ 0 w 5048080"/>
                  <a:gd name="connsiteY2" fmla="*/ 348363 h 1507238"/>
                  <a:gd name="connsiteX3" fmla="*/ 216523 w 5048080"/>
                  <a:gd name="connsiteY3" fmla="*/ 336550 h 1507238"/>
                  <a:gd name="connsiteX4" fmla="*/ 432423 w 5048080"/>
                  <a:gd name="connsiteY4" fmla="*/ 0 h 1507238"/>
                  <a:gd name="connsiteX5" fmla="*/ 648323 w 5048080"/>
                  <a:gd name="connsiteY5" fmla="*/ 19050 h 1507238"/>
                  <a:gd name="connsiteX6" fmla="*/ 730873 w 5048080"/>
                  <a:gd name="connsiteY6" fmla="*/ 69850 h 1507238"/>
                  <a:gd name="connsiteX7" fmla="*/ 762623 w 5048080"/>
                  <a:gd name="connsiteY7" fmla="*/ 114300 h 1507238"/>
                  <a:gd name="connsiteX8" fmla="*/ 965823 w 5048080"/>
                  <a:gd name="connsiteY8" fmla="*/ 425450 h 1507238"/>
                  <a:gd name="connsiteX9" fmla="*/ 1016623 w 5048080"/>
                  <a:gd name="connsiteY9" fmla="*/ 457200 h 1507238"/>
                  <a:gd name="connsiteX10" fmla="*/ 1080123 w 5048080"/>
                  <a:gd name="connsiteY10" fmla="*/ 457200 h 1507238"/>
                  <a:gd name="connsiteX11" fmla="*/ 1175373 w 5048080"/>
                  <a:gd name="connsiteY11" fmla="*/ 476250 h 1507238"/>
                  <a:gd name="connsiteX12" fmla="*/ 1226173 w 5048080"/>
                  <a:gd name="connsiteY12" fmla="*/ 501650 h 1507238"/>
                  <a:gd name="connsiteX13" fmla="*/ 1346823 w 5048080"/>
                  <a:gd name="connsiteY13" fmla="*/ 654050 h 1507238"/>
                  <a:gd name="connsiteX14" fmla="*/ 1423023 w 5048080"/>
                  <a:gd name="connsiteY14" fmla="*/ 704850 h 1507238"/>
                  <a:gd name="connsiteX15" fmla="*/ 1480173 w 5048080"/>
                  <a:gd name="connsiteY15" fmla="*/ 704850 h 1507238"/>
                  <a:gd name="connsiteX16" fmla="*/ 1924673 w 5048080"/>
                  <a:gd name="connsiteY16" fmla="*/ 768350 h 1507238"/>
                  <a:gd name="connsiteX17" fmla="*/ 1994523 w 5048080"/>
                  <a:gd name="connsiteY17" fmla="*/ 768350 h 1507238"/>
                  <a:gd name="connsiteX18" fmla="*/ 2077073 w 5048080"/>
                  <a:gd name="connsiteY18" fmla="*/ 742950 h 1507238"/>
                  <a:gd name="connsiteX19" fmla="*/ 2204073 w 5048080"/>
                  <a:gd name="connsiteY19" fmla="*/ 685800 h 1507238"/>
                  <a:gd name="connsiteX20" fmla="*/ 2337423 w 5048080"/>
                  <a:gd name="connsiteY20" fmla="*/ 1028700 h 1507238"/>
                  <a:gd name="connsiteX21" fmla="*/ 2470773 w 5048080"/>
                  <a:gd name="connsiteY21" fmla="*/ 1022350 h 1507238"/>
                  <a:gd name="connsiteX22" fmla="*/ 2566023 w 5048080"/>
                  <a:gd name="connsiteY22" fmla="*/ 1022350 h 1507238"/>
                  <a:gd name="connsiteX23" fmla="*/ 2705723 w 5048080"/>
                  <a:gd name="connsiteY23" fmla="*/ 1111250 h 1507238"/>
                  <a:gd name="connsiteX24" fmla="*/ 2788273 w 5048080"/>
                  <a:gd name="connsiteY24" fmla="*/ 1111250 h 1507238"/>
                  <a:gd name="connsiteX25" fmla="*/ 2902573 w 5048080"/>
                  <a:gd name="connsiteY25" fmla="*/ 1060450 h 1507238"/>
                  <a:gd name="connsiteX26" fmla="*/ 3010523 w 5048080"/>
                  <a:gd name="connsiteY26" fmla="*/ 1009650 h 1507238"/>
                  <a:gd name="connsiteX27" fmla="*/ 3105773 w 5048080"/>
                  <a:gd name="connsiteY27" fmla="*/ 1009650 h 1507238"/>
                  <a:gd name="connsiteX28" fmla="*/ 3175623 w 5048080"/>
                  <a:gd name="connsiteY28" fmla="*/ 768350 h 1507238"/>
                  <a:gd name="connsiteX29" fmla="*/ 3220073 w 5048080"/>
                  <a:gd name="connsiteY29" fmla="*/ 755650 h 1507238"/>
                  <a:gd name="connsiteX30" fmla="*/ 3423273 w 5048080"/>
                  <a:gd name="connsiteY30" fmla="*/ 749300 h 1507238"/>
                  <a:gd name="connsiteX31" fmla="*/ 3486773 w 5048080"/>
                  <a:gd name="connsiteY31" fmla="*/ 736600 h 1507238"/>
                  <a:gd name="connsiteX32" fmla="*/ 3588373 w 5048080"/>
                  <a:gd name="connsiteY32" fmla="*/ 647700 h 1507238"/>
                  <a:gd name="connsiteX33" fmla="*/ 3632823 w 5048080"/>
                  <a:gd name="connsiteY33" fmla="*/ 641350 h 1507238"/>
                  <a:gd name="connsiteX34" fmla="*/ 3855073 w 5048080"/>
                  <a:gd name="connsiteY34" fmla="*/ 622300 h 1507238"/>
                  <a:gd name="connsiteX35" fmla="*/ 3937623 w 5048080"/>
                  <a:gd name="connsiteY35" fmla="*/ 609600 h 1507238"/>
                  <a:gd name="connsiteX36" fmla="*/ 4045573 w 5048080"/>
                  <a:gd name="connsiteY36" fmla="*/ 590550 h 1507238"/>
                  <a:gd name="connsiteX37" fmla="*/ 4096373 w 5048080"/>
                  <a:gd name="connsiteY37" fmla="*/ 495300 h 1507238"/>
                  <a:gd name="connsiteX38" fmla="*/ 4172573 w 5048080"/>
                  <a:gd name="connsiteY38" fmla="*/ 438150 h 1507238"/>
                  <a:gd name="connsiteX39" fmla="*/ 4248773 w 5048080"/>
                  <a:gd name="connsiteY39" fmla="*/ 222250 h 1507238"/>
                  <a:gd name="connsiteX40" fmla="*/ 4280523 w 5048080"/>
                  <a:gd name="connsiteY40" fmla="*/ 82550 h 1507238"/>
                  <a:gd name="connsiteX41" fmla="*/ 4363073 w 5048080"/>
                  <a:gd name="connsiteY41" fmla="*/ 0 h 1507238"/>
                  <a:gd name="connsiteX42" fmla="*/ 4623423 w 5048080"/>
                  <a:gd name="connsiteY42" fmla="*/ 0 h 1507238"/>
                  <a:gd name="connsiteX43" fmla="*/ 4820273 w 5048080"/>
                  <a:gd name="connsiteY43" fmla="*/ 330200 h 1507238"/>
                  <a:gd name="connsiteX44" fmla="*/ 5029823 w 5048080"/>
                  <a:gd name="connsiteY44" fmla="*/ 323850 h 1507238"/>
                  <a:gd name="connsiteX0" fmla="*/ 5048080 w 5048080"/>
                  <a:gd name="connsiteY0" fmla="*/ 1495424 h 1507238"/>
                  <a:gd name="connsiteX1" fmla="*/ 9526 w 5048080"/>
                  <a:gd name="connsiteY1" fmla="*/ 1507238 h 1507238"/>
                  <a:gd name="connsiteX2" fmla="*/ 0 w 5048080"/>
                  <a:gd name="connsiteY2" fmla="*/ 348363 h 1507238"/>
                  <a:gd name="connsiteX3" fmla="*/ 216523 w 5048080"/>
                  <a:gd name="connsiteY3" fmla="*/ 336550 h 1507238"/>
                  <a:gd name="connsiteX4" fmla="*/ 432423 w 5048080"/>
                  <a:gd name="connsiteY4" fmla="*/ 0 h 1507238"/>
                  <a:gd name="connsiteX5" fmla="*/ 648323 w 5048080"/>
                  <a:gd name="connsiteY5" fmla="*/ 19050 h 1507238"/>
                  <a:gd name="connsiteX6" fmla="*/ 730873 w 5048080"/>
                  <a:gd name="connsiteY6" fmla="*/ 69850 h 1507238"/>
                  <a:gd name="connsiteX7" fmla="*/ 762623 w 5048080"/>
                  <a:gd name="connsiteY7" fmla="*/ 114300 h 1507238"/>
                  <a:gd name="connsiteX8" fmla="*/ 965823 w 5048080"/>
                  <a:gd name="connsiteY8" fmla="*/ 425450 h 1507238"/>
                  <a:gd name="connsiteX9" fmla="*/ 1016623 w 5048080"/>
                  <a:gd name="connsiteY9" fmla="*/ 457200 h 1507238"/>
                  <a:gd name="connsiteX10" fmla="*/ 1080123 w 5048080"/>
                  <a:gd name="connsiteY10" fmla="*/ 457200 h 1507238"/>
                  <a:gd name="connsiteX11" fmla="*/ 1175373 w 5048080"/>
                  <a:gd name="connsiteY11" fmla="*/ 476250 h 1507238"/>
                  <a:gd name="connsiteX12" fmla="*/ 1226173 w 5048080"/>
                  <a:gd name="connsiteY12" fmla="*/ 501650 h 1507238"/>
                  <a:gd name="connsiteX13" fmla="*/ 1346823 w 5048080"/>
                  <a:gd name="connsiteY13" fmla="*/ 654050 h 1507238"/>
                  <a:gd name="connsiteX14" fmla="*/ 1423023 w 5048080"/>
                  <a:gd name="connsiteY14" fmla="*/ 704850 h 1507238"/>
                  <a:gd name="connsiteX15" fmla="*/ 1480173 w 5048080"/>
                  <a:gd name="connsiteY15" fmla="*/ 704850 h 1507238"/>
                  <a:gd name="connsiteX16" fmla="*/ 1924673 w 5048080"/>
                  <a:gd name="connsiteY16" fmla="*/ 768350 h 1507238"/>
                  <a:gd name="connsiteX17" fmla="*/ 1994523 w 5048080"/>
                  <a:gd name="connsiteY17" fmla="*/ 768350 h 1507238"/>
                  <a:gd name="connsiteX18" fmla="*/ 2077073 w 5048080"/>
                  <a:gd name="connsiteY18" fmla="*/ 742950 h 1507238"/>
                  <a:gd name="connsiteX19" fmla="*/ 2204073 w 5048080"/>
                  <a:gd name="connsiteY19" fmla="*/ 685800 h 1507238"/>
                  <a:gd name="connsiteX20" fmla="*/ 2337423 w 5048080"/>
                  <a:gd name="connsiteY20" fmla="*/ 1028700 h 1507238"/>
                  <a:gd name="connsiteX21" fmla="*/ 2470773 w 5048080"/>
                  <a:gd name="connsiteY21" fmla="*/ 1022350 h 1507238"/>
                  <a:gd name="connsiteX22" fmla="*/ 2566023 w 5048080"/>
                  <a:gd name="connsiteY22" fmla="*/ 1022350 h 1507238"/>
                  <a:gd name="connsiteX23" fmla="*/ 2705723 w 5048080"/>
                  <a:gd name="connsiteY23" fmla="*/ 1111250 h 1507238"/>
                  <a:gd name="connsiteX24" fmla="*/ 2788273 w 5048080"/>
                  <a:gd name="connsiteY24" fmla="*/ 1111250 h 1507238"/>
                  <a:gd name="connsiteX25" fmla="*/ 2902573 w 5048080"/>
                  <a:gd name="connsiteY25" fmla="*/ 1060450 h 1507238"/>
                  <a:gd name="connsiteX26" fmla="*/ 3010523 w 5048080"/>
                  <a:gd name="connsiteY26" fmla="*/ 1009650 h 1507238"/>
                  <a:gd name="connsiteX27" fmla="*/ 3105773 w 5048080"/>
                  <a:gd name="connsiteY27" fmla="*/ 1009650 h 1507238"/>
                  <a:gd name="connsiteX28" fmla="*/ 3175623 w 5048080"/>
                  <a:gd name="connsiteY28" fmla="*/ 768350 h 1507238"/>
                  <a:gd name="connsiteX29" fmla="*/ 3220073 w 5048080"/>
                  <a:gd name="connsiteY29" fmla="*/ 755650 h 1507238"/>
                  <a:gd name="connsiteX30" fmla="*/ 3423273 w 5048080"/>
                  <a:gd name="connsiteY30" fmla="*/ 749300 h 1507238"/>
                  <a:gd name="connsiteX31" fmla="*/ 3486773 w 5048080"/>
                  <a:gd name="connsiteY31" fmla="*/ 736600 h 1507238"/>
                  <a:gd name="connsiteX32" fmla="*/ 3588373 w 5048080"/>
                  <a:gd name="connsiteY32" fmla="*/ 647700 h 1507238"/>
                  <a:gd name="connsiteX33" fmla="*/ 3632823 w 5048080"/>
                  <a:gd name="connsiteY33" fmla="*/ 641350 h 1507238"/>
                  <a:gd name="connsiteX34" fmla="*/ 3855073 w 5048080"/>
                  <a:gd name="connsiteY34" fmla="*/ 622300 h 1507238"/>
                  <a:gd name="connsiteX35" fmla="*/ 3937623 w 5048080"/>
                  <a:gd name="connsiteY35" fmla="*/ 609600 h 1507238"/>
                  <a:gd name="connsiteX36" fmla="*/ 4045573 w 5048080"/>
                  <a:gd name="connsiteY36" fmla="*/ 590550 h 1507238"/>
                  <a:gd name="connsiteX37" fmla="*/ 4096373 w 5048080"/>
                  <a:gd name="connsiteY37" fmla="*/ 495300 h 1507238"/>
                  <a:gd name="connsiteX38" fmla="*/ 4172573 w 5048080"/>
                  <a:gd name="connsiteY38" fmla="*/ 438150 h 1507238"/>
                  <a:gd name="connsiteX39" fmla="*/ 4248773 w 5048080"/>
                  <a:gd name="connsiteY39" fmla="*/ 222250 h 1507238"/>
                  <a:gd name="connsiteX40" fmla="*/ 4280523 w 5048080"/>
                  <a:gd name="connsiteY40" fmla="*/ 82550 h 1507238"/>
                  <a:gd name="connsiteX41" fmla="*/ 4363073 w 5048080"/>
                  <a:gd name="connsiteY41" fmla="*/ 0 h 1507238"/>
                  <a:gd name="connsiteX42" fmla="*/ 4623423 w 5048080"/>
                  <a:gd name="connsiteY42" fmla="*/ 0 h 1507238"/>
                  <a:gd name="connsiteX43" fmla="*/ 4820273 w 5048080"/>
                  <a:gd name="connsiteY43" fmla="*/ 330200 h 1507238"/>
                  <a:gd name="connsiteX44" fmla="*/ 5029823 w 5048080"/>
                  <a:gd name="connsiteY44" fmla="*/ 323850 h 1507238"/>
                  <a:gd name="connsiteX0" fmla="*/ 5048080 w 5048080"/>
                  <a:gd name="connsiteY0" fmla="*/ 1495424 h 1507238"/>
                  <a:gd name="connsiteX1" fmla="*/ 9526 w 5048080"/>
                  <a:gd name="connsiteY1" fmla="*/ 1507238 h 1507238"/>
                  <a:gd name="connsiteX2" fmla="*/ 0 w 5048080"/>
                  <a:gd name="connsiteY2" fmla="*/ 348363 h 1507238"/>
                  <a:gd name="connsiteX3" fmla="*/ 216523 w 5048080"/>
                  <a:gd name="connsiteY3" fmla="*/ 336550 h 1507238"/>
                  <a:gd name="connsiteX4" fmla="*/ 432423 w 5048080"/>
                  <a:gd name="connsiteY4" fmla="*/ 0 h 1507238"/>
                  <a:gd name="connsiteX5" fmla="*/ 648323 w 5048080"/>
                  <a:gd name="connsiteY5" fmla="*/ 19050 h 1507238"/>
                  <a:gd name="connsiteX6" fmla="*/ 730873 w 5048080"/>
                  <a:gd name="connsiteY6" fmla="*/ 69850 h 1507238"/>
                  <a:gd name="connsiteX7" fmla="*/ 762623 w 5048080"/>
                  <a:gd name="connsiteY7" fmla="*/ 114300 h 1507238"/>
                  <a:gd name="connsiteX8" fmla="*/ 965823 w 5048080"/>
                  <a:gd name="connsiteY8" fmla="*/ 425450 h 1507238"/>
                  <a:gd name="connsiteX9" fmla="*/ 1016623 w 5048080"/>
                  <a:gd name="connsiteY9" fmla="*/ 457200 h 1507238"/>
                  <a:gd name="connsiteX10" fmla="*/ 1080123 w 5048080"/>
                  <a:gd name="connsiteY10" fmla="*/ 457200 h 1507238"/>
                  <a:gd name="connsiteX11" fmla="*/ 1175373 w 5048080"/>
                  <a:gd name="connsiteY11" fmla="*/ 476250 h 1507238"/>
                  <a:gd name="connsiteX12" fmla="*/ 1226173 w 5048080"/>
                  <a:gd name="connsiteY12" fmla="*/ 501650 h 1507238"/>
                  <a:gd name="connsiteX13" fmla="*/ 1346823 w 5048080"/>
                  <a:gd name="connsiteY13" fmla="*/ 654050 h 1507238"/>
                  <a:gd name="connsiteX14" fmla="*/ 1423023 w 5048080"/>
                  <a:gd name="connsiteY14" fmla="*/ 704850 h 1507238"/>
                  <a:gd name="connsiteX15" fmla="*/ 1480173 w 5048080"/>
                  <a:gd name="connsiteY15" fmla="*/ 704850 h 1507238"/>
                  <a:gd name="connsiteX16" fmla="*/ 1924673 w 5048080"/>
                  <a:gd name="connsiteY16" fmla="*/ 768350 h 1507238"/>
                  <a:gd name="connsiteX17" fmla="*/ 1994523 w 5048080"/>
                  <a:gd name="connsiteY17" fmla="*/ 768350 h 1507238"/>
                  <a:gd name="connsiteX18" fmla="*/ 2077073 w 5048080"/>
                  <a:gd name="connsiteY18" fmla="*/ 742950 h 1507238"/>
                  <a:gd name="connsiteX19" fmla="*/ 2204073 w 5048080"/>
                  <a:gd name="connsiteY19" fmla="*/ 685800 h 1507238"/>
                  <a:gd name="connsiteX20" fmla="*/ 2337423 w 5048080"/>
                  <a:gd name="connsiteY20" fmla="*/ 1028700 h 1507238"/>
                  <a:gd name="connsiteX21" fmla="*/ 2470773 w 5048080"/>
                  <a:gd name="connsiteY21" fmla="*/ 1022350 h 1507238"/>
                  <a:gd name="connsiteX22" fmla="*/ 2566023 w 5048080"/>
                  <a:gd name="connsiteY22" fmla="*/ 1022350 h 1507238"/>
                  <a:gd name="connsiteX23" fmla="*/ 2705723 w 5048080"/>
                  <a:gd name="connsiteY23" fmla="*/ 1111250 h 1507238"/>
                  <a:gd name="connsiteX24" fmla="*/ 2788273 w 5048080"/>
                  <a:gd name="connsiteY24" fmla="*/ 1111250 h 1507238"/>
                  <a:gd name="connsiteX25" fmla="*/ 2902573 w 5048080"/>
                  <a:gd name="connsiteY25" fmla="*/ 1060450 h 1507238"/>
                  <a:gd name="connsiteX26" fmla="*/ 3010523 w 5048080"/>
                  <a:gd name="connsiteY26" fmla="*/ 1009650 h 1507238"/>
                  <a:gd name="connsiteX27" fmla="*/ 3105773 w 5048080"/>
                  <a:gd name="connsiteY27" fmla="*/ 1009650 h 1507238"/>
                  <a:gd name="connsiteX28" fmla="*/ 3175623 w 5048080"/>
                  <a:gd name="connsiteY28" fmla="*/ 768350 h 1507238"/>
                  <a:gd name="connsiteX29" fmla="*/ 3220073 w 5048080"/>
                  <a:gd name="connsiteY29" fmla="*/ 755650 h 1507238"/>
                  <a:gd name="connsiteX30" fmla="*/ 3423273 w 5048080"/>
                  <a:gd name="connsiteY30" fmla="*/ 749300 h 1507238"/>
                  <a:gd name="connsiteX31" fmla="*/ 3486773 w 5048080"/>
                  <a:gd name="connsiteY31" fmla="*/ 736600 h 1507238"/>
                  <a:gd name="connsiteX32" fmla="*/ 3588373 w 5048080"/>
                  <a:gd name="connsiteY32" fmla="*/ 647700 h 1507238"/>
                  <a:gd name="connsiteX33" fmla="*/ 3632823 w 5048080"/>
                  <a:gd name="connsiteY33" fmla="*/ 641350 h 1507238"/>
                  <a:gd name="connsiteX34" fmla="*/ 3855073 w 5048080"/>
                  <a:gd name="connsiteY34" fmla="*/ 622300 h 1507238"/>
                  <a:gd name="connsiteX35" fmla="*/ 3937623 w 5048080"/>
                  <a:gd name="connsiteY35" fmla="*/ 609600 h 1507238"/>
                  <a:gd name="connsiteX36" fmla="*/ 4045573 w 5048080"/>
                  <a:gd name="connsiteY36" fmla="*/ 590550 h 1507238"/>
                  <a:gd name="connsiteX37" fmla="*/ 4096373 w 5048080"/>
                  <a:gd name="connsiteY37" fmla="*/ 495300 h 1507238"/>
                  <a:gd name="connsiteX38" fmla="*/ 4172573 w 5048080"/>
                  <a:gd name="connsiteY38" fmla="*/ 438150 h 1507238"/>
                  <a:gd name="connsiteX39" fmla="*/ 4248773 w 5048080"/>
                  <a:gd name="connsiteY39" fmla="*/ 222250 h 1507238"/>
                  <a:gd name="connsiteX40" fmla="*/ 4280523 w 5048080"/>
                  <a:gd name="connsiteY40" fmla="*/ 82550 h 1507238"/>
                  <a:gd name="connsiteX41" fmla="*/ 4363073 w 5048080"/>
                  <a:gd name="connsiteY41" fmla="*/ 0 h 1507238"/>
                  <a:gd name="connsiteX42" fmla="*/ 4623423 w 5048080"/>
                  <a:gd name="connsiteY42" fmla="*/ 0 h 1507238"/>
                  <a:gd name="connsiteX43" fmla="*/ 4820273 w 5048080"/>
                  <a:gd name="connsiteY43" fmla="*/ 330200 h 1507238"/>
                  <a:gd name="connsiteX44" fmla="*/ 5029823 w 5048080"/>
                  <a:gd name="connsiteY44" fmla="*/ 323850 h 1507238"/>
                  <a:gd name="connsiteX0" fmla="*/ 5048080 w 5421437"/>
                  <a:gd name="connsiteY0" fmla="*/ 1495424 h 1587396"/>
                  <a:gd name="connsiteX1" fmla="*/ 5048249 w 5421437"/>
                  <a:gd name="connsiteY1" fmla="*/ 1488188 h 1587396"/>
                  <a:gd name="connsiteX2" fmla="*/ 9526 w 5421437"/>
                  <a:gd name="connsiteY2" fmla="*/ 1507238 h 1587396"/>
                  <a:gd name="connsiteX3" fmla="*/ 0 w 5421437"/>
                  <a:gd name="connsiteY3" fmla="*/ 348363 h 1587396"/>
                  <a:gd name="connsiteX4" fmla="*/ 216523 w 5421437"/>
                  <a:gd name="connsiteY4" fmla="*/ 336550 h 1587396"/>
                  <a:gd name="connsiteX5" fmla="*/ 432423 w 5421437"/>
                  <a:gd name="connsiteY5" fmla="*/ 0 h 1587396"/>
                  <a:gd name="connsiteX6" fmla="*/ 648323 w 5421437"/>
                  <a:gd name="connsiteY6" fmla="*/ 19050 h 1587396"/>
                  <a:gd name="connsiteX7" fmla="*/ 730873 w 5421437"/>
                  <a:gd name="connsiteY7" fmla="*/ 69850 h 1587396"/>
                  <a:gd name="connsiteX8" fmla="*/ 762623 w 5421437"/>
                  <a:gd name="connsiteY8" fmla="*/ 114300 h 1587396"/>
                  <a:gd name="connsiteX9" fmla="*/ 965823 w 5421437"/>
                  <a:gd name="connsiteY9" fmla="*/ 425450 h 1587396"/>
                  <a:gd name="connsiteX10" fmla="*/ 1016623 w 5421437"/>
                  <a:gd name="connsiteY10" fmla="*/ 457200 h 1587396"/>
                  <a:gd name="connsiteX11" fmla="*/ 1080123 w 5421437"/>
                  <a:gd name="connsiteY11" fmla="*/ 457200 h 1587396"/>
                  <a:gd name="connsiteX12" fmla="*/ 1175373 w 5421437"/>
                  <a:gd name="connsiteY12" fmla="*/ 476250 h 1587396"/>
                  <a:gd name="connsiteX13" fmla="*/ 1226173 w 5421437"/>
                  <a:gd name="connsiteY13" fmla="*/ 501650 h 1587396"/>
                  <a:gd name="connsiteX14" fmla="*/ 1346823 w 5421437"/>
                  <a:gd name="connsiteY14" fmla="*/ 654050 h 1587396"/>
                  <a:gd name="connsiteX15" fmla="*/ 1423023 w 5421437"/>
                  <a:gd name="connsiteY15" fmla="*/ 704850 h 1587396"/>
                  <a:gd name="connsiteX16" fmla="*/ 1480173 w 5421437"/>
                  <a:gd name="connsiteY16" fmla="*/ 704850 h 1587396"/>
                  <a:gd name="connsiteX17" fmla="*/ 1924673 w 5421437"/>
                  <a:gd name="connsiteY17" fmla="*/ 768350 h 1587396"/>
                  <a:gd name="connsiteX18" fmla="*/ 1994523 w 5421437"/>
                  <a:gd name="connsiteY18" fmla="*/ 768350 h 1587396"/>
                  <a:gd name="connsiteX19" fmla="*/ 2077073 w 5421437"/>
                  <a:gd name="connsiteY19" fmla="*/ 742950 h 1587396"/>
                  <a:gd name="connsiteX20" fmla="*/ 2204073 w 5421437"/>
                  <a:gd name="connsiteY20" fmla="*/ 685800 h 1587396"/>
                  <a:gd name="connsiteX21" fmla="*/ 2337423 w 5421437"/>
                  <a:gd name="connsiteY21" fmla="*/ 1028700 h 1587396"/>
                  <a:gd name="connsiteX22" fmla="*/ 2470773 w 5421437"/>
                  <a:gd name="connsiteY22" fmla="*/ 1022350 h 1587396"/>
                  <a:gd name="connsiteX23" fmla="*/ 2566023 w 5421437"/>
                  <a:gd name="connsiteY23" fmla="*/ 1022350 h 1587396"/>
                  <a:gd name="connsiteX24" fmla="*/ 2705723 w 5421437"/>
                  <a:gd name="connsiteY24" fmla="*/ 1111250 h 1587396"/>
                  <a:gd name="connsiteX25" fmla="*/ 2788273 w 5421437"/>
                  <a:gd name="connsiteY25" fmla="*/ 1111250 h 1587396"/>
                  <a:gd name="connsiteX26" fmla="*/ 2902573 w 5421437"/>
                  <a:gd name="connsiteY26" fmla="*/ 1060450 h 1587396"/>
                  <a:gd name="connsiteX27" fmla="*/ 3010523 w 5421437"/>
                  <a:gd name="connsiteY27" fmla="*/ 1009650 h 1587396"/>
                  <a:gd name="connsiteX28" fmla="*/ 3105773 w 5421437"/>
                  <a:gd name="connsiteY28" fmla="*/ 1009650 h 1587396"/>
                  <a:gd name="connsiteX29" fmla="*/ 3175623 w 5421437"/>
                  <a:gd name="connsiteY29" fmla="*/ 768350 h 1587396"/>
                  <a:gd name="connsiteX30" fmla="*/ 3220073 w 5421437"/>
                  <a:gd name="connsiteY30" fmla="*/ 755650 h 1587396"/>
                  <a:gd name="connsiteX31" fmla="*/ 3423273 w 5421437"/>
                  <a:gd name="connsiteY31" fmla="*/ 749300 h 1587396"/>
                  <a:gd name="connsiteX32" fmla="*/ 3486773 w 5421437"/>
                  <a:gd name="connsiteY32" fmla="*/ 736600 h 1587396"/>
                  <a:gd name="connsiteX33" fmla="*/ 3588373 w 5421437"/>
                  <a:gd name="connsiteY33" fmla="*/ 647700 h 1587396"/>
                  <a:gd name="connsiteX34" fmla="*/ 3632823 w 5421437"/>
                  <a:gd name="connsiteY34" fmla="*/ 641350 h 1587396"/>
                  <a:gd name="connsiteX35" fmla="*/ 3855073 w 5421437"/>
                  <a:gd name="connsiteY35" fmla="*/ 622300 h 1587396"/>
                  <a:gd name="connsiteX36" fmla="*/ 3937623 w 5421437"/>
                  <a:gd name="connsiteY36" fmla="*/ 609600 h 1587396"/>
                  <a:gd name="connsiteX37" fmla="*/ 4045573 w 5421437"/>
                  <a:gd name="connsiteY37" fmla="*/ 590550 h 1587396"/>
                  <a:gd name="connsiteX38" fmla="*/ 4096373 w 5421437"/>
                  <a:gd name="connsiteY38" fmla="*/ 495300 h 1587396"/>
                  <a:gd name="connsiteX39" fmla="*/ 4172573 w 5421437"/>
                  <a:gd name="connsiteY39" fmla="*/ 438150 h 1587396"/>
                  <a:gd name="connsiteX40" fmla="*/ 4248773 w 5421437"/>
                  <a:gd name="connsiteY40" fmla="*/ 222250 h 1587396"/>
                  <a:gd name="connsiteX41" fmla="*/ 4280523 w 5421437"/>
                  <a:gd name="connsiteY41" fmla="*/ 82550 h 1587396"/>
                  <a:gd name="connsiteX42" fmla="*/ 4363073 w 5421437"/>
                  <a:gd name="connsiteY42" fmla="*/ 0 h 1587396"/>
                  <a:gd name="connsiteX43" fmla="*/ 4623423 w 5421437"/>
                  <a:gd name="connsiteY43" fmla="*/ 0 h 1587396"/>
                  <a:gd name="connsiteX44" fmla="*/ 4820273 w 5421437"/>
                  <a:gd name="connsiteY44" fmla="*/ 330200 h 1587396"/>
                  <a:gd name="connsiteX45" fmla="*/ 5029823 w 5421437"/>
                  <a:gd name="connsiteY45" fmla="*/ 323850 h 1587396"/>
                  <a:gd name="connsiteX0" fmla="*/ 5050461 w 5422055"/>
                  <a:gd name="connsiteY0" fmla="*/ 1323974 h 1587396"/>
                  <a:gd name="connsiteX1" fmla="*/ 5048249 w 5422055"/>
                  <a:gd name="connsiteY1" fmla="*/ 1488188 h 1587396"/>
                  <a:gd name="connsiteX2" fmla="*/ 9526 w 5422055"/>
                  <a:gd name="connsiteY2" fmla="*/ 1507238 h 1587396"/>
                  <a:gd name="connsiteX3" fmla="*/ 0 w 5422055"/>
                  <a:gd name="connsiteY3" fmla="*/ 348363 h 1587396"/>
                  <a:gd name="connsiteX4" fmla="*/ 216523 w 5422055"/>
                  <a:gd name="connsiteY4" fmla="*/ 336550 h 1587396"/>
                  <a:gd name="connsiteX5" fmla="*/ 432423 w 5422055"/>
                  <a:gd name="connsiteY5" fmla="*/ 0 h 1587396"/>
                  <a:gd name="connsiteX6" fmla="*/ 648323 w 5422055"/>
                  <a:gd name="connsiteY6" fmla="*/ 19050 h 1587396"/>
                  <a:gd name="connsiteX7" fmla="*/ 730873 w 5422055"/>
                  <a:gd name="connsiteY7" fmla="*/ 69850 h 1587396"/>
                  <a:gd name="connsiteX8" fmla="*/ 762623 w 5422055"/>
                  <a:gd name="connsiteY8" fmla="*/ 114300 h 1587396"/>
                  <a:gd name="connsiteX9" fmla="*/ 965823 w 5422055"/>
                  <a:gd name="connsiteY9" fmla="*/ 425450 h 1587396"/>
                  <a:gd name="connsiteX10" fmla="*/ 1016623 w 5422055"/>
                  <a:gd name="connsiteY10" fmla="*/ 457200 h 1587396"/>
                  <a:gd name="connsiteX11" fmla="*/ 1080123 w 5422055"/>
                  <a:gd name="connsiteY11" fmla="*/ 457200 h 1587396"/>
                  <a:gd name="connsiteX12" fmla="*/ 1175373 w 5422055"/>
                  <a:gd name="connsiteY12" fmla="*/ 476250 h 1587396"/>
                  <a:gd name="connsiteX13" fmla="*/ 1226173 w 5422055"/>
                  <a:gd name="connsiteY13" fmla="*/ 501650 h 1587396"/>
                  <a:gd name="connsiteX14" fmla="*/ 1346823 w 5422055"/>
                  <a:gd name="connsiteY14" fmla="*/ 654050 h 1587396"/>
                  <a:gd name="connsiteX15" fmla="*/ 1423023 w 5422055"/>
                  <a:gd name="connsiteY15" fmla="*/ 704850 h 1587396"/>
                  <a:gd name="connsiteX16" fmla="*/ 1480173 w 5422055"/>
                  <a:gd name="connsiteY16" fmla="*/ 704850 h 1587396"/>
                  <a:gd name="connsiteX17" fmla="*/ 1924673 w 5422055"/>
                  <a:gd name="connsiteY17" fmla="*/ 768350 h 1587396"/>
                  <a:gd name="connsiteX18" fmla="*/ 1994523 w 5422055"/>
                  <a:gd name="connsiteY18" fmla="*/ 768350 h 1587396"/>
                  <a:gd name="connsiteX19" fmla="*/ 2077073 w 5422055"/>
                  <a:gd name="connsiteY19" fmla="*/ 742950 h 1587396"/>
                  <a:gd name="connsiteX20" fmla="*/ 2204073 w 5422055"/>
                  <a:gd name="connsiteY20" fmla="*/ 685800 h 1587396"/>
                  <a:gd name="connsiteX21" fmla="*/ 2337423 w 5422055"/>
                  <a:gd name="connsiteY21" fmla="*/ 1028700 h 1587396"/>
                  <a:gd name="connsiteX22" fmla="*/ 2470773 w 5422055"/>
                  <a:gd name="connsiteY22" fmla="*/ 1022350 h 1587396"/>
                  <a:gd name="connsiteX23" fmla="*/ 2566023 w 5422055"/>
                  <a:gd name="connsiteY23" fmla="*/ 1022350 h 1587396"/>
                  <a:gd name="connsiteX24" fmla="*/ 2705723 w 5422055"/>
                  <a:gd name="connsiteY24" fmla="*/ 1111250 h 1587396"/>
                  <a:gd name="connsiteX25" fmla="*/ 2788273 w 5422055"/>
                  <a:gd name="connsiteY25" fmla="*/ 1111250 h 1587396"/>
                  <a:gd name="connsiteX26" fmla="*/ 2902573 w 5422055"/>
                  <a:gd name="connsiteY26" fmla="*/ 1060450 h 1587396"/>
                  <a:gd name="connsiteX27" fmla="*/ 3010523 w 5422055"/>
                  <a:gd name="connsiteY27" fmla="*/ 1009650 h 1587396"/>
                  <a:gd name="connsiteX28" fmla="*/ 3105773 w 5422055"/>
                  <a:gd name="connsiteY28" fmla="*/ 1009650 h 1587396"/>
                  <a:gd name="connsiteX29" fmla="*/ 3175623 w 5422055"/>
                  <a:gd name="connsiteY29" fmla="*/ 768350 h 1587396"/>
                  <a:gd name="connsiteX30" fmla="*/ 3220073 w 5422055"/>
                  <a:gd name="connsiteY30" fmla="*/ 755650 h 1587396"/>
                  <a:gd name="connsiteX31" fmla="*/ 3423273 w 5422055"/>
                  <a:gd name="connsiteY31" fmla="*/ 749300 h 1587396"/>
                  <a:gd name="connsiteX32" fmla="*/ 3486773 w 5422055"/>
                  <a:gd name="connsiteY32" fmla="*/ 736600 h 1587396"/>
                  <a:gd name="connsiteX33" fmla="*/ 3588373 w 5422055"/>
                  <a:gd name="connsiteY33" fmla="*/ 647700 h 1587396"/>
                  <a:gd name="connsiteX34" fmla="*/ 3632823 w 5422055"/>
                  <a:gd name="connsiteY34" fmla="*/ 641350 h 1587396"/>
                  <a:gd name="connsiteX35" fmla="*/ 3855073 w 5422055"/>
                  <a:gd name="connsiteY35" fmla="*/ 622300 h 1587396"/>
                  <a:gd name="connsiteX36" fmla="*/ 3937623 w 5422055"/>
                  <a:gd name="connsiteY36" fmla="*/ 609600 h 1587396"/>
                  <a:gd name="connsiteX37" fmla="*/ 4045573 w 5422055"/>
                  <a:gd name="connsiteY37" fmla="*/ 590550 h 1587396"/>
                  <a:gd name="connsiteX38" fmla="*/ 4096373 w 5422055"/>
                  <a:gd name="connsiteY38" fmla="*/ 495300 h 1587396"/>
                  <a:gd name="connsiteX39" fmla="*/ 4172573 w 5422055"/>
                  <a:gd name="connsiteY39" fmla="*/ 438150 h 1587396"/>
                  <a:gd name="connsiteX40" fmla="*/ 4248773 w 5422055"/>
                  <a:gd name="connsiteY40" fmla="*/ 222250 h 1587396"/>
                  <a:gd name="connsiteX41" fmla="*/ 4280523 w 5422055"/>
                  <a:gd name="connsiteY41" fmla="*/ 82550 h 1587396"/>
                  <a:gd name="connsiteX42" fmla="*/ 4363073 w 5422055"/>
                  <a:gd name="connsiteY42" fmla="*/ 0 h 1587396"/>
                  <a:gd name="connsiteX43" fmla="*/ 4623423 w 5422055"/>
                  <a:gd name="connsiteY43" fmla="*/ 0 h 1587396"/>
                  <a:gd name="connsiteX44" fmla="*/ 4820273 w 5422055"/>
                  <a:gd name="connsiteY44" fmla="*/ 330200 h 1587396"/>
                  <a:gd name="connsiteX45" fmla="*/ 5029823 w 5422055"/>
                  <a:gd name="connsiteY45" fmla="*/ 323850 h 1587396"/>
                  <a:gd name="connsiteX0" fmla="*/ 5045698 w 5420821"/>
                  <a:gd name="connsiteY0" fmla="*/ 326230 h 1587396"/>
                  <a:gd name="connsiteX1" fmla="*/ 5048249 w 5420821"/>
                  <a:gd name="connsiteY1" fmla="*/ 1488188 h 1587396"/>
                  <a:gd name="connsiteX2" fmla="*/ 9526 w 5420821"/>
                  <a:gd name="connsiteY2" fmla="*/ 1507238 h 1587396"/>
                  <a:gd name="connsiteX3" fmla="*/ 0 w 5420821"/>
                  <a:gd name="connsiteY3" fmla="*/ 348363 h 1587396"/>
                  <a:gd name="connsiteX4" fmla="*/ 216523 w 5420821"/>
                  <a:gd name="connsiteY4" fmla="*/ 336550 h 1587396"/>
                  <a:gd name="connsiteX5" fmla="*/ 432423 w 5420821"/>
                  <a:gd name="connsiteY5" fmla="*/ 0 h 1587396"/>
                  <a:gd name="connsiteX6" fmla="*/ 648323 w 5420821"/>
                  <a:gd name="connsiteY6" fmla="*/ 19050 h 1587396"/>
                  <a:gd name="connsiteX7" fmla="*/ 730873 w 5420821"/>
                  <a:gd name="connsiteY7" fmla="*/ 69850 h 1587396"/>
                  <a:gd name="connsiteX8" fmla="*/ 762623 w 5420821"/>
                  <a:gd name="connsiteY8" fmla="*/ 114300 h 1587396"/>
                  <a:gd name="connsiteX9" fmla="*/ 965823 w 5420821"/>
                  <a:gd name="connsiteY9" fmla="*/ 425450 h 1587396"/>
                  <a:gd name="connsiteX10" fmla="*/ 1016623 w 5420821"/>
                  <a:gd name="connsiteY10" fmla="*/ 457200 h 1587396"/>
                  <a:gd name="connsiteX11" fmla="*/ 1080123 w 5420821"/>
                  <a:gd name="connsiteY11" fmla="*/ 457200 h 1587396"/>
                  <a:gd name="connsiteX12" fmla="*/ 1175373 w 5420821"/>
                  <a:gd name="connsiteY12" fmla="*/ 476250 h 1587396"/>
                  <a:gd name="connsiteX13" fmla="*/ 1226173 w 5420821"/>
                  <a:gd name="connsiteY13" fmla="*/ 501650 h 1587396"/>
                  <a:gd name="connsiteX14" fmla="*/ 1346823 w 5420821"/>
                  <a:gd name="connsiteY14" fmla="*/ 654050 h 1587396"/>
                  <a:gd name="connsiteX15" fmla="*/ 1423023 w 5420821"/>
                  <a:gd name="connsiteY15" fmla="*/ 704850 h 1587396"/>
                  <a:gd name="connsiteX16" fmla="*/ 1480173 w 5420821"/>
                  <a:gd name="connsiteY16" fmla="*/ 704850 h 1587396"/>
                  <a:gd name="connsiteX17" fmla="*/ 1924673 w 5420821"/>
                  <a:gd name="connsiteY17" fmla="*/ 768350 h 1587396"/>
                  <a:gd name="connsiteX18" fmla="*/ 1994523 w 5420821"/>
                  <a:gd name="connsiteY18" fmla="*/ 768350 h 1587396"/>
                  <a:gd name="connsiteX19" fmla="*/ 2077073 w 5420821"/>
                  <a:gd name="connsiteY19" fmla="*/ 742950 h 1587396"/>
                  <a:gd name="connsiteX20" fmla="*/ 2204073 w 5420821"/>
                  <a:gd name="connsiteY20" fmla="*/ 685800 h 1587396"/>
                  <a:gd name="connsiteX21" fmla="*/ 2337423 w 5420821"/>
                  <a:gd name="connsiteY21" fmla="*/ 1028700 h 1587396"/>
                  <a:gd name="connsiteX22" fmla="*/ 2470773 w 5420821"/>
                  <a:gd name="connsiteY22" fmla="*/ 1022350 h 1587396"/>
                  <a:gd name="connsiteX23" fmla="*/ 2566023 w 5420821"/>
                  <a:gd name="connsiteY23" fmla="*/ 1022350 h 1587396"/>
                  <a:gd name="connsiteX24" fmla="*/ 2705723 w 5420821"/>
                  <a:gd name="connsiteY24" fmla="*/ 1111250 h 1587396"/>
                  <a:gd name="connsiteX25" fmla="*/ 2788273 w 5420821"/>
                  <a:gd name="connsiteY25" fmla="*/ 1111250 h 1587396"/>
                  <a:gd name="connsiteX26" fmla="*/ 2902573 w 5420821"/>
                  <a:gd name="connsiteY26" fmla="*/ 1060450 h 1587396"/>
                  <a:gd name="connsiteX27" fmla="*/ 3010523 w 5420821"/>
                  <a:gd name="connsiteY27" fmla="*/ 1009650 h 1587396"/>
                  <a:gd name="connsiteX28" fmla="*/ 3105773 w 5420821"/>
                  <a:gd name="connsiteY28" fmla="*/ 1009650 h 1587396"/>
                  <a:gd name="connsiteX29" fmla="*/ 3175623 w 5420821"/>
                  <a:gd name="connsiteY29" fmla="*/ 768350 h 1587396"/>
                  <a:gd name="connsiteX30" fmla="*/ 3220073 w 5420821"/>
                  <a:gd name="connsiteY30" fmla="*/ 755650 h 1587396"/>
                  <a:gd name="connsiteX31" fmla="*/ 3423273 w 5420821"/>
                  <a:gd name="connsiteY31" fmla="*/ 749300 h 1587396"/>
                  <a:gd name="connsiteX32" fmla="*/ 3486773 w 5420821"/>
                  <a:gd name="connsiteY32" fmla="*/ 736600 h 1587396"/>
                  <a:gd name="connsiteX33" fmla="*/ 3588373 w 5420821"/>
                  <a:gd name="connsiteY33" fmla="*/ 647700 h 1587396"/>
                  <a:gd name="connsiteX34" fmla="*/ 3632823 w 5420821"/>
                  <a:gd name="connsiteY34" fmla="*/ 641350 h 1587396"/>
                  <a:gd name="connsiteX35" fmla="*/ 3855073 w 5420821"/>
                  <a:gd name="connsiteY35" fmla="*/ 622300 h 1587396"/>
                  <a:gd name="connsiteX36" fmla="*/ 3937623 w 5420821"/>
                  <a:gd name="connsiteY36" fmla="*/ 609600 h 1587396"/>
                  <a:gd name="connsiteX37" fmla="*/ 4045573 w 5420821"/>
                  <a:gd name="connsiteY37" fmla="*/ 590550 h 1587396"/>
                  <a:gd name="connsiteX38" fmla="*/ 4096373 w 5420821"/>
                  <a:gd name="connsiteY38" fmla="*/ 495300 h 1587396"/>
                  <a:gd name="connsiteX39" fmla="*/ 4172573 w 5420821"/>
                  <a:gd name="connsiteY39" fmla="*/ 438150 h 1587396"/>
                  <a:gd name="connsiteX40" fmla="*/ 4248773 w 5420821"/>
                  <a:gd name="connsiteY40" fmla="*/ 222250 h 1587396"/>
                  <a:gd name="connsiteX41" fmla="*/ 4280523 w 5420821"/>
                  <a:gd name="connsiteY41" fmla="*/ 82550 h 1587396"/>
                  <a:gd name="connsiteX42" fmla="*/ 4363073 w 5420821"/>
                  <a:gd name="connsiteY42" fmla="*/ 0 h 1587396"/>
                  <a:gd name="connsiteX43" fmla="*/ 4623423 w 5420821"/>
                  <a:gd name="connsiteY43" fmla="*/ 0 h 1587396"/>
                  <a:gd name="connsiteX44" fmla="*/ 4820273 w 5420821"/>
                  <a:gd name="connsiteY44" fmla="*/ 330200 h 1587396"/>
                  <a:gd name="connsiteX45" fmla="*/ 5029823 w 5420821"/>
                  <a:gd name="connsiteY45" fmla="*/ 323850 h 1587396"/>
                  <a:gd name="connsiteX0" fmla="*/ 5045698 w 5048249"/>
                  <a:gd name="connsiteY0" fmla="*/ 326230 h 1587396"/>
                  <a:gd name="connsiteX1" fmla="*/ 5048249 w 5048249"/>
                  <a:gd name="connsiteY1" fmla="*/ 1488188 h 1587396"/>
                  <a:gd name="connsiteX2" fmla="*/ 9526 w 5048249"/>
                  <a:gd name="connsiteY2" fmla="*/ 1507238 h 1587396"/>
                  <a:gd name="connsiteX3" fmla="*/ 0 w 5048249"/>
                  <a:gd name="connsiteY3" fmla="*/ 348363 h 1587396"/>
                  <a:gd name="connsiteX4" fmla="*/ 216523 w 5048249"/>
                  <a:gd name="connsiteY4" fmla="*/ 336550 h 1587396"/>
                  <a:gd name="connsiteX5" fmla="*/ 432423 w 5048249"/>
                  <a:gd name="connsiteY5" fmla="*/ 0 h 1587396"/>
                  <a:gd name="connsiteX6" fmla="*/ 648323 w 5048249"/>
                  <a:gd name="connsiteY6" fmla="*/ 19050 h 1587396"/>
                  <a:gd name="connsiteX7" fmla="*/ 730873 w 5048249"/>
                  <a:gd name="connsiteY7" fmla="*/ 69850 h 1587396"/>
                  <a:gd name="connsiteX8" fmla="*/ 762623 w 5048249"/>
                  <a:gd name="connsiteY8" fmla="*/ 114300 h 1587396"/>
                  <a:gd name="connsiteX9" fmla="*/ 965823 w 5048249"/>
                  <a:gd name="connsiteY9" fmla="*/ 425450 h 1587396"/>
                  <a:gd name="connsiteX10" fmla="*/ 1016623 w 5048249"/>
                  <a:gd name="connsiteY10" fmla="*/ 457200 h 1587396"/>
                  <a:gd name="connsiteX11" fmla="*/ 1080123 w 5048249"/>
                  <a:gd name="connsiteY11" fmla="*/ 457200 h 1587396"/>
                  <a:gd name="connsiteX12" fmla="*/ 1175373 w 5048249"/>
                  <a:gd name="connsiteY12" fmla="*/ 476250 h 1587396"/>
                  <a:gd name="connsiteX13" fmla="*/ 1226173 w 5048249"/>
                  <a:gd name="connsiteY13" fmla="*/ 501650 h 1587396"/>
                  <a:gd name="connsiteX14" fmla="*/ 1346823 w 5048249"/>
                  <a:gd name="connsiteY14" fmla="*/ 654050 h 1587396"/>
                  <a:gd name="connsiteX15" fmla="*/ 1423023 w 5048249"/>
                  <a:gd name="connsiteY15" fmla="*/ 704850 h 1587396"/>
                  <a:gd name="connsiteX16" fmla="*/ 1480173 w 5048249"/>
                  <a:gd name="connsiteY16" fmla="*/ 704850 h 1587396"/>
                  <a:gd name="connsiteX17" fmla="*/ 1924673 w 5048249"/>
                  <a:gd name="connsiteY17" fmla="*/ 768350 h 1587396"/>
                  <a:gd name="connsiteX18" fmla="*/ 1994523 w 5048249"/>
                  <a:gd name="connsiteY18" fmla="*/ 768350 h 1587396"/>
                  <a:gd name="connsiteX19" fmla="*/ 2077073 w 5048249"/>
                  <a:gd name="connsiteY19" fmla="*/ 742950 h 1587396"/>
                  <a:gd name="connsiteX20" fmla="*/ 2204073 w 5048249"/>
                  <a:gd name="connsiteY20" fmla="*/ 685800 h 1587396"/>
                  <a:gd name="connsiteX21" fmla="*/ 2337423 w 5048249"/>
                  <a:gd name="connsiteY21" fmla="*/ 1028700 h 1587396"/>
                  <a:gd name="connsiteX22" fmla="*/ 2470773 w 5048249"/>
                  <a:gd name="connsiteY22" fmla="*/ 1022350 h 1587396"/>
                  <a:gd name="connsiteX23" fmla="*/ 2566023 w 5048249"/>
                  <a:gd name="connsiteY23" fmla="*/ 1022350 h 1587396"/>
                  <a:gd name="connsiteX24" fmla="*/ 2705723 w 5048249"/>
                  <a:gd name="connsiteY24" fmla="*/ 1111250 h 1587396"/>
                  <a:gd name="connsiteX25" fmla="*/ 2788273 w 5048249"/>
                  <a:gd name="connsiteY25" fmla="*/ 1111250 h 1587396"/>
                  <a:gd name="connsiteX26" fmla="*/ 2902573 w 5048249"/>
                  <a:gd name="connsiteY26" fmla="*/ 1060450 h 1587396"/>
                  <a:gd name="connsiteX27" fmla="*/ 3010523 w 5048249"/>
                  <a:gd name="connsiteY27" fmla="*/ 1009650 h 1587396"/>
                  <a:gd name="connsiteX28" fmla="*/ 3105773 w 5048249"/>
                  <a:gd name="connsiteY28" fmla="*/ 1009650 h 1587396"/>
                  <a:gd name="connsiteX29" fmla="*/ 3175623 w 5048249"/>
                  <a:gd name="connsiteY29" fmla="*/ 768350 h 1587396"/>
                  <a:gd name="connsiteX30" fmla="*/ 3220073 w 5048249"/>
                  <a:gd name="connsiteY30" fmla="*/ 755650 h 1587396"/>
                  <a:gd name="connsiteX31" fmla="*/ 3423273 w 5048249"/>
                  <a:gd name="connsiteY31" fmla="*/ 749300 h 1587396"/>
                  <a:gd name="connsiteX32" fmla="*/ 3486773 w 5048249"/>
                  <a:gd name="connsiteY32" fmla="*/ 736600 h 1587396"/>
                  <a:gd name="connsiteX33" fmla="*/ 3588373 w 5048249"/>
                  <a:gd name="connsiteY33" fmla="*/ 647700 h 1587396"/>
                  <a:gd name="connsiteX34" fmla="*/ 3632823 w 5048249"/>
                  <a:gd name="connsiteY34" fmla="*/ 641350 h 1587396"/>
                  <a:gd name="connsiteX35" fmla="*/ 3855073 w 5048249"/>
                  <a:gd name="connsiteY35" fmla="*/ 622300 h 1587396"/>
                  <a:gd name="connsiteX36" fmla="*/ 3937623 w 5048249"/>
                  <a:gd name="connsiteY36" fmla="*/ 609600 h 1587396"/>
                  <a:gd name="connsiteX37" fmla="*/ 4045573 w 5048249"/>
                  <a:gd name="connsiteY37" fmla="*/ 590550 h 1587396"/>
                  <a:gd name="connsiteX38" fmla="*/ 4096373 w 5048249"/>
                  <a:gd name="connsiteY38" fmla="*/ 495300 h 1587396"/>
                  <a:gd name="connsiteX39" fmla="*/ 4172573 w 5048249"/>
                  <a:gd name="connsiteY39" fmla="*/ 438150 h 1587396"/>
                  <a:gd name="connsiteX40" fmla="*/ 4248773 w 5048249"/>
                  <a:gd name="connsiteY40" fmla="*/ 222250 h 1587396"/>
                  <a:gd name="connsiteX41" fmla="*/ 4280523 w 5048249"/>
                  <a:gd name="connsiteY41" fmla="*/ 82550 h 1587396"/>
                  <a:gd name="connsiteX42" fmla="*/ 4363073 w 5048249"/>
                  <a:gd name="connsiteY42" fmla="*/ 0 h 1587396"/>
                  <a:gd name="connsiteX43" fmla="*/ 4623423 w 5048249"/>
                  <a:gd name="connsiteY43" fmla="*/ 0 h 1587396"/>
                  <a:gd name="connsiteX44" fmla="*/ 4820273 w 5048249"/>
                  <a:gd name="connsiteY44" fmla="*/ 330200 h 1587396"/>
                  <a:gd name="connsiteX45" fmla="*/ 5029823 w 5048249"/>
                  <a:gd name="connsiteY45" fmla="*/ 323850 h 1587396"/>
                  <a:gd name="connsiteX0" fmla="*/ 5045698 w 5048249"/>
                  <a:gd name="connsiteY0" fmla="*/ 326230 h 1507238"/>
                  <a:gd name="connsiteX1" fmla="*/ 5048249 w 5048249"/>
                  <a:gd name="connsiteY1" fmla="*/ 1488188 h 1507238"/>
                  <a:gd name="connsiteX2" fmla="*/ 9526 w 5048249"/>
                  <a:gd name="connsiteY2" fmla="*/ 1507238 h 1507238"/>
                  <a:gd name="connsiteX3" fmla="*/ 0 w 5048249"/>
                  <a:gd name="connsiteY3" fmla="*/ 348363 h 1507238"/>
                  <a:gd name="connsiteX4" fmla="*/ 216523 w 5048249"/>
                  <a:gd name="connsiteY4" fmla="*/ 336550 h 1507238"/>
                  <a:gd name="connsiteX5" fmla="*/ 432423 w 5048249"/>
                  <a:gd name="connsiteY5" fmla="*/ 0 h 1507238"/>
                  <a:gd name="connsiteX6" fmla="*/ 648323 w 5048249"/>
                  <a:gd name="connsiteY6" fmla="*/ 19050 h 1507238"/>
                  <a:gd name="connsiteX7" fmla="*/ 730873 w 5048249"/>
                  <a:gd name="connsiteY7" fmla="*/ 69850 h 1507238"/>
                  <a:gd name="connsiteX8" fmla="*/ 762623 w 5048249"/>
                  <a:gd name="connsiteY8" fmla="*/ 114300 h 1507238"/>
                  <a:gd name="connsiteX9" fmla="*/ 965823 w 5048249"/>
                  <a:gd name="connsiteY9" fmla="*/ 425450 h 1507238"/>
                  <a:gd name="connsiteX10" fmla="*/ 1016623 w 5048249"/>
                  <a:gd name="connsiteY10" fmla="*/ 457200 h 1507238"/>
                  <a:gd name="connsiteX11" fmla="*/ 1080123 w 5048249"/>
                  <a:gd name="connsiteY11" fmla="*/ 457200 h 1507238"/>
                  <a:gd name="connsiteX12" fmla="*/ 1175373 w 5048249"/>
                  <a:gd name="connsiteY12" fmla="*/ 476250 h 1507238"/>
                  <a:gd name="connsiteX13" fmla="*/ 1226173 w 5048249"/>
                  <a:gd name="connsiteY13" fmla="*/ 501650 h 1507238"/>
                  <a:gd name="connsiteX14" fmla="*/ 1346823 w 5048249"/>
                  <a:gd name="connsiteY14" fmla="*/ 654050 h 1507238"/>
                  <a:gd name="connsiteX15" fmla="*/ 1423023 w 5048249"/>
                  <a:gd name="connsiteY15" fmla="*/ 704850 h 1507238"/>
                  <a:gd name="connsiteX16" fmla="*/ 1480173 w 5048249"/>
                  <a:gd name="connsiteY16" fmla="*/ 704850 h 1507238"/>
                  <a:gd name="connsiteX17" fmla="*/ 1924673 w 5048249"/>
                  <a:gd name="connsiteY17" fmla="*/ 768350 h 1507238"/>
                  <a:gd name="connsiteX18" fmla="*/ 1994523 w 5048249"/>
                  <a:gd name="connsiteY18" fmla="*/ 768350 h 1507238"/>
                  <a:gd name="connsiteX19" fmla="*/ 2077073 w 5048249"/>
                  <a:gd name="connsiteY19" fmla="*/ 742950 h 1507238"/>
                  <a:gd name="connsiteX20" fmla="*/ 2204073 w 5048249"/>
                  <a:gd name="connsiteY20" fmla="*/ 685800 h 1507238"/>
                  <a:gd name="connsiteX21" fmla="*/ 2337423 w 5048249"/>
                  <a:gd name="connsiteY21" fmla="*/ 1028700 h 1507238"/>
                  <a:gd name="connsiteX22" fmla="*/ 2470773 w 5048249"/>
                  <a:gd name="connsiteY22" fmla="*/ 1022350 h 1507238"/>
                  <a:gd name="connsiteX23" fmla="*/ 2566023 w 5048249"/>
                  <a:gd name="connsiteY23" fmla="*/ 1022350 h 1507238"/>
                  <a:gd name="connsiteX24" fmla="*/ 2705723 w 5048249"/>
                  <a:gd name="connsiteY24" fmla="*/ 1111250 h 1507238"/>
                  <a:gd name="connsiteX25" fmla="*/ 2788273 w 5048249"/>
                  <a:gd name="connsiteY25" fmla="*/ 1111250 h 1507238"/>
                  <a:gd name="connsiteX26" fmla="*/ 2902573 w 5048249"/>
                  <a:gd name="connsiteY26" fmla="*/ 1060450 h 1507238"/>
                  <a:gd name="connsiteX27" fmla="*/ 3010523 w 5048249"/>
                  <a:gd name="connsiteY27" fmla="*/ 1009650 h 1507238"/>
                  <a:gd name="connsiteX28" fmla="*/ 3105773 w 5048249"/>
                  <a:gd name="connsiteY28" fmla="*/ 1009650 h 1507238"/>
                  <a:gd name="connsiteX29" fmla="*/ 3175623 w 5048249"/>
                  <a:gd name="connsiteY29" fmla="*/ 768350 h 1507238"/>
                  <a:gd name="connsiteX30" fmla="*/ 3220073 w 5048249"/>
                  <a:gd name="connsiteY30" fmla="*/ 755650 h 1507238"/>
                  <a:gd name="connsiteX31" fmla="*/ 3423273 w 5048249"/>
                  <a:gd name="connsiteY31" fmla="*/ 749300 h 1507238"/>
                  <a:gd name="connsiteX32" fmla="*/ 3486773 w 5048249"/>
                  <a:gd name="connsiteY32" fmla="*/ 736600 h 1507238"/>
                  <a:gd name="connsiteX33" fmla="*/ 3588373 w 5048249"/>
                  <a:gd name="connsiteY33" fmla="*/ 647700 h 1507238"/>
                  <a:gd name="connsiteX34" fmla="*/ 3632823 w 5048249"/>
                  <a:gd name="connsiteY34" fmla="*/ 641350 h 1507238"/>
                  <a:gd name="connsiteX35" fmla="*/ 3855073 w 5048249"/>
                  <a:gd name="connsiteY35" fmla="*/ 622300 h 1507238"/>
                  <a:gd name="connsiteX36" fmla="*/ 3937623 w 5048249"/>
                  <a:gd name="connsiteY36" fmla="*/ 609600 h 1507238"/>
                  <a:gd name="connsiteX37" fmla="*/ 4045573 w 5048249"/>
                  <a:gd name="connsiteY37" fmla="*/ 590550 h 1507238"/>
                  <a:gd name="connsiteX38" fmla="*/ 4096373 w 5048249"/>
                  <a:gd name="connsiteY38" fmla="*/ 495300 h 1507238"/>
                  <a:gd name="connsiteX39" fmla="*/ 4172573 w 5048249"/>
                  <a:gd name="connsiteY39" fmla="*/ 438150 h 1507238"/>
                  <a:gd name="connsiteX40" fmla="*/ 4248773 w 5048249"/>
                  <a:gd name="connsiteY40" fmla="*/ 222250 h 1507238"/>
                  <a:gd name="connsiteX41" fmla="*/ 4280523 w 5048249"/>
                  <a:gd name="connsiteY41" fmla="*/ 82550 h 1507238"/>
                  <a:gd name="connsiteX42" fmla="*/ 4363073 w 5048249"/>
                  <a:gd name="connsiteY42" fmla="*/ 0 h 1507238"/>
                  <a:gd name="connsiteX43" fmla="*/ 4623423 w 5048249"/>
                  <a:gd name="connsiteY43" fmla="*/ 0 h 1507238"/>
                  <a:gd name="connsiteX44" fmla="*/ 4820273 w 5048249"/>
                  <a:gd name="connsiteY44" fmla="*/ 330200 h 1507238"/>
                  <a:gd name="connsiteX45" fmla="*/ 5029823 w 5048249"/>
                  <a:gd name="connsiteY45" fmla="*/ 323850 h 1507238"/>
                  <a:gd name="connsiteX0" fmla="*/ 5045698 w 5048249"/>
                  <a:gd name="connsiteY0" fmla="*/ 326230 h 1497713"/>
                  <a:gd name="connsiteX1" fmla="*/ 5048249 w 5048249"/>
                  <a:gd name="connsiteY1" fmla="*/ 1488188 h 1497713"/>
                  <a:gd name="connsiteX2" fmla="*/ 9526 w 5048249"/>
                  <a:gd name="connsiteY2" fmla="*/ 1497713 h 1497713"/>
                  <a:gd name="connsiteX3" fmla="*/ 0 w 5048249"/>
                  <a:gd name="connsiteY3" fmla="*/ 348363 h 1497713"/>
                  <a:gd name="connsiteX4" fmla="*/ 216523 w 5048249"/>
                  <a:gd name="connsiteY4" fmla="*/ 336550 h 1497713"/>
                  <a:gd name="connsiteX5" fmla="*/ 432423 w 5048249"/>
                  <a:gd name="connsiteY5" fmla="*/ 0 h 1497713"/>
                  <a:gd name="connsiteX6" fmla="*/ 648323 w 5048249"/>
                  <a:gd name="connsiteY6" fmla="*/ 19050 h 1497713"/>
                  <a:gd name="connsiteX7" fmla="*/ 730873 w 5048249"/>
                  <a:gd name="connsiteY7" fmla="*/ 69850 h 1497713"/>
                  <a:gd name="connsiteX8" fmla="*/ 762623 w 5048249"/>
                  <a:gd name="connsiteY8" fmla="*/ 114300 h 1497713"/>
                  <a:gd name="connsiteX9" fmla="*/ 965823 w 5048249"/>
                  <a:gd name="connsiteY9" fmla="*/ 425450 h 1497713"/>
                  <a:gd name="connsiteX10" fmla="*/ 1016623 w 5048249"/>
                  <a:gd name="connsiteY10" fmla="*/ 457200 h 1497713"/>
                  <a:gd name="connsiteX11" fmla="*/ 1080123 w 5048249"/>
                  <a:gd name="connsiteY11" fmla="*/ 457200 h 1497713"/>
                  <a:gd name="connsiteX12" fmla="*/ 1175373 w 5048249"/>
                  <a:gd name="connsiteY12" fmla="*/ 476250 h 1497713"/>
                  <a:gd name="connsiteX13" fmla="*/ 1226173 w 5048249"/>
                  <a:gd name="connsiteY13" fmla="*/ 501650 h 1497713"/>
                  <a:gd name="connsiteX14" fmla="*/ 1346823 w 5048249"/>
                  <a:gd name="connsiteY14" fmla="*/ 654050 h 1497713"/>
                  <a:gd name="connsiteX15" fmla="*/ 1423023 w 5048249"/>
                  <a:gd name="connsiteY15" fmla="*/ 704850 h 1497713"/>
                  <a:gd name="connsiteX16" fmla="*/ 1480173 w 5048249"/>
                  <a:gd name="connsiteY16" fmla="*/ 704850 h 1497713"/>
                  <a:gd name="connsiteX17" fmla="*/ 1924673 w 5048249"/>
                  <a:gd name="connsiteY17" fmla="*/ 768350 h 1497713"/>
                  <a:gd name="connsiteX18" fmla="*/ 1994523 w 5048249"/>
                  <a:gd name="connsiteY18" fmla="*/ 768350 h 1497713"/>
                  <a:gd name="connsiteX19" fmla="*/ 2077073 w 5048249"/>
                  <a:gd name="connsiteY19" fmla="*/ 742950 h 1497713"/>
                  <a:gd name="connsiteX20" fmla="*/ 2204073 w 5048249"/>
                  <a:gd name="connsiteY20" fmla="*/ 685800 h 1497713"/>
                  <a:gd name="connsiteX21" fmla="*/ 2337423 w 5048249"/>
                  <a:gd name="connsiteY21" fmla="*/ 1028700 h 1497713"/>
                  <a:gd name="connsiteX22" fmla="*/ 2470773 w 5048249"/>
                  <a:gd name="connsiteY22" fmla="*/ 1022350 h 1497713"/>
                  <a:gd name="connsiteX23" fmla="*/ 2566023 w 5048249"/>
                  <a:gd name="connsiteY23" fmla="*/ 1022350 h 1497713"/>
                  <a:gd name="connsiteX24" fmla="*/ 2705723 w 5048249"/>
                  <a:gd name="connsiteY24" fmla="*/ 1111250 h 1497713"/>
                  <a:gd name="connsiteX25" fmla="*/ 2788273 w 5048249"/>
                  <a:gd name="connsiteY25" fmla="*/ 1111250 h 1497713"/>
                  <a:gd name="connsiteX26" fmla="*/ 2902573 w 5048249"/>
                  <a:gd name="connsiteY26" fmla="*/ 1060450 h 1497713"/>
                  <a:gd name="connsiteX27" fmla="*/ 3010523 w 5048249"/>
                  <a:gd name="connsiteY27" fmla="*/ 1009650 h 1497713"/>
                  <a:gd name="connsiteX28" fmla="*/ 3105773 w 5048249"/>
                  <a:gd name="connsiteY28" fmla="*/ 1009650 h 1497713"/>
                  <a:gd name="connsiteX29" fmla="*/ 3175623 w 5048249"/>
                  <a:gd name="connsiteY29" fmla="*/ 768350 h 1497713"/>
                  <a:gd name="connsiteX30" fmla="*/ 3220073 w 5048249"/>
                  <a:gd name="connsiteY30" fmla="*/ 755650 h 1497713"/>
                  <a:gd name="connsiteX31" fmla="*/ 3423273 w 5048249"/>
                  <a:gd name="connsiteY31" fmla="*/ 749300 h 1497713"/>
                  <a:gd name="connsiteX32" fmla="*/ 3486773 w 5048249"/>
                  <a:gd name="connsiteY32" fmla="*/ 736600 h 1497713"/>
                  <a:gd name="connsiteX33" fmla="*/ 3588373 w 5048249"/>
                  <a:gd name="connsiteY33" fmla="*/ 647700 h 1497713"/>
                  <a:gd name="connsiteX34" fmla="*/ 3632823 w 5048249"/>
                  <a:gd name="connsiteY34" fmla="*/ 641350 h 1497713"/>
                  <a:gd name="connsiteX35" fmla="*/ 3855073 w 5048249"/>
                  <a:gd name="connsiteY35" fmla="*/ 622300 h 1497713"/>
                  <a:gd name="connsiteX36" fmla="*/ 3937623 w 5048249"/>
                  <a:gd name="connsiteY36" fmla="*/ 609600 h 1497713"/>
                  <a:gd name="connsiteX37" fmla="*/ 4045573 w 5048249"/>
                  <a:gd name="connsiteY37" fmla="*/ 590550 h 1497713"/>
                  <a:gd name="connsiteX38" fmla="*/ 4096373 w 5048249"/>
                  <a:gd name="connsiteY38" fmla="*/ 495300 h 1497713"/>
                  <a:gd name="connsiteX39" fmla="*/ 4172573 w 5048249"/>
                  <a:gd name="connsiteY39" fmla="*/ 438150 h 1497713"/>
                  <a:gd name="connsiteX40" fmla="*/ 4248773 w 5048249"/>
                  <a:gd name="connsiteY40" fmla="*/ 222250 h 1497713"/>
                  <a:gd name="connsiteX41" fmla="*/ 4280523 w 5048249"/>
                  <a:gd name="connsiteY41" fmla="*/ 82550 h 1497713"/>
                  <a:gd name="connsiteX42" fmla="*/ 4363073 w 5048249"/>
                  <a:gd name="connsiteY42" fmla="*/ 0 h 1497713"/>
                  <a:gd name="connsiteX43" fmla="*/ 4623423 w 5048249"/>
                  <a:gd name="connsiteY43" fmla="*/ 0 h 1497713"/>
                  <a:gd name="connsiteX44" fmla="*/ 4820273 w 5048249"/>
                  <a:gd name="connsiteY44" fmla="*/ 330200 h 1497713"/>
                  <a:gd name="connsiteX45" fmla="*/ 5029823 w 5048249"/>
                  <a:gd name="connsiteY45" fmla="*/ 323850 h 1497713"/>
                  <a:gd name="connsiteX0" fmla="*/ 5045698 w 5053635"/>
                  <a:gd name="connsiteY0" fmla="*/ 326230 h 1497713"/>
                  <a:gd name="connsiteX1" fmla="*/ 5048249 w 5053635"/>
                  <a:gd name="connsiteY1" fmla="*/ 1488188 h 1497713"/>
                  <a:gd name="connsiteX2" fmla="*/ 9526 w 5053635"/>
                  <a:gd name="connsiteY2" fmla="*/ 1497713 h 1497713"/>
                  <a:gd name="connsiteX3" fmla="*/ 0 w 5053635"/>
                  <a:gd name="connsiteY3" fmla="*/ 348363 h 1497713"/>
                  <a:gd name="connsiteX4" fmla="*/ 216523 w 5053635"/>
                  <a:gd name="connsiteY4" fmla="*/ 336550 h 1497713"/>
                  <a:gd name="connsiteX5" fmla="*/ 432423 w 5053635"/>
                  <a:gd name="connsiteY5" fmla="*/ 0 h 1497713"/>
                  <a:gd name="connsiteX6" fmla="*/ 648323 w 5053635"/>
                  <a:gd name="connsiteY6" fmla="*/ 19050 h 1497713"/>
                  <a:gd name="connsiteX7" fmla="*/ 730873 w 5053635"/>
                  <a:gd name="connsiteY7" fmla="*/ 69850 h 1497713"/>
                  <a:gd name="connsiteX8" fmla="*/ 762623 w 5053635"/>
                  <a:gd name="connsiteY8" fmla="*/ 114300 h 1497713"/>
                  <a:gd name="connsiteX9" fmla="*/ 965823 w 5053635"/>
                  <a:gd name="connsiteY9" fmla="*/ 425450 h 1497713"/>
                  <a:gd name="connsiteX10" fmla="*/ 1016623 w 5053635"/>
                  <a:gd name="connsiteY10" fmla="*/ 457200 h 1497713"/>
                  <a:gd name="connsiteX11" fmla="*/ 1080123 w 5053635"/>
                  <a:gd name="connsiteY11" fmla="*/ 457200 h 1497713"/>
                  <a:gd name="connsiteX12" fmla="*/ 1175373 w 5053635"/>
                  <a:gd name="connsiteY12" fmla="*/ 476250 h 1497713"/>
                  <a:gd name="connsiteX13" fmla="*/ 1226173 w 5053635"/>
                  <a:gd name="connsiteY13" fmla="*/ 501650 h 1497713"/>
                  <a:gd name="connsiteX14" fmla="*/ 1346823 w 5053635"/>
                  <a:gd name="connsiteY14" fmla="*/ 654050 h 1497713"/>
                  <a:gd name="connsiteX15" fmla="*/ 1423023 w 5053635"/>
                  <a:gd name="connsiteY15" fmla="*/ 704850 h 1497713"/>
                  <a:gd name="connsiteX16" fmla="*/ 1480173 w 5053635"/>
                  <a:gd name="connsiteY16" fmla="*/ 704850 h 1497713"/>
                  <a:gd name="connsiteX17" fmla="*/ 1924673 w 5053635"/>
                  <a:gd name="connsiteY17" fmla="*/ 768350 h 1497713"/>
                  <a:gd name="connsiteX18" fmla="*/ 1994523 w 5053635"/>
                  <a:gd name="connsiteY18" fmla="*/ 768350 h 1497713"/>
                  <a:gd name="connsiteX19" fmla="*/ 2077073 w 5053635"/>
                  <a:gd name="connsiteY19" fmla="*/ 742950 h 1497713"/>
                  <a:gd name="connsiteX20" fmla="*/ 2204073 w 5053635"/>
                  <a:gd name="connsiteY20" fmla="*/ 685800 h 1497713"/>
                  <a:gd name="connsiteX21" fmla="*/ 2337423 w 5053635"/>
                  <a:gd name="connsiteY21" fmla="*/ 1028700 h 1497713"/>
                  <a:gd name="connsiteX22" fmla="*/ 2470773 w 5053635"/>
                  <a:gd name="connsiteY22" fmla="*/ 1022350 h 1497713"/>
                  <a:gd name="connsiteX23" fmla="*/ 2566023 w 5053635"/>
                  <a:gd name="connsiteY23" fmla="*/ 1022350 h 1497713"/>
                  <a:gd name="connsiteX24" fmla="*/ 2705723 w 5053635"/>
                  <a:gd name="connsiteY24" fmla="*/ 1111250 h 1497713"/>
                  <a:gd name="connsiteX25" fmla="*/ 2788273 w 5053635"/>
                  <a:gd name="connsiteY25" fmla="*/ 1111250 h 1497713"/>
                  <a:gd name="connsiteX26" fmla="*/ 2902573 w 5053635"/>
                  <a:gd name="connsiteY26" fmla="*/ 1060450 h 1497713"/>
                  <a:gd name="connsiteX27" fmla="*/ 3010523 w 5053635"/>
                  <a:gd name="connsiteY27" fmla="*/ 1009650 h 1497713"/>
                  <a:gd name="connsiteX28" fmla="*/ 3105773 w 5053635"/>
                  <a:gd name="connsiteY28" fmla="*/ 1009650 h 1497713"/>
                  <a:gd name="connsiteX29" fmla="*/ 3175623 w 5053635"/>
                  <a:gd name="connsiteY29" fmla="*/ 768350 h 1497713"/>
                  <a:gd name="connsiteX30" fmla="*/ 3220073 w 5053635"/>
                  <a:gd name="connsiteY30" fmla="*/ 755650 h 1497713"/>
                  <a:gd name="connsiteX31" fmla="*/ 3423273 w 5053635"/>
                  <a:gd name="connsiteY31" fmla="*/ 749300 h 1497713"/>
                  <a:gd name="connsiteX32" fmla="*/ 3486773 w 5053635"/>
                  <a:gd name="connsiteY32" fmla="*/ 736600 h 1497713"/>
                  <a:gd name="connsiteX33" fmla="*/ 3588373 w 5053635"/>
                  <a:gd name="connsiteY33" fmla="*/ 647700 h 1497713"/>
                  <a:gd name="connsiteX34" fmla="*/ 3632823 w 5053635"/>
                  <a:gd name="connsiteY34" fmla="*/ 641350 h 1497713"/>
                  <a:gd name="connsiteX35" fmla="*/ 3855073 w 5053635"/>
                  <a:gd name="connsiteY35" fmla="*/ 622300 h 1497713"/>
                  <a:gd name="connsiteX36" fmla="*/ 3937623 w 5053635"/>
                  <a:gd name="connsiteY36" fmla="*/ 609600 h 1497713"/>
                  <a:gd name="connsiteX37" fmla="*/ 4045573 w 5053635"/>
                  <a:gd name="connsiteY37" fmla="*/ 590550 h 1497713"/>
                  <a:gd name="connsiteX38" fmla="*/ 4096373 w 5053635"/>
                  <a:gd name="connsiteY38" fmla="*/ 495300 h 1497713"/>
                  <a:gd name="connsiteX39" fmla="*/ 4172573 w 5053635"/>
                  <a:gd name="connsiteY39" fmla="*/ 438150 h 1497713"/>
                  <a:gd name="connsiteX40" fmla="*/ 4248773 w 5053635"/>
                  <a:gd name="connsiteY40" fmla="*/ 222250 h 1497713"/>
                  <a:gd name="connsiteX41" fmla="*/ 4280523 w 5053635"/>
                  <a:gd name="connsiteY41" fmla="*/ 82550 h 1497713"/>
                  <a:gd name="connsiteX42" fmla="*/ 4363073 w 5053635"/>
                  <a:gd name="connsiteY42" fmla="*/ 0 h 1497713"/>
                  <a:gd name="connsiteX43" fmla="*/ 4623423 w 5053635"/>
                  <a:gd name="connsiteY43" fmla="*/ 0 h 1497713"/>
                  <a:gd name="connsiteX44" fmla="*/ 4820273 w 5053635"/>
                  <a:gd name="connsiteY44" fmla="*/ 330200 h 1497713"/>
                  <a:gd name="connsiteX45" fmla="*/ 5053635 w 5053635"/>
                  <a:gd name="connsiteY45" fmla="*/ 326231 h 1497713"/>
                  <a:gd name="connsiteX0" fmla="*/ 5045698 w 5051254"/>
                  <a:gd name="connsiteY0" fmla="*/ 326230 h 1497713"/>
                  <a:gd name="connsiteX1" fmla="*/ 5048249 w 5051254"/>
                  <a:gd name="connsiteY1" fmla="*/ 1488188 h 1497713"/>
                  <a:gd name="connsiteX2" fmla="*/ 9526 w 5051254"/>
                  <a:gd name="connsiteY2" fmla="*/ 1497713 h 1497713"/>
                  <a:gd name="connsiteX3" fmla="*/ 0 w 5051254"/>
                  <a:gd name="connsiteY3" fmla="*/ 348363 h 1497713"/>
                  <a:gd name="connsiteX4" fmla="*/ 216523 w 5051254"/>
                  <a:gd name="connsiteY4" fmla="*/ 336550 h 1497713"/>
                  <a:gd name="connsiteX5" fmla="*/ 432423 w 5051254"/>
                  <a:gd name="connsiteY5" fmla="*/ 0 h 1497713"/>
                  <a:gd name="connsiteX6" fmla="*/ 648323 w 5051254"/>
                  <a:gd name="connsiteY6" fmla="*/ 19050 h 1497713"/>
                  <a:gd name="connsiteX7" fmla="*/ 730873 w 5051254"/>
                  <a:gd name="connsiteY7" fmla="*/ 69850 h 1497713"/>
                  <a:gd name="connsiteX8" fmla="*/ 762623 w 5051254"/>
                  <a:gd name="connsiteY8" fmla="*/ 114300 h 1497713"/>
                  <a:gd name="connsiteX9" fmla="*/ 965823 w 5051254"/>
                  <a:gd name="connsiteY9" fmla="*/ 425450 h 1497713"/>
                  <a:gd name="connsiteX10" fmla="*/ 1016623 w 5051254"/>
                  <a:gd name="connsiteY10" fmla="*/ 457200 h 1497713"/>
                  <a:gd name="connsiteX11" fmla="*/ 1080123 w 5051254"/>
                  <a:gd name="connsiteY11" fmla="*/ 457200 h 1497713"/>
                  <a:gd name="connsiteX12" fmla="*/ 1175373 w 5051254"/>
                  <a:gd name="connsiteY12" fmla="*/ 476250 h 1497713"/>
                  <a:gd name="connsiteX13" fmla="*/ 1226173 w 5051254"/>
                  <a:gd name="connsiteY13" fmla="*/ 501650 h 1497713"/>
                  <a:gd name="connsiteX14" fmla="*/ 1346823 w 5051254"/>
                  <a:gd name="connsiteY14" fmla="*/ 654050 h 1497713"/>
                  <a:gd name="connsiteX15" fmla="*/ 1423023 w 5051254"/>
                  <a:gd name="connsiteY15" fmla="*/ 704850 h 1497713"/>
                  <a:gd name="connsiteX16" fmla="*/ 1480173 w 5051254"/>
                  <a:gd name="connsiteY16" fmla="*/ 704850 h 1497713"/>
                  <a:gd name="connsiteX17" fmla="*/ 1924673 w 5051254"/>
                  <a:gd name="connsiteY17" fmla="*/ 768350 h 1497713"/>
                  <a:gd name="connsiteX18" fmla="*/ 1994523 w 5051254"/>
                  <a:gd name="connsiteY18" fmla="*/ 768350 h 1497713"/>
                  <a:gd name="connsiteX19" fmla="*/ 2077073 w 5051254"/>
                  <a:gd name="connsiteY19" fmla="*/ 742950 h 1497713"/>
                  <a:gd name="connsiteX20" fmla="*/ 2204073 w 5051254"/>
                  <a:gd name="connsiteY20" fmla="*/ 685800 h 1497713"/>
                  <a:gd name="connsiteX21" fmla="*/ 2337423 w 5051254"/>
                  <a:gd name="connsiteY21" fmla="*/ 1028700 h 1497713"/>
                  <a:gd name="connsiteX22" fmla="*/ 2470773 w 5051254"/>
                  <a:gd name="connsiteY22" fmla="*/ 1022350 h 1497713"/>
                  <a:gd name="connsiteX23" fmla="*/ 2566023 w 5051254"/>
                  <a:gd name="connsiteY23" fmla="*/ 1022350 h 1497713"/>
                  <a:gd name="connsiteX24" fmla="*/ 2705723 w 5051254"/>
                  <a:gd name="connsiteY24" fmla="*/ 1111250 h 1497713"/>
                  <a:gd name="connsiteX25" fmla="*/ 2788273 w 5051254"/>
                  <a:gd name="connsiteY25" fmla="*/ 1111250 h 1497713"/>
                  <a:gd name="connsiteX26" fmla="*/ 2902573 w 5051254"/>
                  <a:gd name="connsiteY26" fmla="*/ 1060450 h 1497713"/>
                  <a:gd name="connsiteX27" fmla="*/ 3010523 w 5051254"/>
                  <a:gd name="connsiteY27" fmla="*/ 1009650 h 1497713"/>
                  <a:gd name="connsiteX28" fmla="*/ 3105773 w 5051254"/>
                  <a:gd name="connsiteY28" fmla="*/ 1009650 h 1497713"/>
                  <a:gd name="connsiteX29" fmla="*/ 3175623 w 5051254"/>
                  <a:gd name="connsiteY29" fmla="*/ 768350 h 1497713"/>
                  <a:gd name="connsiteX30" fmla="*/ 3220073 w 5051254"/>
                  <a:gd name="connsiteY30" fmla="*/ 755650 h 1497713"/>
                  <a:gd name="connsiteX31" fmla="*/ 3423273 w 5051254"/>
                  <a:gd name="connsiteY31" fmla="*/ 749300 h 1497713"/>
                  <a:gd name="connsiteX32" fmla="*/ 3486773 w 5051254"/>
                  <a:gd name="connsiteY32" fmla="*/ 736600 h 1497713"/>
                  <a:gd name="connsiteX33" fmla="*/ 3588373 w 5051254"/>
                  <a:gd name="connsiteY33" fmla="*/ 647700 h 1497713"/>
                  <a:gd name="connsiteX34" fmla="*/ 3632823 w 5051254"/>
                  <a:gd name="connsiteY34" fmla="*/ 641350 h 1497713"/>
                  <a:gd name="connsiteX35" fmla="*/ 3855073 w 5051254"/>
                  <a:gd name="connsiteY35" fmla="*/ 622300 h 1497713"/>
                  <a:gd name="connsiteX36" fmla="*/ 3937623 w 5051254"/>
                  <a:gd name="connsiteY36" fmla="*/ 609600 h 1497713"/>
                  <a:gd name="connsiteX37" fmla="*/ 4045573 w 5051254"/>
                  <a:gd name="connsiteY37" fmla="*/ 590550 h 1497713"/>
                  <a:gd name="connsiteX38" fmla="*/ 4096373 w 5051254"/>
                  <a:gd name="connsiteY38" fmla="*/ 495300 h 1497713"/>
                  <a:gd name="connsiteX39" fmla="*/ 4172573 w 5051254"/>
                  <a:gd name="connsiteY39" fmla="*/ 438150 h 1497713"/>
                  <a:gd name="connsiteX40" fmla="*/ 4248773 w 5051254"/>
                  <a:gd name="connsiteY40" fmla="*/ 222250 h 1497713"/>
                  <a:gd name="connsiteX41" fmla="*/ 4280523 w 5051254"/>
                  <a:gd name="connsiteY41" fmla="*/ 82550 h 1497713"/>
                  <a:gd name="connsiteX42" fmla="*/ 4363073 w 5051254"/>
                  <a:gd name="connsiteY42" fmla="*/ 0 h 1497713"/>
                  <a:gd name="connsiteX43" fmla="*/ 4623423 w 5051254"/>
                  <a:gd name="connsiteY43" fmla="*/ 0 h 1497713"/>
                  <a:gd name="connsiteX44" fmla="*/ 4820273 w 5051254"/>
                  <a:gd name="connsiteY44" fmla="*/ 330200 h 1497713"/>
                  <a:gd name="connsiteX45" fmla="*/ 5051254 w 5051254"/>
                  <a:gd name="connsiteY45" fmla="*/ 326231 h 14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51254" h="1497713">
                    <a:moveTo>
                      <a:pt x="5045698" y="326230"/>
                    </a:moveTo>
                    <a:cubicBezTo>
                      <a:pt x="5045726" y="325024"/>
                      <a:pt x="5047427" y="1257619"/>
                      <a:pt x="5048249" y="1488188"/>
                    </a:cubicBezTo>
                    <a:lnTo>
                      <a:pt x="9526" y="1497713"/>
                    </a:lnTo>
                    <a:cubicBezTo>
                      <a:pt x="4792" y="1017479"/>
                      <a:pt x="6775" y="759378"/>
                      <a:pt x="0" y="348363"/>
                    </a:cubicBezTo>
                    <a:lnTo>
                      <a:pt x="216523" y="336550"/>
                    </a:lnTo>
                    <a:lnTo>
                      <a:pt x="432423" y="0"/>
                    </a:lnTo>
                    <a:lnTo>
                      <a:pt x="648323" y="19050"/>
                    </a:lnTo>
                    <a:lnTo>
                      <a:pt x="730873" y="69850"/>
                    </a:lnTo>
                    <a:lnTo>
                      <a:pt x="762623" y="114300"/>
                    </a:lnTo>
                    <a:lnTo>
                      <a:pt x="965823" y="425450"/>
                    </a:lnTo>
                    <a:lnTo>
                      <a:pt x="1016623" y="457200"/>
                    </a:lnTo>
                    <a:lnTo>
                      <a:pt x="1080123" y="457200"/>
                    </a:lnTo>
                    <a:lnTo>
                      <a:pt x="1175373" y="476250"/>
                    </a:lnTo>
                    <a:lnTo>
                      <a:pt x="1226173" y="501650"/>
                    </a:lnTo>
                    <a:lnTo>
                      <a:pt x="1346823" y="654050"/>
                    </a:lnTo>
                    <a:lnTo>
                      <a:pt x="1423023" y="704850"/>
                    </a:lnTo>
                    <a:lnTo>
                      <a:pt x="1480173" y="704850"/>
                    </a:lnTo>
                    <a:lnTo>
                      <a:pt x="1924673" y="768350"/>
                    </a:lnTo>
                    <a:lnTo>
                      <a:pt x="1994523" y="768350"/>
                    </a:lnTo>
                    <a:lnTo>
                      <a:pt x="2077073" y="742950"/>
                    </a:lnTo>
                    <a:lnTo>
                      <a:pt x="2204073" y="685800"/>
                    </a:lnTo>
                    <a:lnTo>
                      <a:pt x="2337423" y="1028700"/>
                    </a:lnTo>
                    <a:lnTo>
                      <a:pt x="2470773" y="1022350"/>
                    </a:lnTo>
                    <a:lnTo>
                      <a:pt x="2566023" y="1022350"/>
                    </a:lnTo>
                    <a:lnTo>
                      <a:pt x="2705723" y="1111250"/>
                    </a:lnTo>
                    <a:lnTo>
                      <a:pt x="2788273" y="1111250"/>
                    </a:lnTo>
                    <a:lnTo>
                      <a:pt x="2902573" y="1060450"/>
                    </a:lnTo>
                    <a:lnTo>
                      <a:pt x="3010523" y="1009650"/>
                    </a:lnTo>
                    <a:lnTo>
                      <a:pt x="3105773" y="1009650"/>
                    </a:lnTo>
                    <a:lnTo>
                      <a:pt x="3175623" y="768350"/>
                    </a:lnTo>
                    <a:lnTo>
                      <a:pt x="3220073" y="755650"/>
                    </a:lnTo>
                    <a:lnTo>
                      <a:pt x="3423273" y="749300"/>
                    </a:lnTo>
                    <a:lnTo>
                      <a:pt x="3486773" y="736600"/>
                    </a:lnTo>
                    <a:lnTo>
                      <a:pt x="3588373" y="647700"/>
                    </a:lnTo>
                    <a:lnTo>
                      <a:pt x="3632823" y="641350"/>
                    </a:lnTo>
                    <a:lnTo>
                      <a:pt x="3855073" y="622300"/>
                    </a:lnTo>
                    <a:lnTo>
                      <a:pt x="3937623" y="609600"/>
                    </a:lnTo>
                    <a:lnTo>
                      <a:pt x="4045573" y="590550"/>
                    </a:lnTo>
                    <a:lnTo>
                      <a:pt x="4096373" y="495300"/>
                    </a:lnTo>
                    <a:lnTo>
                      <a:pt x="4172573" y="438150"/>
                    </a:lnTo>
                    <a:lnTo>
                      <a:pt x="4248773" y="222250"/>
                    </a:lnTo>
                    <a:lnTo>
                      <a:pt x="4280523" y="82550"/>
                    </a:lnTo>
                    <a:lnTo>
                      <a:pt x="4363073" y="0"/>
                    </a:lnTo>
                    <a:lnTo>
                      <a:pt x="4623423" y="0"/>
                    </a:lnTo>
                    <a:lnTo>
                      <a:pt x="4820273" y="330200"/>
                    </a:lnTo>
                    <a:lnTo>
                      <a:pt x="5051254" y="326231"/>
                    </a:lnTo>
                  </a:path>
                </a:pathLst>
              </a:custGeom>
              <a:gradFill flip="none" rotWithShape="1">
                <a:gsLst>
                  <a:gs pos="0">
                    <a:srgbClr val="F79646">
                      <a:lumMod val="50000"/>
                    </a:srgbClr>
                  </a:gs>
                  <a:gs pos="100000">
                    <a:srgbClr val="F79646">
                      <a:lumMod val="50000"/>
                      <a:alpha val="10000"/>
                    </a:srgbClr>
                  </a:gs>
                </a:gsLst>
                <a:lin ang="5400000" scaled="1"/>
                <a:tileRect/>
              </a:gradFill>
              <a:ln w="25400" cap="flat" cmpd="sng" algn="ctr">
                <a:noFill/>
                <a:prstDash val="solid"/>
              </a:ln>
              <a:effectLst/>
            </p:spPr>
            <p:txBody>
              <a:bodyPr rtlCol="0" anchor="ctr"/>
              <a:lstStyle/>
              <a:p>
                <a:pPr algn="ctr" defTabSz="914400" eaLnBrk="0" fontAlgn="base" hangingPunct="0">
                  <a:spcBef>
                    <a:spcPct val="0"/>
                  </a:spcBef>
                  <a:spcAft>
                    <a:spcPct val="0"/>
                  </a:spcAft>
                  <a:defRPr/>
                </a:pPr>
                <a:endParaRPr kumimoji="1" lang="ja-JP" altLang="en-US" kern="0">
                  <a:solidFill>
                    <a:prstClr val="white"/>
                  </a:solidFill>
                  <a:latin typeface="Calibri"/>
                  <a:ea typeface="ＭＳ Ｐゴシック" panose="020B0600070205080204" pitchFamily="50" charset="-128"/>
                </a:endParaRPr>
              </a:p>
            </p:txBody>
          </p:sp>
          <p:sp>
            <p:nvSpPr>
              <p:cNvPr id="43" name="フリーフォーム: 図形 42">
                <a:extLst>
                  <a:ext uri="{FF2B5EF4-FFF2-40B4-BE49-F238E27FC236}">
                    <a16:creationId xmlns:a16="http://schemas.microsoft.com/office/drawing/2014/main" id="{8671DCB3-FDB9-6A89-69B2-23070844366C}"/>
                  </a:ext>
                </a:extLst>
              </p:cNvPr>
              <p:cNvSpPr/>
              <p:nvPr/>
            </p:nvSpPr>
            <p:spPr>
              <a:xfrm>
                <a:off x="479376" y="4854716"/>
                <a:ext cx="5043487" cy="1111250"/>
              </a:xfrm>
              <a:custGeom>
                <a:avLst/>
                <a:gdLst>
                  <a:gd name="connsiteX0" fmla="*/ 0 w 5029200"/>
                  <a:gd name="connsiteY0" fmla="*/ 336550 h 1111250"/>
                  <a:gd name="connsiteX1" fmla="*/ 0 w 5029200"/>
                  <a:gd name="connsiteY1" fmla="*/ 336550 h 1111250"/>
                  <a:gd name="connsiteX2" fmla="*/ 215900 w 5029200"/>
                  <a:gd name="connsiteY2" fmla="*/ 336550 h 1111250"/>
                  <a:gd name="connsiteX3" fmla="*/ 431800 w 5029200"/>
                  <a:gd name="connsiteY3" fmla="*/ 0 h 1111250"/>
                  <a:gd name="connsiteX4" fmla="*/ 647700 w 5029200"/>
                  <a:gd name="connsiteY4" fmla="*/ 19050 h 1111250"/>
                  <a:gd name="connsiteX5" fmla="*/ 730250 w 5029200"/>
                  <a:gd name="connsiteY5" fmla="*/ 69850 h 1111250"/>
                  <a:gd name="connsiteX6" fmla="*/ 762000 w 5029200"/>
                  <a:gd name="connsiteY6" fmla="*/ 114300 h 1111250"/>
                  <a:gd name="connsiteX7" fmla="*/ 965200 w 5029200"/>
                  <a:gd name="connsiteY7" fmla="*/ 425450 h 1111250"/>
                  <a:gd name="connsiteX8" fmla="*/ 1016000 w 5029200"/>
                  <a:gd name="connsiteY8" fmla="*/ 457200 h 1111250"/>
                  <a:gd name="connsiteX9" fmla="*/ 1079500 w 5029200"/>
                  <a:gd name="connsiteY9" fmla="*/ 457200 h 1111250"/>
                  <a:gd name="connsiteX10" fmla="*/ 1174750 w 5029200"/>
                  <a:gd name="connsiteY10" fmla="*/ 476250 h 1111250"/>
                  <a:gd name="connsiteX11" fmla="*/ 1225550 w 5029200"/>
                  <a:gd name="connsiteY11" fmla="*/ 501650 h 1111250"/>
                  <a:gd name="connsiteX12" fmla="*/ 1346200 w 5029200"/>
                  <a:gd name="connsiteY12" fmla="*/ 654050 h 1111250"/>
                  <a:gd name="connsiteX13" fmla="*/ 1422400 w 5029200"/>
                  <a:gd name="connsiteY13" fmla="*/ 704850 h 1111250"/>
                  <a:gd name="connsiteX14" fmla="*/ 1479550 w 5029200"/>
                  <a:gd name="connsiteY14" fmla="*/ 704850 h 1111250"/>
                  <a:gd name="connsiteX15" fmla="*/ 1924050 w 5029200"/>
                  <a:gd name="connsiteY15" fmla="*/ 768350 h 1111250"/>
                  <a:gd name="connsiteX16" fmla="*/ 1993900 w 5029200"/>
                  <a:gd name="connsiteY16" fmla="*/ 768350 h 1111250"/>
                  <a:gd name="connsiteX17" fmla="*/ 2076450 w 5029200"/>
                  <a:gd name="connsiteY17" fmla="*/ 742950 h 1111250"/>
                  <a:gd name="connsiteX18" fmla="*/ 2203450 w 5029200"/>
                  <a:gd name="connsiteY18" fmla="*/ 685800 h 1111250"/>
                  <a:gd name="connsiteX19" fmla="*/ 2336800 w 5029200"/>
                  <a:gd name="connsiteY19" fmla="*/ 1028700 h 1111250"/>
                  <a:gd name="connsiteX20" fmla="*/ 2470150 w 5029200"/>
                  <a:gd name="connsiteY20" fmla="*/ 1022350 h 1111250"/>
                  <a:gd name="connsiteX21" fmla="*/ 2565400 w 5029200"/>
                  <a:gd name="connsiteY21" fmla="*/ 1022350 h 1111250"/>
                  <a:gd name="connsiteX22" fmla="*/ 2705100 w 5029200"/>
                  <a:gd name="connsiteY22" fmla="*/ 1111250 h 1111250"/>
                  <a:gd name="connsiteX23" fmla="*/ 2787650 w 5029200"/>
                  <a:gd name="connsiteY23" fmla="*/ 1111250 h 1111250"/>
                  <a:gd name="connsiteX24" fmla="*/ 2901950 w 5029200"/>
                  <a:gd name="connsiteY24" fmla="*/ 1060450 h 1111250"/>
                  <a:gd name="connsiteX25" fmla="*/ 3009900 w 5029200"/>
                  <a:gd name="connsiteY25" fmla="*/ 1009650 h 1111250"/>
                  <a:gd name="connsiteX26" fmla="*/ 3105150 w 5029200"/>
                  <a:gd name="connsiteY26" fmla="*/ 1009650 h 1111250"/>
                  <a:gd name="connsiteX27" fmla="*/ 3175000 w 5029200"/>
                  <a:gd name="connsiteY27" fmla="*/ 768350 h 1111250"/>
                  <a:gd name="connsiteX28" fmla="*/ 3219450 w 5029200"/>
                  <a:gd name="connsiteY28" fmla="*/ 755650 h 1111250"/>
                  <a:gd name="connsiteX29" fmla="*/ 3422650 w 5029200"/>
                  <a:gd name="connsiteY29" fmla="*/ 749300 h 1111250"/>
                  <a:gd name="connsiteX30" fmla="*/ 3486150 w 5029200"/>
                  <a:gd name="connsiteY30" fmla="*/ 736600 h 1111250"/>
                  <a:gd name="connsiteX31" fmla="*/ 3587750 w 5029200"/>
                  <a:gd name="connsiteY31" fmla="*/ 647700 h 1111250"/>
                  <a:gd name="connsiteX32" fmla="*/ 3632200 w 5029200"/>
                  <a:gd name="connsiteY32" fmla="*/ 641350 h 1111250"/>
                  <a:gd name="connsiteX33" fmla="*/ 3854450 w 5029200"/>
                  <a:gd name="connsiteY33" fmla="*/ 622300 h 1111250"/>
                  <a:gd name="connsiteX34" fmla="*/ 3937000 w 5029200"/>
                  <a:gd name="connsiteY34" fmla="*/ 609600 h 1111250"/>
                  <a:gd name="connsiteX35" fmla="*/ 4044950 w 5029200"/>
                  <a:gd name="connsiteY35" fmla="*/ 590550 h 1111250"/>
                  <a:gd name="connsiteX36" fmla="*/ 4095750 w 5029200"/>
                  <a:gd name="connsiteY36" fmla="*/ 495300 h 1111250"/>
                  <a:gd name="connsiteX37" fmla="*/ 4171950 w 5029200"/>
                  <a:gd name="connsiteY37" fmla="*/ 438150 h 1111250"/>
                  <a:gd name="connsiteX38" fmla="*/ 4248150 w 5029200"/>
                  <a:gd name="connsiteY38" fmla="*/ 222250 h 1111250"/>
                  <a:gd name="connsiteX39" fmla="*/ 4279900 w 5029200"/>
                  <a:gd name="connsiteY39" fmla="*/ 82550 h 1111250"/>
                  <a:gd name="connsiteX40" fmla="*/ 4362450 w 5029200"/>
                  <a:gd name="connsiteY40" fmla="*/ 0 h 1111250"/>
                  <a:gd name="connsiteX41" fmla="*/ 4622800 w 5029200"/>
                  <a:gd name="connsiteY41" fmla="*/ 0 h 1111250"/>
                  <a:gd name="connsiteX42" fmla="*/ 4819650 w 5029200"/>
                  <a:gd name="connsiteY42" fmla="*/ 330200 h 1111250"/>
                  <a:gd name="connsiteX43" fmla="*/ 5029200 w 5029200"/>
                  <a:gd name="connsiteY43" fmla="*/ 323850 h 1111250"/>
                  <a:gd name="connsiteX0" fmla="*/ 0 w 5029200"/>
                  <a:gd name="connsiteY0" fmla="*/ 336550 h 1111250"/>
                  <a:gd name="connsiteX1" fmla="*/ 0 w 5029200"/>
                  <a:gd name="connsiteY1" fmla="*/ 346075 h 1111250"/>
                  <a:gd name="connsiteX2" fmla="*/ 215900 w 5029200"/>
                  <a:gd name="connsiteY2" fmla="*/ 336550 h 1111250"/>
                  <a:gd name="connsiteX3" fmla="*/ 431800 w 5029200"/>
                  <a:gd name="connsiteY3" fmla="*/ 0 h 1111250"/>
                  <a:gd name="connsiteX4" fmla="*/ 647700 w 5029200"/>
                  <a:gd name="connsiteY4" fmla="*/ 19050 h 1111250"/>
                  <a:gd name="connsiteX5" fmla="*/ 730250 w 5029200"/>
                  <a:gd name="connsiteY5" fmla="*/ 69850 h 1111250"/>
                  <a:gd name="connsiteX6" fmla="*/ 762000 w 5029200"/>
                  <a:gd name="connsiteY6" fmla="*/ 114300 h 1111250"/>
                  <a:gd name="connsiteX7" fmla="*/ 965200 w 5029200"/>
                  <a:gd name="connsiteY7" fmla="*/ 425450 h 1111250"/>
                  <a:gd name="connsiteX8" fmla="*/ 1016000 w 5029200"/>
                  <a:gd name="connsiteY8" fmla="*/ 457200 h 1111250"/>
                  <a:gd name="connsiteX9" fmla="*/ 1079500 w 5029200"/>
                  <a:gd name="connsiteY9" fmla="*/ 457200 h 1111250"/>
                  <a:gd name="connsiteX10" fmla="*/ 1174750 w 5029200"/>
                  <a:gd name="connsiteY10" fmla="*/ 476250 h 1111250"/>
                  <a:gd name="connsiteX11" fmla="*/ 1225550 w 5029200"/>
                  <a:gd name="connsiteY11" fmla="*/ 501650 h 1111250"/>
                  <a:gd name="connsiteX12" fmla="*/ 1346200 w 5029200"/>
                  <a:gd name="connsiteY12" fmla="*/ 654050 h 1111250"/>
                  <a:gd name="connsiteX13" fmla="*/ 1422400 w 5029200"/>
                  <a:gd name="connsiteY13" fmla="*/ 704850 h 1111250"/>
                  <a:gd name="connsiteX14" fmla="*/ 1479550 w 5029200"/>
                  <a:gd name="connsiteY14" fmla="*/ 704850 h 1111250"/>
                  <a:gd name="connsiteX15" fmla="*/ 1924050 w 5029200"/>
                  <a:gd name="connsiteY15" fmla="*/ 768350 h 1111250"/>
                  <a:gd name="connsiteX16" fmla="*/ 1993900 w 5029200"/>
                  <a:gd name="connsiteY16" fmla="*/ 768350 h 1111250"/>
                  <a:gd name="connsiteX17" fmla="*/ 2076450 w 5029200"/>
                  <a:gd name="connsiteY17" fmla="*/ 742950 h 1111250"/>
                  <a:gd name="connsiteX18" fmla="*/ 2203450 w 5029200"/>
                  <a:gd name="connsiteY18" fmla="*/ 685800 h 1111250"/>
                  <a:gd name="connsiteX19" fmla="*/ 2336800 w 5029200"/>
                  <a:gd name="connsiteY19" fmla="*/ 1028700 h 1111250"/>
                  <a:gd name="connsiteX20" fmla="*/ 2470150 w 5029200"/>
                  <a:gd name="connsiteY20" fmla="*/ 1022350 h 1111250"/>
                  <a:gd name="connsiteX21" fmla="*/ 2565400 w 5029200"/>
                  <a:gd name="connsiteY21" fmla="*/ 1022350 h 1111250"/>
                  <a:gd name="connsiteX22" fmla="*/ 2705100 w 5029200"/>
                  <a:gd name="connsiteY22" fmla="*/ 1111250 h 1111250"/>
                  <a:gd name="connsiteX23" fmla="*/ 2787650 w 5029200"/>
                  <a:gd name="connsiteY23" fmla="*/ 1111250 h 1111250"/>
                  <a:gd name="connsiteX24" fmla="*/ 2901950 w 5029200"/>
                  <a:gd name="connsiteY24" fmla="*/ 1060450 h 1111250"/>
                  <a:gd name="connsiteX25" fmla="*/ 3009900 w 5029200"/>
                  <a:gd name="connsiteY25" fmla="*/ 1009650 h 1111250"/>
                  <a:gd name="connsiteX26" fmla="*/ 3105150 w 5029200"/>
                  <a:gd name="connsiteY26" fmla="*/ 1009650 h 1111250"/>
                  <a:gd name="connsiteX27" fmla="*/ 3175000 w 5029200"/>
                  <a:gd name="connsiteY27" fmla="*/ 768350 h 1111250"/>
                  <a:gd name="connsiteX28" fmla="*/ 3219450 w 5029200"/>
                  <a:gd name="connsiteY28" fmla="*/ 755650 h 1111250"/>
                  <a:gd name="connsiteX29" fmla="*/ 3422650 w 5029200"/>
                  <a:gd name="connsiteY29" fmla="*/ 749300 h 1111250"/>
                  <a:gd name="connsiteX30" fmla="*/ 3486150 w 5029200"/>
                  <a:gd name="connsiteY30" fmla="*/ 736600 h 1111250"/>
                  <a:gd name="connsiteX31" fmla="*/ 3587750 w 5029200"/>
                  <a:gd name="connsiteY31" fmla="*/ 647700 h 1111250"/>
                  <a:gd name="connsiteX32" fmla="*/ 3632200 w 5029200"/>
                  <a:gd name="connsiteY32" fmla="*/ 641350 h 1111250"/>
                  <a:gd name="connsiteX33" fmla="*/ 3854450 w 5029200"/>
                  <a:gd name="connsiteY33" fmla="*/ 622300 h 1111250"/>
                  <a:gd name="connsiteX34" fmla="*/ 3937000 w 5029200"/>
                  <a:gd name="connsiteY34" fmla="*/ 609600 h 1111250"/>
                  <a:gd name="connsiteX35" fmla="*/ 4044950 w 5029200"/>
                  <a:gd name="connsiteY35" fmla="*/ 590550 h 1111250"/>
                  <a:gd name="connsiteX36" fmla="*/ 4095750 w 5029200"/>
                  <a:gd name="connsiteY36" fmla="*/ 495300 h 1111250"/>
                  <a:gd name="connsiteX37" fmla="*/ 4171950 w 5029200"/>
                  <a:gd name="connsiteY37" fmla="*/ 438150 h 1111250"/>
                  <a:gd name="connsiteX38" fmla="*/ 4248150 w 5029200"/>
                  <a:gd name="connsiteY38" fmla="*/ 222250 h 1111250"/>
                  <a:gd name="connsiteX39" fmla="*/ 4279900 w 5029200"/>
                  <a:gd name="connsiteY39" fmla="*/ 82550 h 1111250"/>
                  <a:gd name="connsiteX40" fmla="*/ 4362450 w 5029200"/>
                  <a:gd name="connsiteY40" fmla="*/ 0 h 1111250"/>
                  <a:gd name="connsiteX41" fmla="*/ 4622800 w 5029200"/>
                  <a:gd name="connsiteY41" fmla="*/ 0 h 1111250"/>
                  <a:gd name="connsiteX42" fmla="*/ 4819650 w 5029200"/>
                  <a:gd name="connsiteY42" fmla="*/ 330200 h 1111250"/>
                  <a:gd name="connsiteX43" fmla="*/ 5029200 w 5029200"/>
                  <a:gd name="connsiteY43" fmla="*/ 323850 h 1111250"/>
                  <a:gd name="connsiteX0" fmla="*/ 0 w 5043487"/>
                  <a:gd name="connsiteY0" fmla="*/ 336550 h 1111250"/>
                  <a:gd name="connsiteX1" fmla="*/ 0 w 5043487"/>
                  <a:gd name="connsiteY1" fmla="*/ 346075 h 1111250"/>
                  <a:gd name="connsiteX2" fmla="*/ 215900 w 5043487"/>
                  <a:gd name="connsiteY2" fmla="*/ 336550 h 1111250"/>
                  <a:gd name="connsiteX3" fmla="*/ 431800 w 5043487"/>
                  <a:gd name="connsiteY3" fmla="*/ 0 h 1111250"/>
                  <a:gd name="connsiteX4" fmla="*/ 647700 w 5043487"/>
                  <a:gd name="connsiteY4" fmla="*/ 19050 h 1111250"/>
                  <a:gd name="connsiteX5" fmla="*/ 730250 w 5043487"/>
                  <a:gd name="connsiteY5" fmla="*/ 69850 h 1111250"/>
                  <a:gd name="connsiteX6" fmla="*/ 762000 w 5043487"/>
                  <a:gd name="connsiteY6" fmla="*/ 114300 h 1111250"/>
                  <a:gd name="connsiteX7" fmla="*/ 965200 w 5043487"/>
                  <a:gd name="connsiteY7" fmla="*/ 425450 h 1111250"/>
                  <a:gd name="connsiteX8" fmla="*/ 1016000 w 5043487"/>
                  <a:gd name="connsiteY8" fmla="*/ 457200 h 1111250"/>
                  <a:gd name="connsiteX9" fmla="*/ 1079500 w 5043487"/>
                  <a:gd name="connsiteY9" fmla="*/ 457200 h 1111250"/>
                  <a:gd name="connsiteX10" fmla="*/ 1174750 w 5043487"/>
                  <a:gd name="connsiteY10" fmla="*/ 476250 h 1111250"/>
                  <a:gd name="connsiteX11" fmla="*/ 1225550 w 5043487"/>
                  <a:gd name="connsiteY11" fmla="*/ 501650 h 1111250"/>
                  <a:gd name="connsiteX12" fmla="*/ 1346200 w 5043487"/>
                  <a:gd name="connsiteY12" fmla="*/ 654050 h 1111250"/>
                  <a:gd name="connsiteX13" fmla="*/ 1422400 w 5043487"/>
                  <a:gd name="connsiteY13" fmla="*/ 704850 h 1111250"/>
                  <a:gd name="connsiteX14" fmla="*/ 1479550 w 5043487"/>
                  <a:gd name="connsiteY14" fmla="*/ 704850 h 1111250"/>
                  <a:gd name="connsiteX15" fmla="*/ 1924050 w 5043487"/>
                  <a:gd name="connsiteY15" fmla="*/ 768350 h 1111250"/>
                  <a:gd name="connsiteX16" fmla="*/ 1993900 w 5043487"/>
                  <a:gd name="connsiteY16" fmla="*/ 768350 h 1111250"/>
                  <a:gd name="connsiteX17" fmla="*/ 2076450 w 5043487"/>
                  <a:gd name="connsiteY17" fmla="*/ 742950 h 1111250"/>
                  <a:gd name="connsiteX18" fmla="*/ 2203450 w 5043487"/>
                  <a:gd name="connsiteY18" fmla="*/ 685800 h 1111250"/>
                  <a:gd name="connsiteX19" fmla="*/ 2336800 w 5043487"/>
                  <a:gd name="connsiteY19" fmla="*/ 1028700 h 1111250"/>
                  <a:gd name="connsiteX20" fmla="*/ 2470150 w 5043487"/>
                  <a:gd name="connsiteY20" fmla="*/ 1022350 h 1111250"/>
                  <a:gd name="connsiteX21" fmla="*/ 2565400 w 5043487"/>
                  <a:gd name="connsiteY21" fmla="*/ 1022350 h 1111250"/>
                  <a:gd name="connsiteX22" fmla="*/ 2705100 w 5043487"/>
                  <a:gd name="connsiteY22" fmla="*/ 1111250 h 1111250"/>
                  <a:gd name="connsiteX23" fmla="*/ 2787650 w 5043487"/>
                  <a:gd name="connsiteY23" fmla="*/ 1111250 h 1111250"/>
                  <a:gd name="connsiteX24" fmla="*/ 2901950 w 5043487"/>
                  <a:gd name="connsiteY24" fmla="*/ 1060450 h 1111250"/>
                  <a:gd name="connsiteX25" fmla="*/ 3009900 w 5043487"/>
                  <a:gd name="connsiteY25" fmla="*/ 1009650 h 1111250"/>
                  <a:gd name="connsiteX26" fmla="*/ 3105150 w 5043487"/>
                  <a:gd name="connsiteY26" fmla="*/ 1009650 h 1111250"/>
                  <a:gd name="connsiteX27" fmla="*/ 3175000 w 5043487"/>
                  <a:gd name="connsiteY27" fmla="*/ 768350 h 1111250"/>
                  <a:gd name="connsiteX28" fmla="*/ 3219450 w 5043487"/>
                  <a:gd name="connsiteY28" fmla="*/ 755650 h 1111250"/>
                  <a:gd name="connsiteX29" fmla="*/ 3422650 w 5043487"/>
                  <a:gd name="connsiteY29" fmla="*/ 749300 h 1111250"/>
                  <a:gd name="connsiteX30" fmla="*/ 3486150 w 5043487"/>
                  <a:gd name="connsiteY30" fmla="*/ 736600 h 1111250"/>
                  <a:gd name="connsiteX31" fmla="*/ 3587750 w 5043487"/>
                  <a:gd name="connsiteY31" fmla="*/ 647700 h 1111250"/>
                  <a:gd name="connsiteX32" fmla="*/ 3632200 w 5043487"/>
                  <a:gd name="connsiteY32" fmla="*/ 641350 h 1111250"/>
                  <a:gd name="connsiteX33" fmla="*/ 3854450 w 5043487"/>
                  <a:gd name="connsiteY33" fmla="*/ 622300 h 1111250"/>
                  <a:gd name="connsiteX34" fmla="*/ 3937000 w 5043487"/>
                  <a:gd name="connsiteY34" fmla="*/ 609600 h 1111250"/>
                  <a:gd name="connsiteX35" fmla="*/ 4044950 w 5043487"/>
                  <a:gd name="connsiteY35" fmla="*/ 590550 h 1111250"/>
                  <a:gd name="connsiteX36" fmla="*/ 4095750 w 5043487"/>
                  <a:gd name="connsiteY36" fmla="*/ 495300 h 1111250"/>
                  <a:gd name="connsiteX37" fmla="*/ 4171950 w 5043487"/>
                  <a:gd name="connsiteY37" fmla="*/ 438150 h 1111250"/>
                  <a:gd name="connsiteX38" fmla="*/ 4248150 w 5043487"/>
                  <a:gd name="connsiteY38" fmla="*/ 222250 h 1111250"/>
                  <a:gd name="connsiteX39" fmla="*/ 4279900 w 5043487"/>
                  <a:gd name="connsiteY39" fmla="*/ 82550 h 1111250"/>
                  <a:gd name="connsiteX40" fmla="*/ 4362450 w 5043487"/>
                  <a:gd name="connsiteY40" fmla="*/ 0 h 1111250"/>
                  <a:gd name="connsiteX41" fmla="*/ 4622800 w 5043487"/>
                  <a:gd name="connsiteY41" fmla="*/ 0 h 1111250"/>
                  <a:gd name="connsiteX42" fmla="*/ 4819650 w 5043487"/>
                  <a:gd name="connsiteY42" fmla="*/ 330200 h 1111250"/>
                  <a:gd name="connsiteX43" fmla="*/ 5043487 w 5043487"/>
                  <a:gd name="connsiteY43" fmla="*/ 319087 h 1111250"/>
                  <a:gd name="connsiteX0" fmla="*/ 0 w 5043487"/>
                  <a:gd name="connsiteY0" fmla="*/ 336550 h 1111250"/>
                  <a:gd name="connsiteX1" fmla="*/ 0 w 5043487"/>
                  <a:gd name="connsiteY1" fmla="*/ 346075 h 1111250"/>
                  <a:gd name="connsiteX2" fmla="*/ 215900 w 5043487"/>
                  <a:gd name="connsiteY2" fmla="*/ 336550 h 1111250"/>
                  <a:gd name="connsiteX3" fmla="*/ 431800 w 5043487"/>
                  <a:gd name="connsiteY3" fmla="*/ 0 h 1111250"/>
                  <a:gd name="connsiteX4" fmla="*/ 647700 w 5043487"/>
                  <a:gd name="connsiteY4" fmla="*/ 19050 h 1111250"/>
                  <a:gd name="connsiteX5" fmla="*/ 730250 w 5043487"/>
                  <a:gd name="connsiteY5" fmla="*/ 69850 h 1111250"/>
                  <a:gd name="connsiteX6" fmla="*/ 762000 w 5043487"/>
                  <a:gd name="connsiteY6" fmla="*/ 114300 h 1111250"/>
                  <a:gd name="connsiteX7" fmla="*/ 965200 w 5043487"/>
                  <a:gd name="connsiteY7" fmla="*/ 425450 h 1111250"/>
                  <a:gd name="connsiteX8" fmla="*/ 1016000 w 5043487"/>
                  <a:gd name="connsiteY8" fmla="*/ 457200 h 1111250"/>
                  <a:gd name="connsiteX9" fmla="*/ 1079500 w 5043487"/>
                  <a:gd name="connsiteY9" fmla="*/ 457200 h 1111250"/>
                  <a:gd name="connsiteX10" fmla="*/ 1174750 w 5043487"/>
                  <a:gd name="connsiteY10" fmla="*/ 476250 h 1111250"/>
                  <a:gd name="connsiteX11" fmla="*/ 1225550 w 5043487"/>
                  <a:gd name="connsiteY11" fmla="*/ 501650 h 1111250"/>
                  <a:gd name="connsiteX12" fmla="*/ 1346200 w 5043487"/>
                  <a:gd name="connsiteY12" fmla="*/ 654050 h 1111250"/>
                  <a:gd name="connsiteX13" fmla="*/ 1422400 w 5043487"/>
                  <a:gd name="connsiteY13" fmla="*/ 704850 h 1111250"/>
                  <a:gd name="connsiteX14" fmla="*/ 1479550 w 5043487"/>
                  <a:gd name="connsiteY14" fmla="*/ 704850 h 1111250"/>
                  <a:gd name="connsiteX15" fmla="*/ 1924050 w 5043487"/>
                  <a:gd name="connsiteY15" fmla="*/ 768350 h 1111250"/>
                  <a:gd name="connsiteX16" fmla="*/ 1993900 w 5043487"/>
                  <a:gd name="connsiteY16" fmla="*/ 768350 h 1111250"/>
                  <a:gd name="connsiteX17" fmla="*/ 2076450 w 5043487"/>
                  <a:gd name="connsiteY17" fmla="*/ 742950 h 1111250"/>
                  <a:gd name="connsiteX18" fmla="*/ 2203450 w 5043487"/>
                  <a:gd name="connsiteY18" fmla="*/ 685800 h 1111250"/>
                  <a:gd name="connsiteX19" fmla="*/ 2336800 w 5043487"/>
                  <a:gd name="connsiteY19" fmla="*/ 1028700 h 1111250"/>
                  <a:gd name="connsiteX20" fmla="*/ 2470150 w 5043487"/>
                  <a:gd name="connsiteY20" fmla="*/ 1022350 h 1111250"/>
                  <a:gd name="connsiteX21" fmla="*/ 2565400 w 5043487"/>
                  <a:gd name="connsiteY21" fmla="*/ 1022350 h 1111250"/>
                  <a:gd name="connsiteX22" fmla="*/ 2705100 w 5043487"/>
                  <a:gd name="connsiteY22" fmla="*/ 1111250 h 1111250"/>
                  <a:gd name="connsiteX23" fmla="*/ 2787650 w 5043487"/>
                  <a:gd name="connsiteY23" fmla="*/ 1111250 h 1111250"/>
                  <a:gd name="connsiteX24" fmla="*/ 2901950 w 5043487"/>
                  <a:gd name="connsiteY24" fmla="*/ 1060450 h 1111250"/>
                  <a:gd name="connsiteX25" fmla="*/ 3009900 w 5043487"/>
                  <a:gd name="connsiteY25" fmla="*/ 1009650 h 1111250"/>
                  <a:gd name="connsiteX26" fmla="*/ 3105150 w 5043487"/>
                  <a:gd name="connsiteY26" fmla="*/ 1009650 h 1111250"/>
                  <a:gd name="connsiteX27" fmla="*/ 3175000 w 5043487"/>
                  <a:gd name="connsiteY27" fmla="*/ 768350 h 1111250"/>
                  <a:gd name="connsiteX28" fmla="*/ 3219450 w 5043487"/>
                  <a:gd name="connsiteY28" fmla="*/ 755650 h 1111250"/>
                  <a:gd name="connsiteX29" fmla="*/ 3422650 w 5043487"/>
                  <a:gd name="connsiteY29" fmla="*/ 749300 h 1111250"/>
                  <a:gd name="connsiteX30" fmla="*/ 3486150 w 5043487"/>
                  <a:gd name="connsiteY30" fmla="*/ 736600 h 1111250"/>
                  <a:gd name="connsiteX31" fmla="*/ 3587750 w 5043487"/>
                  <a:gd name="connsiteY31" fmla="*/ 647700 h 1111250"/>
                  <a:gd name="connsiteX32" fmla="*/ 3632200 w 5043487"/>
                  <a:gd name="connsiteY32" fmla="*/ 641350 h 1111250"/>
                  <a:gd name="connsiteX33" fmla="*/ 3854450 w 5043487"/>
                  <a:gd name="connsiteY33" fmla="*/ 622300 h 1111250"/>
                  <a:gd name="connsiteX34" fmla="*/ 3937000 w 5043487"/>
                  <a:gd name="connsiteY34" fmla="*/ 609600 h 1111250"/>
                  <a:gd name="connsiteX35" fmla="*/ 4044950 w 5043487"/>
                  <a:gd name="connsiteY35" fmla="*/ 590550 h 1111250"/>
                  <a:gd name="connsiteX36" fmla="*/ 4095750 w 5043487"/>
                  <a:gd name="connsiteY36" fmla="*/ 495300 h 1111250"/>
                  <a:gd name="connsiteX37" fmla="*/ 4171950 w 5043487"/>
                  <a:gd name="connsiteY37" fmla="*/ 438150 h 1111250"/>
                  <a:gd name="connsiteX38" fmla="*/ 4248150 w 5043487"/>
                  <a:gd name="connsiteY38" fmla="*/ 222250 h 1111250"/>
                  <a:gd name="connsiteX39" fmla="*/ 4279900 w 5043487"/>
                  <a:gd name="connsiteY39" fmla="*/ 82550 h 1111250"/>
                  <a:gd name="connsiteX40" fmla="*/ 4362450 w 5043487"/>
                  <a:gd name="connsiteY40" fmla="*/ 0 h 1111250"/>
                  <a:gd name="connsiteX41" fmla="*/ 4622800 w 5043487"/>
                  <a:gd name="connsiteY41" fmla="*/ 0 h 1111250"/>
                  <a:gd name="connsiteX42" fmla="*/ 4819650 w 5043487"/>
                  <a:gd name="connsiteY42" fmla="*/ 330200 h 1111250"/>
                  <a:gd name="connsiteX43" fmla="*/ 5043487 w 5043487"/>
                  <a:gd name="connsiteY43" fmla="*/ 344487 h 1111250"/>
                  <a:gd name="connsiteX0" fmla="*/ 0 w 5043487"/>
                  <a:gd name="connsiteY0" fmla="*/ 336550 h 1111250"/>
                  <a:gd name="connsiteX1" fmla="*/ 0 w 5043487"/>
                  <a:gd name="connsiteY1" fmla="*/ 346075 h 1111250"/>
                  <a:gd name="connsiteX2" fmla="*/ 215900 w 5043487"/>
                  <a:gd name="connsiteY2" fmla="*/ 336550 h 1111250"/>
                  <a:gd name="connsiteX3" fmla="*/ 431800 w 5043487"/>
                  <a:gd name="connsiteY3" fmla="*/ 0 h 1111250"/>
                  <a:gd name="connsiteX4" fmla="*/ 647700 w 5043487"/>
                  <a:gd name="connsiteY4" fmla="*/ 19050 h 1111250"/>
                  <a:gd name="connsiteX5" fmla="*/ 730250 w 5043487"/>
                  <a:gd name="connsiteY5" fmla="*/ 69850 h 1111250"/>
                  <a:gd name="connsiteX6" fmla="*/ 762000 w 5043487"/>
                  <a:gd name="connsiteY6" fmla="*/ 114300 h 1111250"/>
                  <a:gd name="connsiteX7" fmla="*/ 965200 w 5043487"/>
                  <a:gd name="connsiteY7" fmla="*/ 425450 h 1111250"/>
                  <a:gd name="connsiteX8" fmla="*/ 1016000 w 5043487"/>
                  <a:gd name="connsiteY8" fmla="*/ 457200 h 1111250"/>
                  <a:gd name="connsiteX9" fmla="*/ 1079500 w 5043487"/>
                  <a:gd name="connsiteY9" fmla="*/ 457200 h 1111250"/>
                  <a:gd name="connsiteX10" fmla="*/ 1174750 w 5043487"/>
                  <a:gd name="connsiteY10" fmla="*/ 476250 h 1111250"/>
                  <a:gd name="connsiteX11" fmla="*/ 1225550 w 5043487"/>
                  <a:gd name="connsiteY11" fmla="*/ 501650 h 1111250"/>
                  <a:gd name="connsiteX12" fmla="*/ 1346200 w 5043487"/>
                  <a:gd name="connsiteY12" fmla="*/ 654050 h 1111250"/>
                  <a:gd name="connsiteX13" fmla="*/ 1422400 w 5043487"/>
                  <a:gd name="connsiteY13" fmla="*/ 704850 h 1111250"/>
                  <a:gd name="connsiteX14" fmla="*/ 1479550 w 5043487"/>
                  <a:gd name="connsiteY14" fmla="*/ 704850 h 1111250"/>
                  <a:gd name="connsiteX15" fmla="*/ 1924050 w 5043487"/>
                  <a:gd name="connsiteY15" fmla="*/ 768350 h 1111250"/>
                  <a:gd name="connsiteX16" fmla="*/ 1993900 w 5043487"/>
                  <a:gd name="connsiteY16" fmla="*/ 768350 h 1111250"/>
                  <a:gd name="connsiteX17" fmla="*/ 2076450 w 5043487"/>
                  <a:gd name="connsiteY17" fmla="*/ 742950 h 1111250"/>
                  <a:gd name="connsiteX18" fmla="*/ 2203450 w 5043487"/>
                  <a:gd name="connsiteY18" fmla="*/ 685800 h 1111250"/>
                  <a:gd name="connsiteX19" fmla="*/ 2336800 w 5043487"/>
                  <a:gd name="connsiteY19" fmla="*/ 1028700 h 1111250"/>
                  <a:gd name="connsiteX20" fmla="*/ 2470150 w 5043487"/>
                  <a:gd name="connsiteY20" fmla="*/ 1022350 h 1111250"/>
                  <a:gd name="connsiteX21" fmla="*/ 2565400 w 5043487"/>
                  <a:gd name="connsiteY21" fmla="*/ 1022350 h 1111250"/>
                  <a:gd name="connsiteX22" fmla="*/ 2705100 w 5043487"/>
                  <a:gd name="connsiteY22" fmla="*/ 1111250 h 1111250"/>
                  <a:gd name="connsiteX23" fmla="*/ 2787650 w 5043487"/>
                  <a:gd name="connsiteY23" fmla="*/ 1111250 h 1111250"/>
                  <a:gd name="connsiteX24" fmla="*/ 2901950 w 5043487"/>
                  <a:gd name="connsiteY24" fmla="*/ 1060450 h 1111250"/>
                  <a:gd name="connsiteX25" fmla="*/ 3009900 w 5043487"/>
                  <a:gd name="connsiteY25" fmla="*/ 1009650 h 1111250"/>
                  <a:gd name="connsiteX26" fmla="*/ 3105150 w 5043487"/>
                  <a:gd name="connsiteY26" fmla="*/ 1009650 h 1111250"/>
                  <a:gd name="connsiteX27" fmla="*/ 3175000 w 5043487"/>
                  <a:gd name="connsiteY27" fmla="*/ 768350 h 1111250"/>
                  <a:gd name="connsiteX28" fmla="*/ 3219450 w 5043487"/>
                  <a:gd name="connsiteY28" fmla="*/ 755650 h 1111250"/>
                  <a:gd name="connsiteX29" fmla="*/ 3422650 w 5043487"/>
                  <a:gd name="connsiteY29" fmla="*/ 749300 h 1111250"/>
                  <a:gd name="connsiteX30" fmla="*/ 3486150 w 5043487"/>
                  <a:gd name="connsiteY30" fmla="*/ 736600 h 1111250"/>
                  <a:gd name="connsiteX31" fmla="*/ 3587750 w 5043487"/>
                  <a:gd name="connsiteY31" fmla="*/ 647700 h 1111250"/>
                  <a:gd name="connsiteX32" fmla="*/ 3632200 w 5043487"/>
                  <a:gd name="connsiteY32" fmla="*/ 641350 h 1111250"/>
                  <a:gd name="connsiteX33" fmla="*/ 3854450 w 5043487"/>
                  <a:gd name="connsiteY33" fmla="*/ 622300 h 1111250"/>
                  <a:gd name="connsiteX34" fmla="*/ 3937000 w 5043487"/>
                  <a:gd name="connsiteY34" fmla="*/ 609600 h 1111250"/>
                  <a:gd name="connsiteX35" fmla="*/ 4044950 w 5043487"/>
                  <a:gd name="connsiteY35" fmla="*/ 590550 h 1111250"/>
                  <a:gd name="connsiteX36" fmla="*/ 4095750 w 5043487"/>
                  <a:gd name="connsiteY36" fmla="*/ 495300 h 1111250"/>
                  <a:gd name="connsiteX37" fmla="*/ 4171950 w 5043487"/>
                  <a:gd name="connsiteY37" fmla="*/ 438150 h 1111250"/>
                  <a:gd name="connsiteX38" fmla="*/ 4248150 w 5043487"/>
                  <a:gd name="connsiteY38" fmla="*/ 222250 h 1111250"/>
                  <a:gd name="connsiteX39" fmla="*/ 4279900 w 5043487"/>
                  <a:gd name="connsiteY39" fmla="*/ 82550 h 1111250"/>
                  <a:gd name="connsiteX40" fmla="*/ 4362450 w 5043487"/>
                  <a:gd name="connsiteY40" fmla="*/ 0 h 1111250"/>
                  <a:gd name="connsiteX41" fmla="*/ 4622800 w 5043487"/>
                  <a:gd name="connsiteY41" fmla="*/ 0 h 1111250"/>
                  <a:gd name="connsiteX42" fmla="*/ 4819650 w 5043487"/>
                  <a:gd name="connsiteY42" fmla="*/ 330200 h 1111250"/>
                  <a:gd name="connsiteX43" fmla="*/ 5043487 w 5043487"/>
                  <a:gd name="connsiteY43" fmla="*/ 331787 h 11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43487" h="1111250">
                    <a:moveTo>
                      <a:pt x="0" y="336550"/>
                    </a:moveTo>
                    <a:lnTo>
                      <a:pt x="0" y="346075"/>
                    </a:lnTo>
                    <a:lnTo>
                      <a:pt x="215900" y="336550"/>
                    </a:lnTo>
                    <a:lnTo>
                      <a:pt x="431800" y="0"/>
                    </a:lnTo>
                    <a:lnTo>
                      <a:pt x="647700" y="19050"/>
                    </a:lnTo>
                    <a:lnTo>
                      <a:pt x="730250" y="69850"/>
                    </a:lnTo>
                    <a:lnTo>
                      <a:pt x="762000" y="114300"/>
                    </a:lnTo>
                    <a:lnTo>
                      <a:pt x="965200" y="425450"/>
                    </a:lnTo>
                    <a:lnTo>
                      <a:pt x="1016000" y="457200"/>
                    </a:lnTo>
                    <a:lnTo>
                      <a:pt x="1079500" y="457200"/>
                    </a:lnTo>
                    <a:lnTo>
                      <a:pt x="1174750" y="476250"/>
                    </a:lnTo>
                    <a:lnTo>
                      <a:pt x="1225550" y="501650"/>
                    </a:lnTo>
                    <a:lnTo>
                      <a:pt x="1346200" y="654050"/>
                    </a:lnTo>
                    <a:lnTo>
                      <a:pt x="1422400" y="704850"/>
                    </a:lnTo>
                    <a:lnTo>
                      <a:pt x="1479550" y="704850"/>
                    </a:lnTo>
                    <a:lnTo>
                      <a:pt x="1924050" y="768350"/>
                    </a:lnTo>
                    <a:lnTo>
                      <a:pt x="1993900" y="768350"/>
                    </a:lnTo>
                    <a:lnTo>
                      <a:pt x="2076450" y="742950"/>
                    </a:lnTo>
                    <a:lnTo>
                      <a:pt x="2203450" y="685800"/>
                    </a:lnTo>
                    <a:lnTo>
                      <a:pt x="2336800" y="1028700"/>
                    </a:lnTo>
                    <a:lnTo>
                      <a:pt x="2470150" y="1022350"/>
                    </a:lnTo>
                    <a:lnTo>
                      <a:pt x="2565400" y="1022350"/>
                    </a:lnTo>
                    <a:lnTo>
                      <a:pt x="2705100" y="1111250"/>
                    </a:lnTo>
                    <a:lnTo>
                      <a:pt x="2787650" y="1111250"/>
                    </a:lnTo>
                    <a:lnTo>
                      <a:pt x="2901950" y="1060450"/>
                    </a:lnTo>
                    <a:lnTo>
                      <a:pt x="3009900" y="1009650"/>
                    </a:lnTo>
                    <a:lnTo>
                      <a:pt x="3105150" y="1009650"/>
                    </a:lnTo>
                    <a:lnTo>
                      <a:pt x="3175000" y="768350"/>
                    </a:lnTo>
                    <a:lnTo>
                      <a:pt x="3219450" y="755650"/>
                    </a:lnTo>
                    <a:lnTo>
                      <a:pt x="3422650" y="749300"/>
                    </a:lnTo>
                    <a:lnTo>
                      <a:pt x="3486150" y="736600"/>
                    </a:lnTo>
                    <a:lnTo>
                      <a:pt x="3587750" y="647700"/>
                    </a:lnTo>
                    <a:lnTo>
                      <a:pt x="3632200" y="641350"/>
                    </a:lnTo>
                    <a:lnTo>
                      <a:pt x="3854450" y="622300"/>
                    </a:lnTo>
                    <a:lnTo>
                      <a:pt x="3937000" y="609600"/>
                    </a:lnTo>
                    <a:lnTo>
                      <a:pt x="4044950" y="590550"/>
                    </a:lnTo>
                    <a:lnTo>
                      <a:pt x="4095750" y="495300"/>
                    </a:lnTo>
                    <a:lnTo>
                      <a:pt x="4171950" y="438150"/>
                    </a:lnTo>
                    <a:lnTo>
                      <a:pt x="4248150" y="222250"/>
                    </a:lnTo>
                    <a:lnTo>
                      <a:pt x="4279900" y="82550"/>
                    </a:lnTo>
                    <a:lnTo>
                      <a:pt x="4362450" y="0"/>
                    </a:lnTo>
                    <a:lnTo>
                      <a:pt x="4622800" y="0"/>
                    </a:lnTo>
                    <a:lnTo>
                      <a:pt x="4819650" y="330200"/>
                    </a:lnTo>
                    <a:lnTo>
                      <a:pt x="5043487" y="331787"/>
                    </a:lnTo>
                  </a:path>
                </a:pathLst>
              </a:custGeom>
              <a:noFill/>
              <a:ln w="9525" cap="flat" cmpd="sng" algn="ctr">
                <a:solidFill>
                  <a:sysClr val="windowText" lastClr="000000"/>
                </a:solidFill>
                <a:prstDash val="solid"/>
              </a:ln>
              <a:effectLst/>
            </p:spPr>
            <p:txBody>
              <a:bodyPr rtlCol="0" anchor="ctr"/>
              <a:lstStyle/>
              <a:p>
                <a:pPr algn="ctr" defTabSz="914400" eaLnBrk="0" fontAlgn="base" hangingPunct="0">
                  <a:spcBef>
                    <a:spcPct val="0"/>
                  </a:spcBef>
                  <a:spcAft>
                    <a:spcPct val="0"/>
                  </a:spcAft>
                  <a:defRPr/>
                </a:pPr>
                <a:endParaRPr kumimoji="1" lang="ja-JP" altLang="en-US" kern="0">
                  <a:solidFill>
                    <a:prstClr val="white"/>
                  </a:solidFill>
                  <a:latin typeface="Calibri"/>
                  <a:ea typeface="ＭＳ Ｐゴシック" panose="020B0600070205080204" pitchFamily="50" charset="-128"/>
                </a:endParaRPr>
              </a:p>
            </p:txBody>
          </p:sp>
        </p:grpSp>
        <p:sp>
          <p:nvSpPr>
            <p:cNvPr id="37" name="正方形/長方形 36">
              <a:extLst>
                <a:ext uri="{FF2B5EF4-FFF2-40B4-BE49-F238E27FC236}">
                  <a16:creationId xmlns:a16="http://schemas.microsoft.com/office/drawing/2014/main" id="{75B81048-C77F-7647-4DBC-77A3271F9562}"/>
                </a:ext>
              </a:extLst>
            </p:cNvPr>
            <p:cNvSpPr/>
            <p:nvPr/>
          </p:nvSpPr>
          <p:spPr>
            <a:xfrm>
              <a:off x="6687054" y="4385376"/>
              <a:ext cx="1159356" cy="2857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計算水位河積の差分</a:t>
              </a:r>
              <a:endParaRPr kumimoji="1" lang="en-US" altLang="ja-JP" sz="800" dirty="0">
                <a:solidFill>
                  <a:schemeClr val="tx1"/>
                </a:solidFill>
                <a:latin typeface="メイリオ" panose="020B0604030504040204" pitchFamily="50" charset="-128"/>
                <a:ea typeface="メイリオ" panose="020B0604030504040204" pitchFamily="50" charset="-128"/>
              </a:endParaRPr>
            </a:p>
            <a:p>
              <a:pPr algn="ctr"/>
              <a:r>
                <a:rPr kumimoji="1" lang="ja-JP" altLang="en-US" sz="800" dirty="0">
                  <a:solidFill>
                    <a:schemeClr val="tx1"/>
                  </a:solidFill>
                  <a:latin typeface="メイリオ" panose="020B0604030504040204" pitchFamily="50" charset="-128"/>
                  <a:ea typeface="メイリオ" panose="020B0604030504040204" pitchFamily="50" charset="-128"/>
                </a:rPr>
                <a:t>（</a:t>
              </a:r>
              <a:r>
                <a:rPr kumimoji="1" lang="en-US" altLang="ja-JP" sz="800" dirty="0">
                  <a:solidFill>
                    <a:schemeClr val="tx1"/>
                  </a:solidFill>
                  <a:latin typeface="メイリオ" panose="020B0604030504040204" pitchFamily="50" charset="-128"/>
                  <a:ea typeface="メイリオ" panose="020B0604030504040204" pitchFamily="50" charset="-128"/>
                </a:rPr>
                <a:t>2016</a:t>
              </a:r>
              <a:r>
                <a:rPr kumimoji="1" lang="ja-JP" altLang="en-US" sz="800" dirty="0">
                  <a:solidFill>
                    <a:schemeClr val="tx1"/>
                  </a:solidFill>
                  <a:latin typeface="メイリオ" panose="020B0604030504040204" pitchFamily="50" charset="-128"/>
                  <a:ea typeface="メイリオ" panose="020B0604030504040204" pitchFamily="50" charset="-128"/>
                </a:rPr>
                <a:t>年</a:t>
              </a:r>
              <a:r>
                <a:rPr kumimoji="1" lang="en-US" altLang="ja-JP" sz="800" dirty="0">
                  <a:solidFill>
                    <a:schemeClr val="tx1"/>
                  </a:solidFill>
                  <a:latin typeface="メイリオ" panose="020B0604030504040204" pitchFamily="50" charset="-128"/>
                  <a:ea typeface="メイリオ" panose="020B0604030504040204" pitchFamily="50" charset="-128"/>
                </a:rPr>
                <a:t>-2020</a:t>
              </a:r>
              <a:r>
                <a:rPr kumimoji="1" lang="ja-JP" altLang="en-US" sz="800" dirty="0">
                  <a:solidFill>
                    <a:schemeClr val="tx1"/>
                  </a:solidFill>
                  <a:latin typeface="メイリオ" panose="020B0604030504040204" pitchFamily="50" charset="-128"/>
                  <a:ea typeface="メイリオ" panose="020B0604030504040204" pitchFamily="50" charset="-128"/>
                </a:rPr>
                <a:t>年）</a:t>
              </a:r>
            </a:p>
          </p:txBody>
        </p:sp>
        <p:cxnSp>
          <p:nvCxnSpPr>
            <p:cNvPr id="38" name="直線矢印コネクタ 37">
              <a:extLst>
                <a:ext uri="{FF2B5EF4-FFF2-40B4-BE49-F238E27FC236}">
                  <a16:creationId xmlns:a16="http://schemas.microsoft.com/office/drawing/2014/main" id="{8A4EBC1D-387C-AD47-EDE4-DCAA9C0EBF71}"/>
                </a:ext>
              </a:extLst>
            </p:cNvPr>
            <p:cNvCxnSpPr>
              <a:cxnSpLocks/>
              <a:stCxn id="37" idx="2"/>
            </p:cNvCxnSpPr>
            <p:nvPr/>
          </p:nvCxnSpPr>
          <p:spPr>
            <a:xfrm>
              <a:off x="7266732" y="4671109"/>
              <a:ext cx="344137" cy="1138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404B40F3-03ED-10FB-4363-6F41F471DF41}"/>
                </a:ext>
              </a:extLst>
            </p:cNvPr>
            <p:cNvSpPr/>
            <p:nvPr/>
          </p:nvSpPr>
          <p:spPr>
            <a:xfrm>
              <a:off x="7743965" y="4609487"/>
              <a:ext cx="789260" cy="285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メイリオ" panose="020B0604030504040204" pitchFamily="50" charset="-128"/>
                  <a:ea typeface="メイリオ" panose="020B0604030504040204" pitchFamily="50" charset="-128"/>
                </a:rPr>
                <a:t>▽計算水位</a:t>
              </a:r>
            </a:p>
          </p:txBody>
        </p:sp>
      </p:grpSp>
      <p:grpSp>
        <p:nvGrpSpPr>
          <p:cNvPr id="62" name="グループ化 61">
            <a:extLst>
              <a:ext uri="{FF2B5EF4-FFF2-40B4-BE49-F238E27FC236}">
                <a16:creationId xmlns:a16="http://schemas.microsoft.com/office/drawing/2014/main" id="{350312C3-B253-CCAC-02CB-E66FFCCCCCD4}"/>
              </a:ext>
            </a:extLst>
          </p:cNvPr>
          <p:cNvGrpSpPr/>
          <p:nvPr/>
        </p:nvGrpSpPr>
        <p:grpSpPr>
          <a:xfrm>
            <a:off x="9750758" y="1899296"/>
            <a:ext cx="2302990" cy="2110164"/>
            <a:chOff x="10060564" y="1790825"/>
            <a:chExt cx="2945325" cy="2110164"/>
          </a:xfrm>
        </p:grpSpPr>
        <p:sp>
          <p:nvSpPr>
            <p:cNvPr id="44" name="フローチャート: 処理 43">
              <a:extLst>
                <a:ext uri="{FF2B5EF4-FFF2-40B4-BE49-F238E27FC236}">
                  <a16:creationId xmlns:a16="http://schemas.microsoft.com/office/drawing/2014/main" id="{ED1A15A3-E5E5-7FDA-5DD5-F94397943064}"/>
                </a:ext>
              </a:extLst>
            </p:cNvPr>
            <p:cNvSpPr/>
            <p:nvPr/>
          </p:nvSpPr>
          <p:spPr>
            <a:xfrm>
              <a:off x="10060564" y="1790825"/>
              <a:ext cx="2945325" cy="2110164"/>
            </a:xfrm>
            <a:prstGeom prst="flowChartProcess">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002060"/>
                </a:solidFill>
                <a:latin typeface="HG創英角ｺﾞｼｯｸUB" panose="020B0909000000000000" pitchFamily="49" charset="-128"/>
                <a:ea typeface="HG創英角ｺﾞｼｯｸUB" panose="020B0909000000000000" pitchFamily="49" charset="-128"/>
              </a:endParaRPr>
            </a:p>
          </p:txBody>
        </p:sp>
        <p:sp>
          <p:nvSpPr>
            <p:cNvPr id="51" name="フローチャート: 処理 50">
              <a:extLst>
                <a:ext uri="{FF2B5EF4-FFF2-40B4-BE49-F238E27FC236}">
                  <a16:creationId xmlns:a16="http://schemas.microsoft.com/office/drawing/2014/main" id="{99F6E365-CAE9-7653-FF42-0132AC8BC398}"/>
                </a:ext>
              </a:extLst>
            </p:cNvPr>
            <p:cNvSpPr/>
            <p:nvPr/>
          </p:nvSpPr>
          <p:spPr>
            <a:xfrm>
              <a:off x="10115134" y="1846790"/>
              <a:ext cx="2814418" cy="338554"/>
            </a:xfrm>
            <a:prstGeom prst="flowChartProcess">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水位縦断図を用いるメリット</a:t>
              </a:r>
              <a:endParaRPr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52" name="正方形/長方形 51">
              <a:extLst>
                <a:ext uri="{FF2B5EF4-FFF2-40B4-BE49-F238E27FC236}">
                  <a16:creationId xmlns:a16="http://schemas.microsoft.com/office/drawing/2014/main" id="{18DE7197-500B-011F-2045-EB8EFEC593B9}"/>
                </a:ext>
              </a:extLst>
            </p:cNvPr>
            <p:cNvSpPr/>
            <p:nvPr/>
          </p:nvSpPr>
          <p:spPr>
            <a:xfrm>
              <a:off x="10114409" y="2250062"/>
              <a:ext cx="2815200" cy="1569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64954807-EE07-32F3-0E19-2B6A66D66B63}"/>
                </a:ext>
              </a:extLst>
            </p:cNvPr>
            <p:cNvSpPr txBox="1"/>
            <p:nvPr/>
          </p:nvSpPr>
          <p:spPr>
            <a:xfrm flipH="1">
              <a:off x="10114352" y="2272898"/>
              <a:ext cx="2815200" cy="1615827"/>
            </a:xfrm>
            <a:prstGeom prst="rect">
              <a:avLst/>
            </a:prstGeom>
            <a:noFill/>
          </p:spPr>
          <p:txBody>
            <a:bodyPr wrap="square" rtlCol="0">
              <a:spAutoFit/>
            </a:bodyPr>
            <a:lstStyle/>
            <a:p>
              <a:pPr marL="180975" indent="-180975">
                <a:buFont typeface="Wingdings" panose="05000000000000000000" pitchFamily="2" charset="2"/>
                <a:buChar char="n"/>
              </a:pPr>
              <a:r>
                <a:rPr lang="ja-JP" altLang="en-US" sz="1100" dirty="0">
                  <a:latin typeface="メイリオ" panose="020B0604030504040204" pitchFamily="50" charset="-128"/>
                  <a:ea typeface="メイリオ" panose="020B0604030504040204" pitchFamily="50" charset="-128"/>
                </a:rPr>
                <a:t>目標とする流量に対する水位により、</a:t>
              </a:r>
              <a:r>
                <a:rPr lang="en-US" altLang="ja-JP" sz="1100" dirty="0">
                  <a:latin typeface="メイリオ" panose="020B0604030504040204" pitchFamily="50" charset="-128"/>
                  <a:ea typeface="メイリオ" panose="020B0604030504040204" pitchFamily="50" charset="-128"/>
                </a:rPr>
                <a:t>HWL</a:t>
              </a:r>
              <a:r>
                <a:rPr lang="ja-JP" altLang="en-US" sz="1100" dirty="0">
                  <a:latin typeface="メイリオ" panose="020B0604030504040204" pitchFamily="50" charset="-128"/>
                  <a:ea typeface="メイリオ" panose="020B0604030504040204" pitchFamily="50" charset="-128"/>
                </a:rPr>
                <a:t>に（あるいは堤防高）に接近（あるいは上回る）傾向が確認できる。</a:t>
              </a:r>
              <a:endParaRPr lang="en-US" altLang="ja-JP" sz="1100" dirty="0">
                <a:latin typeface="メイリオ" panose="020B0604030504040204" pitchFamily="50" charset="-128"/>
                <a:ea typeface="メイリオ" panose="020B0604030504040204" pitchFamily="50" charset="-128"/>
              </a:endParaRPr>
            </a:p>
            <a:p>
              <a:pPr marL="180975" indent="-180975">
                <a:buFont typeface="Wingdings" panose="05000000000000000000" pitchFamily="2" charset="2"/>
                <a:buChar char="n"/>
              </a:pPr>
              <a:r>
                <a:rPr lang="ja-JP" altLang="en-US" sz="1100" dirty="0">
                  <a:latin typeface="メイリオ" panose="020B0604030504040204" pitchFamily="50" charset="-128"/>
                  <a:ea typeface="メイリオ" panose="020B0604030504040204" pitchFamily="50" charset="-128"/>
                </a:rPr>
                <a:t>水位を基軸に情報を高さで表現することにより、他の必要な情報（</a:t>
              </a:r>
              <a:r>
                <a:rPr lang="en-US" altLang="ja-JP" sz="1100" dirty="0">
                  <a:latin typeface="メイリオ" panose="020B0604030504040204" pitchFamily="50" charset="-128"/>
                  <a:ea typeface="メイリオ" panose="020B0604030504040204" pitchFamily="50" charset="-128"/>
                </a:rPr>
                <a:t>ex.</a:t>
              </a:r>
              <a:r>
                <a:rPr lang="ja-JP" altLang="en-US" sz="1100" dirty="0">
                  <a:latin typeface="メイリオ" panose="020B0604030504040204" pitchFamily="50" charset="-128"/>
                  <a:ea typeface="メイリオ" panose="020B0604030504040204" pitchFamily="50" charset="-128"/>
                </a:rPr>
                <a:t>堤内地盤高等といった高さ情報）も併せて把握することができる。</a:t>
              </a:r>
              <a:endParaRPr lang="en-US" altLang="ja-JP" sz="1100" dirty="0">
                <a:latin typeface="メイリオ" panose="020B0604030504040204" pitchFamily="50" charset="-128"/>
                <a:ea typeface="メイリオ" panose="020B0604030504040204" pitchFamily="50" charset="-128"/>
              </a:endParaRPr>
            </a:p>
          </p:txBody>
        </p:sp>
      </p:grpSp>
      <p:grpSp>
        <p:nvGrpSpPr>
          <p:cNvPr id="13" name="グループ化 12">
            <a:extLst>
              <a:ext uri="{FF2B5EF4-FFF2-40B4-BE49-F238E27FC236}">
                <a16:creationId xmlns:a16="http://schemas.microsoft.com/office/drawing/2014/main" id="{DEB79154-FFEC-AE5B-DC84-F370C1548123}"/>
              </a:ext>
            </a:extLst>
          </p:cNvPr>
          <p:cNvGrpSpPr/>
          <p:nvPr/>
        </p:nvGrpSpPr>
        <p:grpSpPr>
          <a:xfrm>
            <a:off x="2356848" y="4203060"/>
            <a:ext cx="4302034" cy="389481"/>
            <a:chOff x="4195173" y="4185980"/>
            <a:chExt cx="4302034" cy="389481"/>
          </a:xfrm>
        </p:grpSpPr>
        <p:sp>
          <p:nvSpPr>
            <p:cNvPr id="11" name="テキスト ボックス 10">
              <a:extLst>
                <a:ext uri="{FF2B5EF4-FFF2-40B4-BE49-F238E27FC236}">
                  <a16:creationId xmlns:a16="http://schemas.microsoft.com/office/drawing/2014/main" id="{8869D107-9F5D-98CC-A832-DF064DB89DFF}"/>
                </a:ext>
              </a:extLst>
            </p:cNvPr>
            <p:cNvSpPr txBox="1"/>
            <p:nvPr/>
          </p:nvSpPr>
          <p:spPr>
            <a:xfrm>
              <a:off x="5487494" y="4267684"/>
              <a:ext cx="1791854" cy="307777"/>
            </a:xfrm>
            <a:prstGeom prst="rect">
              <a:avLst/>
            </a:prstGeom>
            <a:solidFill>
              <a:srgbClr val="FFFFFF"/>
            </a:solidFill>
            <a:effectLst>
              <a:softEdge rad="31750"/>
            </a:effectLst>
          </p:spPr>
          <p:txBody>
            <a:bodyPr wrap="square">
              <a:spAutoFit/>
            </a:bodyPr>
            <a:lstStyle/>
            <a:p>
              <a:pPr algn="ctr"/>
              <a:r>
                <a:rPr lang="ja-JP" altLang="en-US" sz="1400" b="1" dirty="0">
                  <a:solidFill>
                    <a:schemeClr val="accent2"/>
                  </a:solidFill>
                  <a:latin typeface="メイリオ" panose="020B0604030504040204" pitchFamily="50" charset="-128"/>
                  <a:ea typeface="メイリオ" panose="020B0604030504040204" pitchFamily="50" charset="-128"/>
                </a:rPr>
                <a:t>経年的に水位が低下</a:t>
              </a:r>
              <a:endParaRPr lang="en-US" altLang="ja-JP" sz="1400" b="1" dirty="0">
                <a:solidFill>
                  <a:schemeClr val="accent2"/>
                </a:solidFill>
                <a:latin typeface="メイリオ" panose="020B0604030504040204" pitchFamily="50" charset="-128"/>
                <a:ea typeface="メイリオ" panose="020B0604030504040204" pitchFamily="50" charset="-128"/>
              </a:endParaRPr>
            </a:p>
          </p:txBody>
        </p:sp>
        <p:sp>
          <p:nvSpPr>
            <p:cNvPr id="12" name="矢印: 左右 11">
              <a:extLst>
                <a:ext uri="{FF2B5EF4-FFF2-40B4-BE49-F238E27FC236}">
                  <a16:creationId xmlns:a16="http://schemas.microsoft.com/office/drawing/2014/main" id="{CB563D39-840E-A6DA-0529-8C160E26302D}"/>
                </a:ext>
              </a:extLst>
            </p:cNvPr>
            <p:cNvSpPr/>
            <p:nvPr/>
          </p:nvSpPr>
          <p:spPr>
            <a:xfrm>
              <a:off x="4195173" y="4185980"/>
              <a:ext cx="4302034" cy="145298"/>
            </a:xfrm>
            <a:prstGeom prst="leftRightArrow">
              <a:avLst>
                <a:gd name="adj1" fmla="val 50000"/>
                <a:gd name="adj2" fmla="val 1524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7" name="グループ化 86">
            <a:extLst>
              <a:ext uri="{FF2B5EF4-FFF2-40B4-BE49-F238E27FC236}">
                <a16:creationId xmlns:a16="http://schemas.microsoft.com/office/drawing/2014/main" id="{21D6A80A-C619-77BF-00EB-BCC3CA9B641D}"/>
              </a:ext>
            </a:extLst>
          </p:cNvPr>
          <p:cNvGrpSpPr/>
          <p:nvPr/>
        </p:nvGrpSpPr>
        <p:grpSpPr>
          <a:xfrm>
            <a:off x="2278856" y="4984826"/>
            <a:ext cx="3718727" cy="404689"/>
            <a:chOff x="2278856" y="4984826"/>
            <a:chExt cx="3718727" cy="404689"/>
          </a:xfrm>
        </p:grpSpPr>
        <p:grpSp>
          <p:nvGrpSpPr>
            <p:cNvPr id="63" name="グループ化 62">
              <a:extLst>
                <a:ext uri="{FF2B5EF4-FFF2-40B4-BE49-F238E27FC236}">
                  <a16:creationId xmlns:a16="http://schemas.microsoft.com/office/drawing/2014/main" id="{6AD9D043-0752-8F84-F54E-1FE0AA0B406F}"/>
                </a:ext>
              </a:extLst>
            </p:cNvPr>
            <p:cNvGrpSpPr/>
            <p:nvPr/>
          </p:nvGrpSpPr>
          <p:grpSpPr>
            <a:xfrm>
              <a:off x="2445168" y="5099526"/>
              <a:ext cx="1437216" cy="289989"/>
              <a:chOff x="0" y="0"/>
              <a:chExt cx="1852588" cy="482789"/>
            </a:xfrm>
          </p:grpSpPr>
          <p:grpSp>
            <p:nvGrpSpPr>
              <p:cNvPr id="64" name="グループ化 63">
                <a:extLst>
                  <a:ext uri="{FF2B5EF4-FFF2-40B4-BE49-F238E27FC236}">
                    <a16:creationId xmlns:a16="http://schemas.microsoft.com/office/drawing/2014/main" id="{D3901236-4F03-1B96-B5B0-A8592D6BE480}"/>
                  </a:ext>
                </a:extLst>
              </p:cNvPr>
              <p:cNvGrpSpPr/>
              <p:nvPr/>
            </p:nvGrpSpPr>
            <p:grpSpPr>
              <a:xfrm>
                <a:off x="0" y="0"/>
                <a:ext cx="1852588" cy="482789"/>
                <a:chOff x="0" y="0"/>
                <a:chExt cx="1852588" cy="482794"/>
              </a:xfrm>
            </p:grpSpPr>
            <p:cxnSp>
              <p:nvCxnSpPr>
                <p:cNvPr id="66" name="直線コネクタ 65">
                  <a:extLst>
                    <a:ext uri="{FF2B5EF4-FFF2-40B4-BE49-F238E27FC236}">
                      <a16:creationId xmlns:a16="http://schemas.microsoft.com/office/drawing/2014/main" id="{E0690E1B-237C-63B5-C2C7-3F54BDC4E167}"/>
                    </a:ext>
                  </a:extLst>
                </p:cNvPr>
                <p:cNvCxnSpPr/>
                <p:nvPr/>
              </p:nvCxnSpPr>
              <p:spPr bwMode="auto">
                <a:xfrm>
                  <a:off x="0" y="0"/>
                  <a:ext cx="496011" cy="482794"/>
                </a:xfrm>
                <a:prstGeom prst="line">
                  <a:avLst/>
                </a:prstGeom>
                <a:solidFill>
                  <a:srgbClr xmlns:mc="http://schemas.openxmlformats.org/markup-compatibility/2006" xmlns:a14="http://schemas.microsoft.com/office/drawing/2010/main" val="FFFFFF" mc:Ignorable="a14" a14:legacySpreadsheetColorIndex="9"/>
                </a:solidFill>
                <a:l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p:spPr>
            </p:cxnSp>
            <p:cxnSp>
              <p:nvCxnSpPr>
                <p:cNvPr id="67" name="直線コネクタ 66">
                  <a:extLst>
                    <a:ext uri="{FF2B5EF4-FFF2-40B4-BE49-F238E27FC236}">
                      <a16:creationId xmlns:a16="http://schemas.microsoft.com/office/drawing/2014/main" id="{4115C7F5-F6DE-7EC2-D8E3-6A7D1EE5033A}"/>
                    </a:ext>
                  </a:extLst>
                </p:cNvPr>
                <p:cNvCxnSpPr>
                  <a:cxnSpLocks/>
                </p:cNvCxnSpPr>
                <p:nvPr/>
              </p:nvCxnSpPr>
              <p:spPr bwMode="auto">
                <a:xfrm>
                  <a:off x="492824" y="482509"/>
                  <a:ext cx="1359764" cy="0"/>
                </a:xfrm>
                <a:prstGeom prst="line">
                  <a:avLst/>
                </a:prstGeom>
                <a:solidFill>
                  <a:srgbClr xmlns:mc="http://schemas.openxmlformats.org/markup-compatibility/2006" xmlns:a14="http://schemas.microsoft.com/office/drawing/2010/main" val="FFFFFF" mc:Ignorable="a14" a14:legacySpreadsheetColorIndex="9"/>
                </a:solidFill>
                <a:l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p:spPr>
            </p:cxnSp>
          </p:grpSp>
          <p:sp>
            <p:nvSpPr>
              <p:cNvPr id="65" name="テキスト ボックス 3">
                <a:extLst>
                  <a:ext uri="{FF2B5EF4-FFF2-40B4-BE49-F238E27FC236}">
                    <a16:creationId xmlns:a16="http://schemas.microsoft.com/office/drawing/2014/main" id="{64567EAE-DE29-65E7-EF43-83242863738B}"/>
                  </a:ext>
                </a:extLst>
              </p:cNvPr>
              <p:cNvSpPr txBox="1"/>
              <p:nvPr/>
            </p:nvSpPr>
            <p:spPr>
              <a:xfrm>
                <a:off x="409260" y="115344"/>
                <a:ext cx="1188119" cy="33621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altLang="ja-JP" sz="1100" dirty="0">
                    <a:latin typeface="ＭＳ Ｐゴシック" panose="020B0600070205080204" pitchFamily="50" charset="-128"/>
                    <a:ea typeface="ＭＳ Ｐゴシック" panose="020B0600070205080204" pitchFamily="50" charset="-128"/>
                  </a:rPr>
                  <a:t>2020</a:t>
                </a:r>
                <a:r>
                  <a:rPr lang="ja-JP" altLang="en-US" sz="1100" dirty="0">
                    <a:latin typeface="ＭＳ Ｐゴシック" panose="020B0600070205080204" pitchFamily="50" charset="-128"/>
                    <a:ea typeface="ＭＳ Ｐゴシック" panose="020B0600070205080204" pitchFamily="50" charset="-128"/>
                  </a:rPr>
                  <a:t>年掘削工事</a:t>
                </a:r>
              </a:p>
            </p:txBody>
          </p:sp>
        </p:grpSp>
        <p:grpSp>
          <p:nvGrpSpPr>
            <p:cNvPr id="69" name="グループ化 68">
              <a:extLst>
                <a:ext uri="{FF2B5EF4-FFF2-40B4-BE49-F238E27FC236}">
                  <a16:creationId xmlns:a16="http://schemas.microsoft.com/office/drawing/2014/main" id="{1DFC9219-503C-A28C-BE83-73B4BC43293A}"/>
                </a:ext>
              </a:extLst>
            </p:cNvPr>
            <p:cNvGrpSpPr/>
            <p:nvPr/>
          </p:nvGrpSpPr>
          <p:grpSpPr>
            <a:xfrm>
              <a:off x="3116302" y="4984826"/>
              <a:ext cx="1391563" cy="222316"/>
              <a:chOff x="0" y="-14020"/>
              <a:chExt cx="1389013" cy="327282"/>
            </a:xfrm>
          </p:grpSpPr>
          <p:grpSp>
            <p:nvGrpSpPr>
              <p:cNvPr id="70" name="グループ化 69">
                <a:extLst>
                  <a:ext uri="{FF2B5EF4-FFF2-40B4-BE49-F238E27FC236}">
                    <a16:creationId xmlns:a16="http://schemas.microsoft.com/office/drawing/2014/main" id="{840B52E6-FC87-E54F-2EA0-4E082B742896}"/>
                  </a:ext>
                </a:extLst>
              </p:cNvPr>
              <p:cNvGrpSpPr/>
              <p:nvPr/>
            </p:nvGrpSpPr>
            <p:grpSpPr>
              <a:xfrm>
                <a:off x="0" y="59396"/>
                <a:ext cx="1298165" cy="243077"/>
                <a:chOff x="0" y="59396"/>
                <a:chExt cx="1298165" cy="243073"/>
              </a:xfrm>
            </p:grpSpPr>
            <p:cxnSp>
              <p:nvCxnSpPr>
                <p:cNvPr id="72" name="直線コネクタ 71">
                  <a:extLst>
                    <a:ext uri="{FF2B5EF4-FFF2-40B4-BE49-F238E27FC236}">
                      <a16:creationId xmlns:a16="http://schemas.microsoft.com/office/drawing/2014/main" id="{D10B34A2-30D7-D317-8239-8857189632DD}"/>
                    </a:ext>
                  </a:extLst>
                </p:cNvPr>
                <p:cNvCxnSpPr/>
                <p:nvPr/>
              </p:nvCxnSpPr>
              <p:spPr bwMode="auto">
                <a:xfrm>
                  <a:off x="0" y="59396"/>
                  <a:ext cx="238086" cy="240520"/>
                </a:xfrm>
                <a:prstGeom prst="line">
                  <a:avLst/>
                </a:prstGeom>
                <a:solidFill>
                  <a:srgbClr xmlns:mc="http://schemas.openxmlformats.org/markup-compatibility/2006" xmlns:a14="http://schemas.microsoft.com/office/drawing/2010/main" val="FFFFFF" mc:Ignorable="a14" a14:legacySpreadsheetColorIndex="9"/>
                </a:solidFill>
                <a:l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p:spPr>
            </p:cxnSp>
            <p:cxnSp>
              <p:nvCxnSpPr>
                <p:cNvPr id="73" name="直線コネクタ 72">
                  <a:extLst>
                    <a:ext uri="{FF2B5EF4-FFF2-40B4-BE49-F238E27FC236}">
                      <a16:creationId xmlns:a16="http://schemas.microsoft.com/office/drawing/2014/main" id="{CE5BD34E-792C-21BA-C215-1D4BC6C73339}"/>
                    </a:ext>
                  </a:extLst>
                </p:cNvPr>
                <p:cNvCxnSpPr/>
                <p:nvPr/>
              </p:nvCxnSpPr>
              <p:spPr bwMode="auto">
                <a:xfrm>
                  <a:off x="231192" y="302469"/>
                  <a:ext cx="1066973" cy="0"/>
                </a:xfrm>
                <a:prstGeom prst="line">
                  <a:avLst/>
                </a:prstGeom>
                <a:solidFill>
                  <a:srgbClr xmlns:mc="http://schemas.openxmlformats.org/markup-compatibility/2006" xmlns:a14="http://schemas.microsoft.com/office/drawing/2010/main" val="FFFFFF" mc:Ignorable="a14" a14:legacySpreadsheetColorIndex="9"/>
                </a:solidFill>
                <a:l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p:spPr>
            </p:cxnSp>
          </p:grpSp>
          <p:sp>
            <p:nvSpPr>
              <p:cNvPr id="71" name="テキスト ボックス 3">
                <a:extLst>
                  <a:ext uri="{FF2B5EF4-FFF2-40B4-BE49-F238E27FC236}">
                    <a16:creationId xmlns:a16="http://schemas.microsoft.com/office/drawing/2014/main" id="{1C9ACC8C-2558-CC5B-13B0-A172DC316715}"/>
                  </a:ext>
                </a:extLst>
              </p:cNvPr>
              <p:cNvSpPr txBox="1"/>
              <p:nvPr/>
            </p:nvSpPr>
            <p:spPr>
              <a:xfrm>
                <a:off x="200894" y="-14020"/>
                <a:ext cx="1188119" cy="32728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altLang="ja-JP" sz="1100" dirty="0">
                    <a:latin typeface="ＭＳ Ｐゴシック" panose="020B0600070205080204" pitchFamily="50" charset="-128"/>
                    <a:ea typeface="ＭＳ Ｐゴシック" panose="020B0600070205080204" pitchFamily="50" charset="-128"/>
                  </a:rPr>
                  <a:t>2018</a:t>
                </a:r>
                <a:r>
                  <a:rPr lang="ja-JP" altLang="en-US" sz="1100" dirty="0">
                    <a:latin typeface="ＭＳ Ｐゴシック" panose="020B0600070205080204" pitchFamily="50" charset="-128"/>
                    <a:ea typeface="ＭＳ Ｐゴシック" panose="020B0600070205080204" pitchFamily="50" charset="-128"/>
                  </a:rPr>
                  <a:t>年掘削工事</a:t>
                </a:r>
              </a:p>
            </p:txBody>
          </p:sp>
        </p:grpSp>
        <p:grpSp>
          <p:nvGrpSpPr>
            <p:cNvPr id="75" name="グループ化 74">
              <a:extLst>
                <a:ext uri="{FF2B5EF4-FFF2-40B4-BE49-F238E27FC236}">
                  <a16:creationId xmlns:a16="http://schemas.microsoft.com/office/drawing/2014/main" id="{EB9C6B15-1E74-5CDE-12D8-7A2D1D4F1535}"/>
                </a:ext>
              </a:extLst>
            </p:cNvPr>
            <p:cNvGrpSpPr/>
            <p:nvPr/>
          </p:nvGrpSpPr>
          <p:grpSpPr>
            <a:xfrm>
              <a:off x="4603893" y="4993197"/>
              <a:ext cx="1393690" cy="226670"/>
              <a:chOff x="0" y="0"/>
              <a:chExt cx="1391010" cy="333665"/>
            </a:xfrm>
          </p:grpSpPr>
          <p:grpSp>
            <p:nvGrpSpPr>
              <p:cNvPr id="76" name="グループ化 75">
                <a:extLst>
                  <a:ext uri="{FF2B5EF4-FFF2-40B4-BE49-F238E27FC236}">
                    <a16:creationId xmlns:a16="http://schemas.microsoft.com/office/drawing/2014/main" id="{2DDBFEE5-EE68-0670-F601-A85E8C032FB3}"/>
                  </a:ext>
                </a:extLst>
              </p:cNvPr>
              <p:cNvGrpSpPr/>
              <p:nvPr/>
            </p:nvGrpSpPr>
            <p:grpSpPr>
              <a:xfrm>
                <a:off x="0" y="71782"/>
                <a:ext cx="1300030" cy="237630"/>
                <a:chOff x="0" y="71782"/>
                <a:chExt cx="1298165" cy="243073"/>
              </a:xfrm>
            </p:grpSpPr>
            <p:cxnSp>
              <p:nvCxnSpPr>
                <p:cNvPr id="78" name="直線コネクタ 77">
                  <a:extLst>
                    <a:ext uri="{FF2B5EF4-FFF2-40B4-BE49-F238E27FC236}">
                      <a16:creationId xmlns:a16="http://schemas.microsoft.com/office/drawing/2014/main" id="{B80A5584-71F1-7D5C-04A9-8CC75FD003FE}"/>
                    </a:ext>
                  </a:extLst>
                </p:cNvPr>
                <p:cNvCxnSpPr/>
                <p:nvPr/>
              </p:nvCxnSpPr>
              <p:spPr bwMode="auto">
                <a:xfrm>
                  <a:off x="0" y="71782"/>
                  <a:ext cx="238086" cy="240520"/>
                </a:xfrm>
                <a:prstGeom prst="line">
                  <a:avLst/>
                </a:prstGeom>
                <a:solidFill>
                  <a:srgbClr xmlns:mc="http://schemas.openxmlformats.org/markup-compatibility/2006" xmlns:a14="http://schemas.microsoft.com/office/drawing/2010/main" val="FFFFFF" mc:Ignorable="a14" a14:legacySpreadsheetColorIndex="9"/>
                </a:solidFill>
                <a:l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p:spPr>
            </p:cxnSp>
            <p:cxnSp>
              <p:nvCxnSpPr>
                <p:cNvPr id="79" name="直線コネクタ 78">
                  <a:extLst>
                    <a:ext uri="{FF2B5EF4-FFF2-40B4-BE49-F238E27FC236}">
                      <a16:creationId xmlns:a16="http://schemas.microsoft.com/office/drawing/2014/main" id="{AE6C6746-E224-FD26-ED34-8DDF6EE7013B}"/>
                    </a:ext>
                  </a:extLst>
                </p:cNvPr>
                <p:cNvCxnSpPr/>
                <p:nvPr/>
              </p:nvCxnSpPr>
              <p:spPr bwMode="auto">
                <a:xfrm>
                  <a:off x="231192" y="314855"/>
                  <a:ext cx="1066973" cy="0"/>
                </a:xfrm>
                <a:prstGeom prst="line">
                  <a:avLst/>
                </a:prstGeom>
                <a:solidFill>
                  <a:srgbClr xmlns:mc="http://schemas.openxmlformats.org/markup-compatibility/2006" xmlns:a14="http://schemas.microsoft.com/office/drawing/2010/main" val="FFFFFF" mc:Ignorable="a14" a14:legacySpreadsheetColorIndex="9"/>
                </a:solidFill>
                <a:ln w="9525"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p:spPr>
            </p:cxnSp>
          </p:grpSp>
          <p:sp>
            <p:nvSpPr>
              <p:cNvPr id="77" name="テキスト ボックス 3">
                <a:extLst>
                  <a:ext uri="{FF2B5EF4-FFF2-40B4-BE49-F238E27FC236}">
                    <a16:creationId xmlns:a16="http://schemas.microsoft.com/office/drawing/2014/main" id="{10EE202F-18CA-4F3D-8ADA-E329E37527DB}"/>
                  </a:ext>
                </a:extLst>
              </p:cNvPr>
              <p:cNvSpPr txBox="1"/>
              <p:nvPr/>
            </p:nvSpPr>
            <p:spPr>
              <a:xfrm>
                <a:off x="201183" y="0"/>
                <a:ext cx="1189827" cy="33366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altLang="ja-JP" sz="1100">
                    <a:latin typeface="ＭＳ Ｐゴシック" panose="020B0600070205080204" pitchFamily="50" charset="-128"/>
                    <a:ea typeface="ＭＳ Ｐゴシック" panose="020B0600070205080204" pitchFamily="50" charset="-128"/>
                  </a:rPr>
                  <a:t>2018</a:t>
                </a:r>
                <a:r>
                  <a:rPr lang="ja-JP" altLang="en-US" sz="1100">
                    <a:latin typeface="ＭＳ Ｐゴシック" panose="020B0600070205080204" pitchFamily="50" charset="-128"/>
                    <a:ea typeface="ＭＳ Ｐゴシック" panose="020B0600070205080204" pitchFamily="50" charset="-128"/>
                  </a:rPr>
                  <a:t>年掘削工事</a:t>
                </a:r>
              </a:p>
            </p:txBody>
          </p:sp>
        </p:grpSp>
        <p:sp>
          <p:nvSpPr>
            <p:cNvPr id="80" name="フリーフォーム: 図形 79">
              <a:extLst>
                <a:ext uri="{FF2B5EF4-FFF2-40B4-BE49-F238E27FC236}">
                  <a16:creationId xmlns:a16="http://schemas.microsoft.com/office/drawing/2014/main" id="{95D041BA-2CAF-D58B-FE57-F0B9872D699D}"/>
                </a:ext>
              </a:extLst>
            </p:cNvPr>
            <p:cNvSpPr/>
            <p:nvPr/>
          </p:nvSpPr>
          <p:spPr>
            <a:xfrm>
              <a:off x="2297906" y="5010150"/>
              <a:ext cx="264319" cy="71438"/>
            </a:xfrm>
            <a:custGeom>
              <a:avLst/>
              <a:gdLst>
                <a:gd name="connsiteX0" fmla="*/ 0 w 264319"/>
                <a:gd name="connsiteY0" fmla="*/ 9525 h 80963"/>
                <a:gd name="connsiteX1" fmla="*/ 61913 w 264319"/>
                <a:gd name="connsiteY1" fmla="*/ 80963 h 80963"/>
                <a:gd name="connsiteX2" fmla="*/ 109538 w 264319"/>
                <a:gd name="connsiteY2" fmla="*/ 59531 h 80963"/>
                <a:gd name="connsiteX3" fmla="*/ 214313 w 264319"/>
                <a:gd name="connsiteY3" fmla="*/ 69056 h 80963"/>
                <a:gd name="connsiteX4" fmla="*/ 264319 w 264319"/>
                <a:gd name="connsiteY4" fmla="*/ 0 h 80963"/>
                <a:gd name="connsiteX5" fmla="*/ 0 w 264319"/>
                <a:gd name="connsiteY5" fmla="*/ 9525 h 8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319" h="80963">
                  <a:moveTo>
                    <a:pt x="0" y="9525"/>
                  </a:moveTo>
                  <a:lnTo>
                    <a:pt x="61913" y="80963"/>
                  </a:lnTo>
                  <a:lnTo>
                    <a:pt x="109538" y="59531"/>
                  </a:lnTo>
                  <a:lnTo>
                    <a:pt x="214313" y="69056"/>
                  </a:lnTo>
                  <a:lnTo>
                    <a:pt x="264319" y="0"/>
                  </a:lnTo>
                  <a:lnTo>
                    <a:pt x="0" y="9525"/>
                  </a:lnTo>
                  <a:close/>
                </a:path>
              </a:pathLst>
            </a:cu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図形 81">
              <a:extLst>
                <a:ext uri="{FF2B5EF4-FFF2-40B4-BE49-F238E27FC236}">
                  <a16:creationId xmlns:a16="http://schemas.microsoft.com/office/drawing/2014/main" id="{DBB3D8D9-96C6-5765-F5EE-E20DF1F5A2F3}"/>
                </a:ext>
              </a:extLst>
            </p:cNvPr>
            <p:cNvSpPr/>
            <p:nvPr/>
          </p:nvSpPr>
          <p:spPr>
            <a:xfrm>
              <a:off x="3027109" y="5010156"/>
              <a:ext cx="188119" cy="30951"/>
            </a:xfrm>
            <a:custGeom>
              <a:avLst/>
              <a:gdLst>
                <a:gd name="connsiteX0" fmla="*/ 0 w 188119"/>
                <a:gd name="connsiteY0" fmla="*/ 2381 h 21431"/>
                <a:gd name="connsiteX1" fmla="*/ 188119 w 188119"/>
                <a:gd name="connsiteY1" fmla="*/ 0 h 21431"/>
                <a:gd name="connsiteX2" fmla="*/ 157163 w 188119"/>
                <a:gd name="connsiteY2" fmla="*/ 16668 h 21431"/>
                <a:gd name="connsiteX3" fmla="*/ 76200 w 188119"/>
                <a:gd name="connsiteY3" fmla="*/ 21431 h 21431"/>
                <a:gd name="connsiteX4" fmla="*/ 0 w 188119"/>
                <a:gd name="connsiteY4" fmla="*/ 2381 h 21431"/>
                <a:gd name="connsiteX0" fmla="*/ 0 w 188119"/>
                <a:gd name="connsiteY0" fmla="*/ 2381 h 23808"/>
                <a:gd name="connsiteX1" fmla="*/ 188119 w 188119"/>
                <a:gd name="connsiteY1" fmla="*/ 0 h 23808"/>
                <a:gd name="connsiteX2" fmla="*/ 157163 w 188119"/>
                <a:gd name="connsiteY2" fmla="*/ 16668 h 23808"/>
                <a:gd name="connsiteX3" fmla="*/ 76200 w 188119"/>
                <a:gd name="connsiteY3" fmla="*/ 21431 h 23808"/>
                <a:gd name="connsiteX4" fmla="*/ 63753 w 188119"/>
                <a:gd name="connsiteY4" fmla="*/ 23808 h 23808"/>
                <a:gd name="connsiteX5" fmla="*/ 0 w 188119"/>
                <a:gd name="connsiteY5" fmla="*/ 2381 h 23808"/>
                <a:gd name="connsiteX0" fmla="*/ 0 w 188119"/>
                <a:gd name="connsiteY0" fmla="*/ 2381 h 30951"/>
                <a:gd name="connsiteX1" fmla="*/ 188119 w 188119"/>
                <a:gd name="connsiteY1" fmla="*/ 0 h 30951"/>
                <a:gd name="connsiteX2" fmla="*/ 157163 w 188119"/>
                <a:gd name="connsiteY2" fmla="*/ 16668 h 30951"/>
                <a:gd name="connsiteX3" fmla="*/ 76200 w 188119"/>
                <a:gd name="connsiteY3" fmla="*/ 21431 h 30951"/>
                <a:gd name="connsiteX4" fmla="*/ 56609 w 188119"/>
                <a:gd name="connsiteY4" fmla="*/ 30951 h 30951"/>
                <a:gd name="connsiteX5" fmla="*/ 0 w 188119"/>
                <a:gd name="connsiteY5" fmla="*/ 2381 h 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30951">
                  <a:moveTo>
                    <a:pt x="0" y="2381"/>
                  </a:moveTo>
                  <a:lnTo>
                    <a:pt x="188119" y="0"/>
                  </a:lnTo>
                  <a:lnTo>
                    <a:pt x="157163" y="16668"/>
                  </a:lnTo>
                  <a:lnTo>
                    <a:pt x="76200" y="21431"/>
                  </a:lnTo>
                  <a:lnTo>
                    <a:pt x="56609" y="30951"/>
                  </a:lnTo>
                  <a:lnTo>
                    <a:pt x="0" y="2381"/>
                  </a:lnTo>
                  <a:close/>
                </a:path>
              </a:pathLst>
            </a:cu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図形 82">
              <a:extLst>
                <a:ext uri="{FF2B5EF4-FFF2-40B4-BE49-F238E27FC236}">
                  <a16:creationId xmlns:a16="http://schemas.microsoft.com/office/drawing/2014/main" id="{8A9CBBE3-2183-C299-B856-B76389678470}"/>
                </a:ext>
              </a:extLst>
            </p:cNvPr>
            <p:cNvSpPr/>
            <p:nvPr/>
          </p:nvSpPr>
          <p:spPr>
            <a:xfrm>
              <a:off x="4554647" y="5007771"/>
              <a:ext cx="61913" cy="35719"/>
            </a:xfrm>
            <a:custGeom>
              <a:avLst/>
              <a:gdLst>
                <a:gd name="connsiteX0" fmla="*/ 0 w 61913"/>
                <a:gd name="connsiteY0" fmla="*/ 0 h 35719"/>
                <a:gd name="connsiteX1" fmla="*/ 40481 w 61913"/>
                <a:gd name="connsiteY1" fmla="*/ 35719 h 35719"/>
                <a:gd name="connsiteX2" fmla="*/ 61913 w 61913"/>
                <a:gd name="connsiteY2" fmla="*/ 0 h 35719"/>
                <a:gd name="connsiteX3" fmla="*/ 0 w 61913"/>
                <a:gd name="connsiteY3" fmla="*/ 0 h 35719"/>
              </a:gdLst>
              <a:ahLst/>
              <a:cxnLst>
                <a:cxn ang="0">
                  <a:pos x="connsiteX0" y="connsiteY0"/>
                </a:cxn>
                <a:cxn ang="0">
                  <a:pos x="connsiteX1" y="connsiteY1"/>
                </a:cxn>
                <a:cxn ang="0">
                  <a:pos x="connsiteX2" y="connsiteY2"/>
                </a:cxn>
                <a:cxn ang="0">
                  <a:pos x="connsiteX3" y="connsiteY3"/>
                </a:cxn>
              </a:cxnLst>
              <a:rect l="l" t="t" r="r" b="b"/>
              <a:pathLst>
                <a:path w="61913" h="35719">
                  <a:moveTo>
                    <a:pt x="0" y="0"/>
                  </a:moveTo>
                  <a:lnTo>
                    <a:pt x="40481" y="35719"/>
                  </a:lnTo>
                  <a:lnTo>
                    <a:pt x="61913" y="0"/>
                  </a:lnTo>
                  <a:lnTo>
                    <a:pt x="0" y="0"/>
                  </a:lnTo>
                  <a:close/>
                </a:path>
              </a:pathLst>
            </a:cu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図形 83">
              <a:extLst>
                <a:ext uri="{FF2B5EF4-FFF2-40B4-BE49-F238E27FC236}">
                  <a16:creationId xmlns:a16="http://schemas.microsoft.com/office/drawing/2014/main" id="{EB353DB9-8347-77EA-8B36-C82525D04FFF}"/>
                </a:ext>
              </a:extLst>
            </p:cNvPr>
            <p:cNvSpPr/>
            <p:nvPr/>
          </p:nvSpPr>
          <p:spPr>
            <a:xfrm>
              <a:off x="2278856" y="5005388"/>
              <a:ext cx="292894" cy="90487"/>
            </a:xfrm>
            <a:custGeom>
              <a:avLst/>
              <a:gdLst>
                <a:gd name="connsiteX0" fmla="*/ 0 w 292894"/>
                <a:gd name="connsiteY0" fmla="*/ 2381 h 90487"/>
                <a:gd name="connsiteX1" fmla="*/ 80963 w 292894"/>
                <a:gd name="connsiteY1" fmla="*/ 90487 h 90487"/>
                <a:gd name="connsiteX2" fmla="*/ 133350 w 292894"/>
                <a:gd name="connsiteY2" fmla="*/ 61912 h 90487"/>
                <a:gd name="connsiteX3" fmla="*/ 245269 w 292894"/>
                <a:gd name="connsiteY3" fmla="*/ 73818 h 90487"/>
                <a:gd name="connsiteX4" fmla="*/ 292894 w 292894"/>
                <a:gd name="connsiteY4" fmla="*/ 0 h 90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94" h="90487">
                  <a:moveTo>
                    <a:pt x="0" y="2381"/>
                  </a:moveTo>
                  <a:lnTo>
                    <a:pt x="80963" y="90487"/>
                  </a:lnTo>
                  <a:lnTo>
                    <a:pt x="133350" y="61912"/>
                  </a:lnTo>
                  <a:lnTo>
                    <a:pt x="245269" y="73818"/>
                  </a:lnTo>
                  <a:lnTo>
                    <a:pt x="292894" y="0"/>
                  </a:lnTo>
                </a:path>
              </a:pathLst>
            </a:custGeom>
            <a:noFill/>
            <a:ln w="1905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図形 84">
              <a:extLst>
                <a:ext uri="{FF2B5EF4-FFF2-40B4-BE49-F238E27FC236}">
                  <a16:creationId xmlns:a16="http://schemas.microsoft.com/office/drawing/2014/main" id="{7C9986EF-5458-F0C4-1F5E-3A67FAFE18CA}"/>
                </a:ext>
              </a:extLst>
            </p:cNvPr>
            <p:cNvSpPr/>
            <p:nvPr/>
          </p:nvSpPr>
          <p:spPr>
            <a:xfrm>
              <a:off x="3024188" y="5003006"/>
              <a:ext cx="211931" cy="47625"/>
            </a:xfrm>
            <a:custGeom>
              <a:avLst/>
              <a:gdLst>
                <a:gd name="connsiteX0" fmla="*/ 0 w 211931"/>
                <a:gd name="connsiteY0" fmla="*/ 4763 h 47625"/>
                <a:gd name="connsiteX1" fmla="*/ 47625 w 211931"/>
                <a:gd name="connsiteY1" fmla="*/ 47625 h 47625"/>
                <a:gd name="connsiteX2" fmla="*/ 107156 w 211931"/>
                <a:gd name="connsiteY2" fmla="*/ 26194 h 47625"/>
                <a:gd name="connsiteX3" fmla="*/ 185737 w 211931"/>
                <a:gd name="connsiteY3" fmla="*/ 26194 h 47625"/>
                <a:gd name="connsiteX4" fmla="*/ 211931 w 211931"/>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931" h="47625">
                  <a:moveTo>
                    <a:pt x="0" y="4763"/>
                  </a:moveTo>
                  <a:lnTo>
                    <a:pt x="47625" y="47625"/>
                  </a:lnTo>
                  <a:lnTo>
                    <a:pt x="107156" y="26194"/>
                  </a:lnTo>
                  <a:lnTo>
                    <a:pt x="185737" y="26194"/>
                  </a:lnTo>
                  <a:lnTo>
                    <a:pt x="211931" y="0"/>
                  </a:lnTo>
                </a:path>
              </a:pathLst>
            </a:custGeom>
            <a:noFill/>
            <a:ln w="1905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図形 85">
              <a:extLst>
                <a:ext uri="{FF2B5EF4-FFF2-40B4-BE49-F238E27FC236}">
                  <a16:creationId xmlns:a16="http://schemas.microsoft.com/office/drawing/2014/main" id="{AD9C0C48-2365-F2BF-880D-B08749ED7203}"/>
                </a:ext>
              </a:extLst>
            </p:cNvPr>
            <p:cNvSpPr/>
            <p:nvPr/>
          </p:nvSpPr>
          <p:spPr>
            <a:xfrm>
              <a:off x="4552949" y="5002530"/>
              <a:ext cx="59531" cy="36000"/>
            </a:xfrm>
            <a:custGeom>
              <a:avLst/>
              <a:gdLst>
                <a:gd name="connsiteX0" fmla="*/ 0 w 59531"/>
                <a:gd name="connsiteY0" fmla="*/ 0 h 40481"/>
                <a:gd name="connsiteX1" fmla="*/ 45244 w 59531"/>
                <a:gd name="connsiteY1" fmla="*/ 40481 h 40481"/>
                <a:gd name="connsiteX2" fmla="*/ 59531 w 59531"/>
                <a:gd name="connsiteY2" fmla="*/ 2381 h 40481"/>
              </a:gdLst>
              <a:ahLst/>
              <a:cxnLst>
                <a:cxn ang="0">
                  <a:pos x="connsiteX0" y="connsiteY0"/>
                </a:cxn>
                <a:cxn ang="0">
                  <a:pos x="connsiteX1" y="connsiteY1"/>
                </a:cxn>
                <a:cxn ang="0">
                  <a:pos x="connsiteX2" y="connsiteY2"/>
                </a:cxn>
              </a:cxnLst>
              <a:rect l="l" t="t" r="r" b="b"/>
              <a:pathLst>
                <a:path w="59531" h="40481">
                  <a:moveTo>
                    <a:pt x="0" y="0"/>
                  </a:moveTo>
                  <a:lnTo>
                    <a:pt x="45244" y="40481"/>
                  </a:lnTo>
                  <a:lnTo>
                    <a:pt x="59531" y="2381"/>
                  </a:lnTo>
                </a:path>
              </a:pathLst>
            </a:custGeom>
            <a:noFill/>
            <a:ln w="1905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01292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98F1B4-EED5-40EE-9253-BF589DD9670C}"/>
              </a:ext>
            </a:extLst>
          </p:cNvPr>
          <p:cNvSpPr>
            <a:spLocks noGrp="1"/>
          </p:cNvSpPr>
          <p:nvPr>
            <p:ph type="title"/>
          </p:nvPr>
        </p:nvSpPr>
        <p:spPr>
          <a:xfrm>
            <a:off x="0" y="-9419"/>
            <a:ext cx="12191999" cy="690455"/>
          </a:xfrm>
          <a:noFill/>
        </p:spPr>
        <p:txBody>
          <a:bodyPr>
            <a:normAutofit/>
          </a:bodyPr>
          <a:lstStyle/>
          <a:p>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３</a:t>
            </a:r>
            <a:r>
              <a:rPr lang="en-US" altLang="ja-JP" sz="2800" dirty="0">
                <a:solidFill>
                  <a:srgbClr val="2F82C4"/>
                </a:solidFill>
                <a:latin typeface="HGP創英角ｺﾞｼｯｸUB" panose="020B0900000000000000" pitchFamily="50" charset="-128"/>
                <a:ea typeface="HGP創英角ｺﾞｼｯｸUB" panose="020B0900000000000000" pitchFamily="50" charset="-128"/>
              </a:rPr>
              <a:t>.</a:t>
            </a:r>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検討結果</a:t>
            </a:r>
            <a:endParaRPr lang="ja-JP" altLang="en-US" sz="2800" dirty="0">
              <a:solidFill>
                <a:srgbClr val="2F82C4"/>
              </a:solidFill>
            </a:endParaRPr>
          </a:p>
        </p:txBody>
      </p:sp>
      <p:sp>
        <p:nvSpPr>
          <p:cNvPr id="4" name="スライド番号プレースホルダー 3">
            <a:extLst>
              <a:ext uri="{FF2B5EF4-FFF2-40B4-BE49-F238E27FC236}">
                <a16:creationId xmlns:a16="http://schemas.microsoft.com/office/drawing/2014/main" id="{8F72FFED-A1B0-10BD-45D0-FFFC8317640E}"/>
              </a:ext>
            </a:extLst>
          </p:cNvPr>
          <p:cNvSpPr>
            <a:spLocks noGrp="1"/>
          </p:cNvSpPr>
          <p:nvPr>
            <p:ph type="sldNum" sz="quarter" idx="12"/>
          </p:nvPr>
        </p:nvSpPr>
        <p:spPr/>
        <p:txBody>
          <a:bodyPr/>
          <a:lstStyle/>
          <a:p>
            <a:fld id="{47243A20-B675-4EEE-AB5C-D14EF97CD973}" type="slidenum">
              <a:rPr kumimoji="1" lang="ja-JP" altLang="en-US" smtClean="0"/>
              <a:t>5</a:t>
            </a:fld>
            <a:endParaRPr kumimoji="1" lang="ja-JP" altLang="en-US" dirty="0"/>
          </a:p>
        </p:txBody>
      </p:sp>
      <p:sp>
        <p:nvSpPr>
          <p:cNvPr id="10" name="テキスト ボックス 9">
            <a:extLst>
              <a:ext uri="{FF2B5EF4-FFF2-40B4-BE49-F238E27FC236}">
                <a16:creationId xmlns:a16="http://schemas.microsoft.com/office/drawing/2014/main" id="{A99F6754-E47C-609F-84C7-8CD31CF3B4AC}"/>
              </a:ext>
            </a:extLst>
          </p:cNvPr>
          <p:cNvSpPr txBox="1"/>
          <p:nvPr/>
        </p:nvSpPr>
        <p:spPr>
          <a:xfrm>
            <a:off x="0" y="735741"/>
            <a:ext cx="6828730" cy="400110"/>
          </a:xfrm>
          <a:prstGeom prst="rect">
            <a:avLst/>
          </a:prstGeom>
          <a:noFill/>
        </p:spPr>
        <p:txBody>
          <a:bodyPr wrap="square" rtlCol="0">
            <a:spAutoFit/>
          </a:bodyPr>
          <a:lstStyle/>
          <a:p>
            <a:r>
              <a:rPr lang="en-US" altLang="ja-JP" sz="2000" b="1" dirty="0">
                <a:latin typeface="メイリオ" panose="020B0604030504040204" pitchFamily="50" charset="-128"/>
                <a:ea typeface="メイリオ" panose="020B0604030504040204" pitchFamily="50" charset="-128"/>
              </a:rPr>
              <a:t>STEP</a:t>
            </a:r>
            <a:r>
              <a:rPr lang="ja-JP" altLang="en-US" sz="2000" b="1" dirty="0">
                <a:latin typeface="メイリオ" panose="020B0604030504040204" pitchFamily="50" charset="-128"/>
                <a:ea typeface="メイリオ" panose="020B0604030504040204" pitchFamily="50" charset="-128"/>
              </a:rPr>
              <a:t>２：重点的な点検の対象箇所（要着目箇所）の抽出</a:t>
            </a:r>
            <a:endParaRPr lang="en-US" altLang="ja-JP" sz="2000" b="1"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56422A70-BF6B-1A7A-EE8D-C0A6FD25893D}"/>
              </a:ext>
            </a:extLst>
          </p:cNvPr>
          <p:cNvSpPr txBox="1"/>
          <p:nvPr/>
        </p:nvSpPr>
        <p:spPr>
          <a:xfrm>
            <a:off x="130749" y="1135851"/>
            <a:ext cx="11732315" cy="369332"/>
          </a:xfrm>
          <a:prstGeom prst="rect">
            <a:avLst/>
          </a:prstGeom>
          <a:noFill/>
        </p:spPr>
        <p:txBody>
          <a:bodyPr wrap="square" rtlCol="0">
            <a:spAutoFit/>
          </a:bodyPr>
          <a:lstStyle/>
          <a:p>
            <a:pPr marL="285750" indent="-285750">
              <a:buFont typeface="Wingdings" panose="05000000000000000000" pitchFamily="2" charset="2"/>
              <a:buChar char="n"/>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計画高水位以下を超過するおそれがある箇所を要着目箇所として設定する。</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nvGrpSpPr>
          <p:cNvPr id="17" name="グループ化 16">
            <a:extLst>
              <a:ext uri="{FF2B5EF4-FFF2-40B4-BE49-F238E27FC236}">
                <a16:creationId xmlns:a16="http://schemas.microsoft.com/office/drawing/2014/main" id="{D8ACD97A-2D3A-4BC8-A8AF-94A6FEC14D02}"/>
              </a:ext>
            </a:extLst>
          </p:cNvPr>
          <p:cNvGrpSpPr/>
          <p:nvPr/>
        </p:nvGrpSpPr>
        <p:grpSpPr>
          <a:xfrm>
            <a:off x="172848" y="4211015"/>
            <a:ext cx="11648116" cy="1499003"/>
            <a:chOff x="2926081" y="2932607"/>
            <a:chExt cx="8876023" cy="1142265"/>
          </a:xfrm>
        </p:grpSpPr>
        <p:pic>
          <p:nvPicPr>
            <p:cNvPr id="18" name="図 17">
              <a:extLst>
                <a:ext uri="{FF2B5EF4-FFF2-40B4-BE49-F238E27FC236}">
                  <a16:creationId xmlns:a16="http://schemas.microsoft.com/office/drawing/2014/main" id="{591C502B-6D9B-AFD7-7F98-15E86688DEEA}"/>
                </a:ext>
              </a:extLst>
            </p:cNvPr>
            <p:cNvPicPr>
              <a:picLocks noChangeAspect="1"/>
            </p:cNvPicPr>
            <p:nvPr/>
          </p:nvPicPr>
          <p:blipFill rotWithShape="1">
            <a:blip r:embed="rId3"/>
            <a:srcRect t="26973" b="56136"/>
            <a:stretch/>
          </p:blipFill>
          <p:spPr>
            <a:xfrm>
              <a:off x="2926081" y="2932607"/>
              <a:ext cx="8876023" cy="909967"/>
            </a:xfrm>
            <a:prstGeom prst="rect">
              <a:avLst/>
            </a:prstGeom>
          </p:spPr>
        </p:pic>
        <p:pic>
          <p:nvPicPr>
            <p:cNvPr id="19" name="図 18">
              <a:extLst>
                <a:ext uri="{FF2B5EF4-FFF2-40B4-BE49-F238E27FC236}">
                  <a16:creationId xmlns:a16="http://schemas.microsoft.com/office/drawing/2014/main" id="{BE71DB4E-4F91-7F80-D623-A57B229ABA1C}"/>
                </a:ext>
              </a:extLst>
            </p:cNvPr>
            <p:cNvPicPr>
              <a:picLocks noChangeAspect="1"/>
            </p:cNvPicPr>
            <p:nvPr/>
          </p:nvPicPr>
          <p:blipFill rotWithShape="1">
            <a:blip r:embed="rId3"/>
            <a:srcRect t="95204" b="177"/>
            <a:stretch/>
          </p:blipFill>
          <p:spPr>
            <a:xfrm>
              <a:off x="2926081" y="3826037"/>
              <a:ext cx="8876023" cy="248835"/>
            </a:xfrm>
            <a:prstGeom prst="rect">
              <a:avLst/>
            </a:prstGeom>
          </p:spPr>
        </p:pic>
      </p:grpSp>
      <p:graphicFrame>
        <p:nvGraphicFramePr>
          <p:cNvPr id="3" name="表 2">
            <a:extLst>
              <a:ext uri="{FF2B5EF4-FFF2-40B4-BE49-F238E27FC236}">
                <a16:creationId xmlns:a16="http://schemas.microsoft.com/office/drawing/2014/main" id="{70912959-557A-7CC8-C0BE-6D9B0F6B16DC}"/>
              </a:ext>
            </a:extLst>
          </p:cNvPr>
          <p:cNvGraphicFramePr>
            <a:graphicFrameLocks noGrp="1"/>
          </p:cNvGraphicFramePr>
          <p:nvPr>
            <p:extLst>
              <p:ext uri="{D42A27DB-BD31-4B8C-83A1-F6EECF244321}">
                <p14:modId xmlns:p14="http://schemas.microsoft.com/office/powerpoint/2010/main" val="2354604596"/>
              </p:ext>
            </p:extLst>
          </p:nvPr>
        </p:nvGraphicFramePr>
        <p:xfrm>
          <a:off x="4584700" y="1591723"/>
          <a:ext cx="6933965" cy="2476105"/>
        </p:xfrm>
        <a:graphic>
          <a:graphicData uri="http://schemas.openxmlformats.org/drawingml/2006/table">
            <a:tbl>
              <a:tblPr/>
              <a:tblGrid>
                <a:gridCol w="969263">
                  <a:extLst>
                    <a:ext uri="{9D8B030D-6E8A-4147-A177-3AD203B41FA5}">
                      <a16:colId xmlns:a16="http://schemas.microsoft.com/office/drawing/2014/main" val="261580564"/>
                    </a:ext>
                  </a:extLst>
                </a:gridCol>
                <a:gridCol w="2982351">
                  <a:extLst>
                    <a:ext uri="{9D8B030D-6E8A-4147-A177-3AD203B41FA5}">
                      <a16:colId xmlns:a16="http://schemas.microsoft.com/office/drawing/2014/main" val="2661956919"/>
                    </a:ext>
                  </a:extLst>
                </a:gridCol>
                <a:gridCol w="2982351">
                  <a:extLst>
                    <a:ext uri="{9D8B030D-6E8A-4147-A177-3AD203B41FA5}">
                      <a16:colId xmlns:a16="http://schemas.microsoft.com/office/drawing/2014/main" val="695703956"/>
                    </a:ext>
                  </a:extLst>
                </a:gridCol>
              </a:tblGrid>
              <a:tr h="488290">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fontAlgn="ctr"/>
                      <a:endParaRPr lang="ja-JP" altLang="en-US" sz="13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6005" marR="6005" marT="600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fontAlgn="ctr"/>
                      <a:r>
                        <a:rPr lang="ja-JP" altLang="en-US" sz="13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要着目箇所 パターン</a:t>
                      </a:r>
                      <a:r>
                        <a:rPr lang="en-US" altLang="ja-JP" sz="13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A</a:t>
                      </a:r>
                    </a:p>
                    <a:p>
                      <a:pPr algn="ctr" fontAlgn="ctr"/>
                      <a:r>
                        <a:rPr lang="ja-JP" altLang="en-US" sz="1300" b="0" i="0" u="none" strike="noStrike" dirty="0">
                          <a:solidFill>
                            <a:srgbClr val="000000"/>
                          </a:solidFill>
                          <a:effectLst/>
                          <a:latin typeface="HGPｺﾞｼｯｸM" panose="020B0600000000000000" pitchFamily="50" charset="-128"/>
                          <a:ea typeface="HGPｺﾞｼｯｸM" panose="020B0600000000000000" pitchFamily="50" charset="-128"/>
                        </a:rPr>
                        <a:t>過去の計算水位が計画高水位を超過</a:t>
                      </a:r>
                    </a:p>
                  </a:txBody>
                  <a:tcPr marL="6005" marR="6005" marT="600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fontAlgn="ctr"/>
                      <a:r>
                        <a:rPr lang="ja-JP" altLang="en-US" sz="13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要着目箇所 パターン</a:t>
                      </a:r>
                      <a:r>
                        <a:rPr lang="en-US" altLang="ja-JP" sz="13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B</a:t>
                      </a:r>
                    </a:p>
                    <a:p>
                      <a:pPr algn="ctr" fontAlgn="ctr"/>
                      <a:r>
                        <a:rPr lang="en-US" altLang="ja-JP" sz="1300" b="0" i="0" u="none" strike="noStrike" dirty="0">
                          <a:solidFill>
                            <a:srgbClr val="000000"/>
                          </a:solidFill>
                          <a:effectLst/>
                          <a:latin typeface="HGPｺﾞｼｯｸM" panose="020B0600000000000000" pitchFamily="50" charset="-128"/>
                          <a:ea typeface="HGPｺﾞｼｯｸM" panose="020B0600000000000000" pitchFamily="50" charset="-128"/>
                        </a:rPr>
                        <a:t>1</a:t>
                      </a:r>
                      <a:r>
                        <a:rPr lang="ja-JP" altLang="en-US" sz="1300" b="0" i="0" u="none" strike="noStrike" dirty="0">
                          <a:solidFill>
                            <a:srgbClr val="000000"/>
                          </a:solidFill>
                          <a:effectLst/>
                          <a:latin typeface="HGPｺﾞｼｯｸM" panose="020B0600000000000000" pitchFamily="50" charset="-128"/>
                          <a:ea typeface="HGPｺﾞｼｯｸM" panose="020B0600000000000000" pitchFamily="50" charset="-128"/>
                        </a:rPr>
                        <a:t>時期前の計算水位と比較し、水位が上昇</a:t>
                      </a:r>
                    </a:p>
                  </a:txBody>
                  <a:tcPr marL="6005" marR="6005" marT="600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808969721"/>
                  </a:ext>
                </a:extLst>
              </a:tr>
              <a:tr h="1987815">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fontAlgn="ctr"/>
                      <a:r>
                        <a:rPr kumimoji="1" lang="ja-JP" altLang="en-US" sz="1300" b="0" u="none" strike="noStrike" kern="1200" dirty="0">
                          <a:solidFill>
                            <a:schemeClr val="tx1"/>
                          </a:solidFill>
                          <a:effectLst/>
                          <a:latin typeface="HGPｺﾞｼｯｸM" panose="020B0600000000000000" pitchFamily="50" charset="-128"/>
                          <a:ea typeface="HGPｺﾞｼｯｸM" panose="020B0600000000000000" pitchFamily="50" charset="-128"/>
                          <a:cs typeface="+mn-cs"/>
                        </a:rPr>
                        <a:t>時系列</a:t>
                      </a:r>
                    </a:p>
                    <a:p>
                      <a:pPr algn="ctr" fontAlgn="ctr"/>
                      <a:r>
                        <a:rPr kumimoji="1" lang="ja-JP" altLang="en-US" sz="1300" b="0" u="none" strike="noStrike" kern="1200" dirty="0">
                          <a:solidFill>
                            <a:schemeClr val="tx1"/>
                          </a:solidFill>
                          <a:effectLst/>
                          <a:latin typeface="HGPｺﾞｼｯｸM" panose="020B0600000000000000" pitchFamily="50" charset="-128"/>
                          <a:ea typeface="HGPｺﾞｼｯｸM" panose="020B0600000000000000" pitchFamily="50" charset="-128"/>
                          <a:cs typeface="+mn-cs"/>
                        </a:rPr>
                        <a:t>イメージ</a:t>
                      </a:r>
                    </a:p>
                  </a:txBody>
                  <a:tcPr marL="6005" marR="6005" marT="6005"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fontAlgn="ctr"/>
                      <a:endParaRPr lang="zh-TW" altLang="en-US" sz="13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8009" marR="8009" marT="80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fontAlgn="ctr"/>
                      <a:endParaRPr lang="ja-JP" altLang="en-US" sz="13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8009" marR="8009" marT="80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43652215"/>
                  </a:ext>
                </a:extLst>
              </a:tr>
            </a:tbl>
          </a:graphicData>
        </a:graphic>
      </p:graphicFrame>
      <p:pic>
        <p:nvPicPr>
          <p:cNvPr id="6" name="図 5">
            <a:extLst>
              <a:ext uri="{FF2B5EF4-FFF2-40B4-BE49-F238E27FC236}">
                <a16:creationId xmlns:a16="http://schemas.microsoft.com/office/drawing/2014/main" id="{391D9BAB-8EBD-31A3-F9C6-025275E6B3C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9504" y="2195648"/>
            <a:ext cx="2604852" cy="1885077"/>
          </a:xfrm>
          <a:prstGeom prst="rect">
            <a:avLst/>
          </a:prstGeom>
          <a:noFill/>
          <a:ln>
            <a:noFill/>
          </a:ln>
        </p:spPr>
      </p:pic>
      <p:pic>
        <p:nvPicPr>
          <p:cNvPr id="7" name="図 6">
            <a:extLst>
              <a:ext uri="{FF2B5EF4-FFF2-40B4-BE49-F238E27FC236}">
                <a16:creationId xmlns:a16="http://schemas.microsoft.com/office/drawing/2014/main" id="{00DECF59-55D9-7A52-00F5-C8477B99AC6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8883" y="2187414"/>
            <a:ext cx="2604563" cy="1889425"/>
          </a:xfrm>
          <a:prstGeom prst="rect">
            <a:avLst/>
          </a:prstGeom>
          <a:noFill/>
          <a:ln>
            <a:noFill/>
          </a:ln>
        </p:spPr>
      </p:pic>
      <p:grpSp>
        <p:nvGrpSpPr>
          <p:cNvPr id="8" name="グループ化 7">
            <a:extLst>
              <a:ext uri="{FF2B5EF4-FFF2-40B4-BE49-F238E27FC236}">
                <a16:creationId xmlns:a16="http://schemas.microsoft.com/office/drawing/2014/main" id="{FA6A5690-4877-7F9A-1789-823652378333}"/>
              </a:ext>
            </a:extLst>
          </p:cNvPr>
          <p:cNvGrpSpPr/>
          <p:nvPr/>
        </p:nvGrpSpPr>
        <p:grpSpPr>
          <a:xfrm>
            <a:off x="794748" y="5844196"/>
            <a:ext cx="2215152" cy="828066"/>
            <a:chOff x="4195173" y="4037472"/>
            <a:chExt cx="4302034" cy="828066"/>
          </a:xfrm>
        </p:grpSpPr>
        <p:sp>
          <p:nvSpPr>
            <p:cNvPr id="11" name="テキスト ボックス 10">
              <a:extLst>
                <a:ext uri="{FF2B5EF4-FFF2-40B4-BE49-F238E27FC236}">
                  <a16:creationId xmlns:a16="http://schemas.microsoft.com/office/drawing/2014/main" id="{F9C5A128-2E69-E6AE-D23D-E7C0A1CA65CB}"/>
                </a:ext>
              </a:extLst>
            </p:cNvPr>
            <p:cNvSpPr txBox="1"/>
            <p:nvPr/>
          </p:nvSpPr>
          <p:spPr>
            <a:xfrm>
              <a:off x="5117192" y="4342318"/>
              <a:ext cx="2457994" cy="523220"/>
            </a:xfrm>
            <a:prstGeom prst="rect">
              <a:avLst/>
            </a:prstGeom>
            <a:noFill/>
          </p:spPr>
          <p:txBody>
            <a:bodyPr wrap="square">
              <a:spAutoFit/>
            </a:bodyPr>
            <a:lstStyle/>
            <a:p>
              <a:pPr algn="ctr"/>
              <a:r>
                <a:rPr lang="ja-JP" altLang="en-US" sz="1400" b="1" dirty="0">
                  <a:solidFill>
                    <a:schemeClr val="accent1"/>
                  </a:solidFill>
                  <a:latin typeface="メイリオ" panose="020B0604030504040204" pitchFamily="50" charset="-128"/>
                  <a:ea typeface="メイリオ" panose="020B0604030504040204" pitchFamily="50" charset="-128"/>
                </a:rPr>
                <a:t>要着目箇所</a:t>
              </a:r>
              <a:endParaRPr lang="en-US" altLang="ja-JP" sz="1400" b="1" dirty="0">
                <a:solidFill>
                  <a:schemeClr val="accent1"/>
                </a:solidFill>
                <a:latin typeface="メイリオ" panose="020B0604030504040204" pitchFamily="50" charset="-128"/>
                <a:ea typeface="メイリオ" panose="020B0604030504040204" pitchFamily="50" charset="-128"/>
              </a:endParaRPr>
            </a:p>
            <a:p>
              <a:pPr algn="ctr"/>
              <a:r>
                <a:rPr lang="ja-JP" altLang="en-US" sz="1400" b="1" dirty="0">
                  <a:solidFill>
                    <a:schemeClr val="accent1"/>
                  </a:solidFill>
                  <a:latin typeface="メイリオ" panose="020B0604030504040204" pitchFamily="50" charset="-128"/>
                  <a:ea typeface="メイリオ" panose="020B0604030504040204" pitchFamily="50" charset="-128"/>
                </a:rPr>
                <a:t>パターン</a:t>
              </a:r>
              <a:r>
                <a:rPr lang="en-US" altLang="ja-JP" sz="1400" b="1" dirty="0">
                  <a:solidFill>
                    <a:schemeClr val="accent1"/>
                  </a:solidFill>
                  <a:latin typeface="メイリオ" panose="020B0604030504040204" pitchFamily="50" charset="-128"/>
                  <a:ea typeface="メイリオ" panose="020B0604030504040204" pitchFamily="50" charset="-128"/>
                </a:rPr>
                <a:t>B</a:t>
              </a:r>
            </a:p>
          </p:txBody>
        </p:sp>
        <p:sp>
          <p:nvSpPr>
            <p:cNvPr id="12" name="矢印: 左右 11">
              <a:extLst>
                <a:ext uri="{FF2B5EF4-FFF2-40B4-BE49-F238E27FC236}">
                  <a16:creationId xmlns:a16="http://schemas.microsoft.com/office/drawing/2014/main" id="{CC39598A-01F4-B4B3-D974-3C01026860F6}"/>
                </a:ext>
              </a:extLst>
            </p:cNvPr>
            <p:cNvSpPr/>
            <p:nvPr/>
          </p:nvSpPr>
          <p:spPr>
            <a:xfrm>
              <a:off x="4195173" y="4037472"/>
              <a:ext cx="4302034" cy="312278"/>
            </a:xfrm>
            <a:prstGeom prst="leftRightArrow">
              <a:avLst>
                <a:gd name="adj1" fmla="val 41866"/>
                <a:gd name="adj2" fmla="val 1077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CA80ADEA-EB3E-72FD-D1DE-B4261160271F}"/>
              </a:ext>
            </a:extLst>
          </p:cNvPr>
          <p:cNvGrpSpPr/>
          <p:nvPr/>
        </p:nvGrpSpPr>
        <p:grpSpPr>
          <a:xfrm>
            <a:off x="9313333" y="5844196"/>
            <a:ext cx="1761563" cy="818108"/>
            <a:chOff x="9313333" y="5720804"/>
            <a:chExt cx="1761563" cy="818108"/>
          </a:xfrm>
        </p:grpSpPr>
        <p:sp>
          <p:nvSpPr>
            <p:cNvPr id="13" name="テキスト ボックス 12">
              <a:extLst>
                <a:ext uri="{FF2B5EF4-FFF2-40B4-BE49-F238E27FC236}">
                  <a16:creationId xmlns:a16="http://schemas.microsoft.com/office/drawing/2014/main" id="{346D70A0-A35D-8297-479D-924C812B4788}"/>
                </a:ext>
              </a:extLst>
            </p:cNvPr>
            <p:cNvSpPr txBox="1"/>
            <p:nvPr/>
          </p:nvSpPr>
          <p:spPr>
            <a:xfrm>
              <a:off x="9564962" y="6015692"/>
              <a:ext cx="1265641" cy="523220"/>
            </a:xfrm>
            <a:prstGeom prst="rect">
              <a:avLst/>
            </a:prstGeom>
            <a:noFill/>
          </p:spPr>
          <p:txBody>
            <a:bodyPr wrap="square">
              <a:spAutoFit/>
            </a:bodyPr>
            <a:lstStyle/>
            <a:p>
              <a:pPr algn="ctr"/>
              <a:r>
                <a:rPr lang="ja-JP" altLang="en-US" sz="1400" b="1" dirty="0">
                  <a:solidFill>
                    <a:schemeClr val="accent1"/>
                  </a:solidFill>
                  <a:latin typeface="メイリオ" panose="020B0604030504040204" pitchFamily="50" charset="-128"/>
                  <a:ea typeface="メイリオ" panose="020B0604030504040204" pitchFamily="50" charset="-128"/>
                </a:rPr>
                <a:t>要着目箇所</a:t>
              </a:r>
              <a:endParaRPr lang="en-US" altLang="ja-JP" sz="1400" b="1" dirty="0">
                <a:solidFill>
                  <a:schemeClr val="accent1"/>
                </a:solidFill>
                <a:latin typeface="メイリオ" panose="020B0604030504040204" pitchFamily="50" charset="-128"/>
                <a:ea typeface="メイリオ" panose="020B0604030504040204" pitchFamily="50" charset="-128"/>
              </a:endParaRPr>
            </a:p>
            <a:p>
              <a:pPr algn="ctr"/>
              <a:r>
                <a:rPr lang="ja-JP" altLang="en-US" sz="1400" b="1" dirty="0">
                  <a:solidFill>
                    <a:schemeClr val="accent1"/>
                  </a:solidFill>
                  <a:latin typeface="メイリオ" panose="020B0604030504040204" pitchFamily="50" charset="-128"/>
                  <a:ea typeface="メイリオ" panose="020B0604030504040204" pitchFamily="50" charset="-128"/>
                </a:rPr>
                <a:t>パターン</a:t>
              </a:r>
              <a:r>
                <a:rPr lang="en-US" altLang="ja-JP" sz="1400" b="1" dirty="0">
                  <a:solidFill>
                    <a:schemeClr val="accent1"/>
                  </a:solidFill>
                  <a:latin typeface="メイリオ" panose="020B0604030504040204" pitchFamily="50" charset="-128"/>
                  <a:ea typeface="メイリオ" panose="020B0604030504040204" pitchFamily="50" charset="-128"/>
                </a:rPr>
                <a:t>B</a:t>
              </a:r>
            </a:p>
          </p:txBody>
        </p:sp>
        <p:sp>
          <p:nvSpPr>
            <p:cNvPr id="15" name="矢印: 左右 14">
              <a:extLst>
                <a:ext uri="{FF2B5EF4-FFF2-40B4-BE49-F238E27FC236}">
                  <a16:creationId xmlns:a16="http://schemas.microsoft.com/office/drawing/2014/main" id="{07F37D66-A983-57AF-B30F-6FEE3579E6D5}"/>
                </a:ext>
              </a:extLst>
            </p:cNvPr>
            <p:cNvSpPr/>
            <p:nvPr/>
          </p:nvSpPr>
          <p:spPr>
            <a:xfrm>
              <a:off x="9313333" y="5720804"/>
              <a:ext cx="1761563" cy="312278"/>
            </a:xfrm>
            <a:prstGeom prst="leftRightArrow">
              <a:avLst>
                <a:gd name="adj1" fmla="val 41866"/>
                <a:gd name="adj2" fmla="val 1077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EB1A1F5D-B924-926F-2453-F07C27721606}"/>
              </a:ext>
            </a:extLst>
          </p:cNvPr>
          <p:cNvGrpSpPr/>
          <p:nvPr/>
        </p:nvGrpSpPr>
        <p:grpSpPr>
          <a:xfrm>
            <a:off x="2964702" y="5518759"/>
            <a:ext cx="5048997" cy="612623"/>
            <a:chOff x="4195171" y="4037472"/>
            <a:chExt cx="9805628" cy="612623"/>
          </a:xfrm>
        </p:grpSpPr>
        <p:sp>
          <p:nvSpPr>
            <p:cNvPr id="22" name="テキスト ボックス 21">
              <a:extLst>
                <a:ext uri="{FF2B5EF4-FFF2-40B4-BE49-F238E27FC236}">
                  <a16:creationId xmlns:a16="http://schemas.microsoft.com/office/drawing/2014/main" id="{1DCF030A-341B-3D55-8455-6B3AFD5D8EEC}"/>
                </a:ext>
              </a:extLst>
            </p:cNvPr>
            <p:cNvSpPr txBox="1"/>
            <p:nvPr/>
          </p:nvSpPr>
          <p:spPr>
            <a:xfrm>
              <a:off x="6897397" y="4342318"/>
              <a:ext cx="4477345" cy="307777"/>
            </a:xfrm>
            <a:prstGeom prst="rect">
              <a:avLst/>
            </a:prstGeom>
            <a:noFill/>
          </p:spPr>
          <p:txBody>
            <a:bodyPr wrap="square">
              <a:spAutoFit/>
            </a:bodyPr>
            <a:lstStyle/>
            <a:p>
              <a:pPr algn="ctr"/>
              <a:r>
                <a:rPr lang="ja-JP" altLang="en-US" sz="1400" b="1" dirty="0">
                  <a:solidFill>
                    <a:schemeClr val="accent2"/>
                  </a:solidFill>
                  <a:latin typeface="メイリオ" panose="020B0604030504040204" pitchFamily="50" charset="-128"/>
                  <a:ea typeface="メイリオ" panose="020B0604030504040204" pitchFamily="50" charset="-128"/>
                </a:rPr>
                <a:t>要着目箇所パターン</a:t>
              </a:r>
              <a:r>
                <a:rPr lang="en-US" altLang="ja-JP" sz="1400" b="1" dirty="0">
                  <a:solidFill>
                    <a:schemeClr val="accent2"/>
                  </a:solidFill>
                  <a:latin typeface="メイリオ" panose="020B0604030504040204" pitchFamily="50" charset="-128"/>
                  <a:ea typeface="メイリオ" panose="020B0604030504040204" pitchFamily="50" charset="-128"/>
                </a:rPr>
                <a:t>A</a:t>
              </a:r>
            </a:p>
          </p:txBody>
        </p:sp>
        <p:sp>
          <p:nvSpPr>
            <p:cNvPr id="23" name="矢印: 左右 22">
              <a:extLst>
                <a:ext uri="{FF2B5EF4-FFF2-40B4-BE49-F238E27FC236}">
                  <a16:creationId xmlns:a16="http://schemas.microsoft.com/office/drawing/2014/main" id="{9C331F6B-CF75-55A1-347E-A3E2CD4A2D31}"/>
                </a:ext>
              </a:extLst>
            </p:cNvPr>
            <p:cNvSpPr/>
            <p:nvPr/>
          </p:nvSpPr>
          <p:spPr>
            <a:xfrm>
              <a:off x="4195171" y="4037472"/>
              <a:ext cx="9805628" cy="312278"/>
            </a:xfrm>
            <a:prstGeom prst="leftRightArrow">
              <a:avLst>
                <a:gd name="adj1" fmla="val 41866"/>
                <a:gd name="adj2" fmla="val 10775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a:extLst>
              <a:ext uri="{FF2B5EF4-FFF2-40B4-BE49-F238E27FC236}">
                <a16:creationId xmlns:a16="http://schemas.microsoft.com/office/drawing/2014/main" id="{0351B354-772C-83AD-7593-F349CCFFF48D}"/>
              </a:ext>
            </a:extLst>
          </p:cNvPr>
          <p:cNvSpPr txBox="1"/>
          <p:nvPr/>
        </p:nvSpPr>
        <p:spPr>
          <a:xfrm>
            <a:off x="172848" y="1536442"/>
            <a:ext cx="4411852" cy="461665"/>
          </a:xfrm>
          <a:prstGeom prst="rect">
            <a:avLst/>
          </a:prstGeom>
          <a:noFill/>
        </p:spPr>
        <p:txBody>
          <a:bodyPr wrap="square" rtlCol="0">
            <a:spAutoFit/>
          </a:bodyPr>
          <a:lstStyle/>
          <a:p>
            <a:r>
              <a:rPr lang="en-US" altLang="ja-JP" sz="1200" b="1" dirty="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現行の計算水位が計画高水位以下で流下させることが</a:t>
            </a:r>
            <a:endParaRPr lang="en-US" altLang="ja-JP" sz="1200" b="1" dirty="0">
              <a:solidFill>
                <a:schemeClr val="tx1">
                  <a:lumMod val="50000"/>
                  <a:lumOff val="50000"/>
                </a:schemeClr>
              </a:solidFill>
              <a:latin typeface="メイリオ" panose="020B0604030504040204" pitchFamily="50" charset="-128"/>
              <a:ea typeface="メイリオ" panose="020B0604030504040204" pitchFamily="50" charset="-128"/>
            </a:endParaRPr>
          </a:p>
          <a:p>
            <a:r>
              <a:rPr lang="ja-JP" altLang="en-US" sz="1200" b="1" dirty="0">
                <a:solidFill>
                  <a:schemeClr val="tx1">
                    <a:lumMod val="50000"/>
                    <a:lumOff val="50000"/>
                  </a:schemeClr>
                </a:solidFill>
                <a:latin typeface="メイリオ" panose="020B0604030504040204" pitchFamily="50" charset="-128"/>
                <a:ea typeface="メイリオ" panose="020B0604030504040204" pitchFamily="50" charset="-128"/>
              </a:rPr>
              <a:t>　できない箇所は、別途、要対策箇所として設定する。</a:t>
            </a:r>
            <a:endParaRPr lang="en-US" altLang="ja-JP" sz="1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8160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a:extLst>
              <a:ext uri="{FF2B5EF4-FFF2-40B4-BE49-F238E27FC236}">
                <a16:creationId xmlns:a16="http://schemas.microsoft.com/office/drawing/2014/main" id="{B52E099C-64F5-E925-8EE5-2B774474D28E}"/>
              </a:ext>
            </a:extLst>
          </p:cNvPr>
          <p:cNvPicPr>
            <a:picLocks noChangeAspect="1"/>
          </p:cNvPicPr>
          <p:nvPr/>
        </p:nvPicPr>
        <p:blipFill>
          <a:blip r:embed="rId3"/>
          <a:stretch>
            <a:fillRect/>
          </a:stretch>
        </p:blipFill>
        <p:spPr>
          <a:xfrm>
            <a:off x="0" y="2534507"/>
            <a:ext cx="12192000" cy="3084386"/>
          </a:xfrm>
          <a:prstGeom prst="rect">
            <a:avLst/>
          </a:prstGeom>
        </p:spPr>
      </p:pic>
      <p:sp>
        <p:nvSpPr>
          <p:cNvPr id="2" name="タイトル 1">
            <a:extLst>
              <a:ext uri="{FF2B5EF4-FFF2-40B4-BE49-F238E27FC236}">
                <a16:creationId xmlns:a16="http://schemas.microsoft.com/office/drawing/2014/main" id="{F398F1B4-EED5-40EE-9253-BF589DD9670C}"/>
              </a:ext>
            </a:extLst>
          </p:cNvPr>
          <p:cNvSpPr>
            <a:spLocks noGrp="1"/>
          </p:cNvSpPr>
          <p:nvPr>
            <p:ph type="title"/>
          </p:nvPr>
        </p:nvSpPr>
        <p:spPr>
          <a:xfrm>
            <a:off x="0" y="-9419"/>
            <a:ext cx="12191999" cy="690455"/>
          </a:xfrm>
          <a:noFill/>
        </p:spPr>
        <p:txBody>
          <a:bodyPr>
            <a:normAutofit/>
          </a:bodyPr>
          <a:lstStyle/>
          <a:p>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３</a:t>
            </a:r>
            <a:r>
              <a:rPr lang="en-US" altLang="ja-JP" sz="2800" dirty="0">
                <a:solidFill>
                  <a:srgbClr val="2F82C4"/>
                </a:solidFill>
                <a:latin typeface="HGP創英角ｺﾞｼｯｸUB" panose="020B0900000000000000" pitchFamily="50" charset="-128"/>
                <a:ea typeface="HGP創英角ｺﾞｼｯｸUB" panose="020B0900000000000000" pitchFamily="50" charset="-128"/>
              </a:rPr>
              <a:t>.</a:t>
            </a:r>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検討結果</a:t>
            </a:r>
            <a:endParaRPr lang="ja-JP" altLang="en-US" sz="2800" dirty="0">
              <a:solidFill>
                <a:srgbClr val="2F82C4"/>
              </a:solidFill>
            </a:endParaRPr>
          </a:p>
        </p:txBody>
      </p:sp>
      <p:sp>
        <p:nvSpPr>
          <p:cNvPr id="4" name="スライド番号プレースホルダー 3">
            <a:extLst>
              <a:ext uri="{FF2B5EF4-FFF2-40B4-BE49-F238E27FC236}">
                <a16:creationId xmlns:a16="http://schemas.microsoft.com/office/drawing/2014/main" id="{8F72FFED-A1B0-10BD-45D0-FFFC8317640E}"/>
              </a:ext>
            </a:extLst>
          </p:cNvPr>
          <p:cNvSpPr>
            <a:spLocks noGrp="1"/>
          </p:cNvSpPr>
          <p:nvPr>
            <p:ph type="sldNum" sz="quarter" idx="12"/>
          </p:nvPr>
        </p:nvSpPr>
        <p:spPr/>
        <p:txBody>
          <a:bodyPr/>
          <a:lstStyle/>
          <a:p>
            <a:fld id="{47243A20-B675-4EEE-AB5C-D14EF97CD973}" type="slidenum">
              <a:rPr kumimoji="1" lang="ja-JP" altLang="en-US" smtClean="0"/>
              <a:t>6</a:t>
            </a:fld>
            <a:endParaRPr kumimoji="1" lang="ja-JP" altLang="en-US" dirty="0"/>
          </a:p>
        </p:txBody>
      </p:sp>
      <p:sp>
        <p:nvSpPr>
          <p:cNvPr id="10" name="テキスト ボックス 9">
            <a:extLst>
              <a:ext uri="{FF2B5EF4-FFF2-40B4-BE49-F238E27FC236}">
                <a16:creationId xmlns:a16="http://schemas.microsoft.com/office/drawing/2014/main" id="{A99F6754-E47C-609F-84C7-8CD31CF3B4AC}"/>
              </a:ext>
            </a:extLst>
          </p:cNvPr>
          <p:cNvSpPr txBox="1"/>
          <p:nvPr/>
        </p:nvSpPr>
        <p:spPr>
          <a:xfrm>
            <a:off x="0" y="735741"/>
            <a:ext cx="6828730" cy="400110"/>
          </a:xfrm>
          <a:prstGeom prst="rect">
            <a:avLst/>
          </a:prstGeom>
          <a:noFill/>
        </p:spPr>
        <p:txBody>
          <a:bodyPr wrap="square" rtlCol="0">
            <a:spAutoFit/>
          </a:bodyPr>
          <a:lstStyle/>
          <a:p>
            <a:r>
              <a:rPr lang="en-US" altLang="ja-JP" sz="2000" b="1" dirty="0">
                <a:latin typeface="メイリオ" panose="020B0604030504040204" pitchFamily="50" charset="-128"/>
                <a:ea typeface="メイリオ" panose="020B0604030504040204" pitchFamily="50" charset="-128"/>
              </a:rPr>
              <a:t>STEP</a:t>
            </a:r>
            <a:r>
              <a:rPr lang="ja-JP" altLang="en-US" sz="2000" b="1" dirty="0">
                <a:latin typeface="メイリオ" panose="020B0604030504040204" pitchFamily="50" charset="-128"/>
                <a:ea typeface="メイリオ" panose="020B0604030504040204" pitchFamily="50" charset="-128"/>
              </a:rPr>
              <a:t>２：重点的な点検の対象箇所（要着目箇所）の抽出</a:t>
            </a:r>
            <a:endParaRPr lang="en-US" altLang="ja-JP" sz="2000" b="1"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56422A70-BF6B-1A7A-EE8D-C0A6FD25893D}"/>
              </a:ext>
            </a:extLst>
          </p:cNvPr>
          <p:cNvSpPr txBox="1"/>
          <p:nvPr/>
        </p:nvSpPr>
        <p:spPr>
          <a:xfrm>
            <a:off x="130749" y="1135851"/>
            <a:ext cx="11732315" cy="923330"/>
          </a:xfrm>
          <a:prstGeom prst="rect">
            <a:avLst/>
          </a:prstGeom>
          <a:noFill/>
        </p:spPr>
        <p:txBody>
          <a:bodyPr wrap="square" rtlCol="0">
            <a:spAutoFit/>
          </a:bodyPr>
          <a:lstStyle/>
          <a:p>
            <a:pPr marL="285750" indent="-285750">
              <a:buFont typeface="Wingdings" panose="05000000000000000000" pitchFamily="2" charset="2"/>
              <a:buChar char="n"/>
              <a:defRPr/>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下流部２箇所の河道掘削により、河道掘削箇所では摩擦速度ｕ*が経年的に減少していることが確認できる。</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n"/>
              <a:defRPr/>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下流部２箇所の河道掘削を実施した区間は、経年的に土砂が動きにくくなっている区間であるため、再堆積の可能性が高い区間であることがわかる。</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B1E29968-FA5C-27F1-2B32-4E9569E1121F}"/>
              </a:ext>
            </a:extLst>
          </p:cNvPr>
          <p:cNvSpPr/>
          <p:nvPr/>
        </p:nvSpPr>
        <p:spPr>
          <a:xfrm>
            <a:off x="1543922" y="2968264"/>
            <a:ext cx="1159356" cy="285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800" dirty="0">
                <a:solidFill>
                  <a:schemeClr val="tx1"/>
                </a:solidFill>
                <a:latin typeface="メイリオ" panose="020B0604030504040204" pitchFamily="50" charset="-128"/>
                <a:ea typeface="メイリオ" panose="020B0604030504040204" pitchFamily="50" charset="-128"/>
              </a:rPr>
              <a:t>↑摩擦速度増加</a:t>
            </a:r>
          </a:p>
        </p:txBody>
      </p:sp>
      <p:sp>
        <p:nvSpPr>
          <p:cNvPr id="27" name="正方形/長方形 26">
            <a:extLst>
              <a:ext uri="{FF2B5EF4-FFF2-40B4-BE49-F238E27FC236}">
                <a16:creationId xmlns:a16="http://schemas.microsoft.com/office/drawing/2014/main" id="{89ADA5AD-7E55-B840-89D6-8E88B77D160F}"/>
              </a:ext>
            </a:extLst>
          </p:cNvPr>
          <p:cNvSpPr/>
          <p:nvPr/>
        </p:nvSpPr>
        <p:spPr>
          <a:xfrm>
            <a:off x="1543923" y="4498285"/>
            <a:ext cx="1437745" cy="285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800" dirty="0">
                <a:solidFill>
                  <a:schemeClr val="tx1"/>
                </a:solidFill>
                <a:latin typeface="メイリオ" panose="020B0604030504040204" pitchFamily="50" charset="-128"/>
                <a:ea typeface="メイリオ" panose="020B0604030504040204" pitchFamily="50" charset="-128"/>
              </a:rPr>
              <a:t>↓摩擦速度減少</a:t>
            </a:r>
          </a:p>
        </p:txBody>
      </p:sp>
      <p:cxnSp>
        <p:nvCxnSpPr>
          <p:cNvPr id="28" name="直線コネクタ 27">
            <a:extLst>
              <a:ext uri="{FF2B5EF4-FFF2-40B4-BE49-F238E27FC236}">
                <a16:creationId xmlns:a16="http://schemas.microsoft.com/office/drawing/2014/main" id="{0352E459-4AA4-0E2A-8863-9E6F5EF093D4}"/>
              </a:ext>
            </a:extLst>
          </p:cNvPr>
          <p:cNvCxnSpPr>
            <a:cxnSpLocks/>
          </p:cNvCxnSpPr>
          <p:nvPr/>
        </p:nvCxnSpPr>
        <p:spPr>
          <a:xfrm>
            <a:off x="2888936" y="4751286"/>
            <a:ext cx="180000" cy="0"/>
          </a:xfrm>
          <a:prstGeom prst="line">
            <a:avLst/>
          </a:prstGeom>
          <a:ln w="152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E39E186B-4D20-ABE9-91FB-8E7A559C24B5}"/>
              </a:ext>
            </a:extLst>
          </p:cNvPr>
          <p:cNvSpPr txBox="1"/>
          <p:nvPr/>
        </p:nvSpPr>
        <p:spPr>
          <a:xfrm flipH="1">
            <a:off x="5726595" y="4616655"/>
            <a:ext cx="1320841" cy="246221"/>
          </a:xfrm>
          <a:prstGeom prst="rect">
            <a:avLst/>
          </a:prstGeom>
          <a:noFill/>
        </p:spPr>
        <p:txBody>
          <a:bodyPr wrap="square" rtlCol="0">
            <a:spAutoFit/>
          </a:bodyPr>
          <a:lstStyle/>
          <a:p>
            <a:r>
              <a:rPr kumimoji="1" lang="ja-JP" altLang="en-US" sz="1000" dirty="0">
                <a:latin typeface="ＭＳ Ｐゴシック" panose="020B0600070205080204" pitchFamily="50" charset="-128"/>
                <a:ea typeface="ＭＳ Ｐゴシック" panose="020B0600070205080204" pitchFamily="50" charset="-128"/>
              </a:rPr>
              <a:t>主な河道掘削範囲</a:t>
            </a:r>
          </a:p>
        </p:txBody>
      </p:sp>
      <p:cxnSp>
        <p:nvCxnSpPr>
          <p:cNvPr id="30" name="直線コネクタ 29">
            <a:extLst>
              <a:ext uri="{FF2B5EF4-FFF2-40B4-BE49-F238E27FC236}">
                <a16:creationId xmlns:a16="http://schemas.microsoft.com/office/drawing/2014/main" id="{0A46ADA8-E3FC-D13F-05A6-96DCF804829E}"/>
              </a:ext>
            </a:extLst>
          </p:cNvPr>
          <p:cNvCxnSpPr>
            <a:cxnSpLocks/>
          </p:cNvCxnSpPr>
          <p:nvPr/>
        </p:nvCxnSpPr>
        <p:spPr>
          <a:xfrm>
            <a:off x="3753567" y="4751286"/>
            <a:ext cx="216000" cy="0"/>
          </a:xfrm>
          <a:prstGeom prst="line">
            <a:avLst/>
          </a:prstGeom>
          <a:ln w="152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960BD657-F1DE-2EAF-4DC0-48BDC70ADA29}"/>
              </a:ext>
            </a:extLst>
          </p:cNvPr>
          <p:cNvCxnSpPr>
            <a:cxnSpLocks/>
          </p:cNvCxnSpPr>
          <p:nvPr/>
        </p:nvCxnSpPr>
        <p:spPr>
          <a:xfrm>
            <a:off x="5610876" y="4751286"/>
            <a:ext cx="72000" cy="0"/>
          </a:xfrm>
          <a:prstGeom prst="line">
            <a:avLst/>
          </a:prstGeom>
          <a:ln w="152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3BE1E36B-FE51-8817-F0A6-BCFA526DD36F}"/>
                  </a:ext>
                </a:extLst>
              </p:cNvPr>
              <p:cNvSpPr txBox="1"/>
              <p:nvPr/>
            </p:nvSpPr>
            <p:spPr>
              <a:xfrm>
                <a:off x="497047" y="5714536"/>
                <a:ext cx="1489318" cy="5740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𝑢</m:t>
                          </m:r>
                        </m:e>
                        <m:sub>
                          <m:r>
                            <a:rPr kumimoji="1" lang="ja-JP" altLang="en-US" sz="1200" i="1">
                              <a:latin typeface="Cambria Math" panose="02040503050406030204" pitchFamily="18" charset="0"/>
                            </a:rPr>
                            <m:t>∗</m:t>
                          </m:r>
                        </m:sub>
                      </m:sSub>
                      <m:r>
                        <a:rPr kumimoji="1" lang="en-US" altLang="ja-JP" sz="1200" i="1">
                          <a:latin typeface="Cambria Math" panose="02040503050406030204" pitchFamily="18" charset="0"/>
                        </a:rPr>
                        <m:t>=</m:t>
                      </m:r>
                      <m:rad>
                        <m:radPr>
                          <m:degHide m:val="on"/>
                          <m:ctrlPr>
                            <a:rPr kumimoji="1" lang="en-US" altLang="ja-JP" sz="1200" i="1">
                              <a:latin typeface="Cambria Math" panose="02040503050406030204" pitchFamily="18" charset="0"/>
                            </a:rPr>
                          </m:ctrlPr>
                        </m:radPr>
                        <m:deg/>
                        <m:e>
                          <m:f>
                            <m:fPr>
                              <m:ctrlPr>
                                <a:rPr kumimoji="1" lang="en-US" altLang="ja-JP" sz="1200" i="1">
                                  <a:latin typeface="Cambria Math" panose="02040503050406030204" pitchFamily="18" charset="0"/>
                                </a:rPr>
                              </m:ctrlPr>
                            </m:fPr>
                            <m:num>
                              <m:sSub>
                                <m:sSubPr>
                                  <m:ctrlPr>
                                    <a:rPr kumimoji="1" lang="en-US" altLang="ja-JP" sz="1200" i="1">
                                      <a:latin typeface="Cambria Math" panose="02040503050406030204" pitchFamily="18" charset="0"/>
                                    </a:rPr>
                                  </m:ctrlPr>
                                </m:sSubPr>
                                <m:e>
                                  <m:r>
                                    <a:rPr kumimoji="1" lang="ja-JP" altLang="en-US" sz="1200" i="1">
                                      <a:latin typeface="Cambria Math" panose="02040503050406030204" pitchFamily="18" charset="0"/>
                                    </a:rPr>
                                    <m:t>𝜏</m:t>
                                  </m:r>
                                </m:e>
                                <m:sub>
                                  <m:r>
                                    <a:rPr kumimoji="1" lang="en-US" altLang="ja-JP" sz="1200" i="1">
                                      <a:latin typeface="Cambria Math" panose="02040503050406030204" pitchFamily="18" charset="0"/>
                                    </a:rPr>
                                    <m:t>0</m:t>
                                  </m:r>
                                </m:sub>
                              </m:sSub>
                            </m:num>
                            <m:den>
                              <m:r>
                                <a:rPr kumimoji="1" lang="ja-JP" altLang="en-US" sz="1200" i="1">
                                  <a:latin typeface="Cambria Math" panose="02040503050406030204" pitchFamily="18" charset="0"/>
                                </a:rPr>
                                <m:t>𝜌</m:t>
                              </m:r>
                            </m:den>
                          </m:f>
                        </m:e>
                      </m:rad>
                      <m:r>
                        <a:rPr kumimoji="1" lang="en-US" altLang="ja-JP" sz="1200" i="1">
                          <a:latin typeface="Cambria Math" panose="02040503050406030204" pitchFamily="18" charset="0"/>
                        </a:rPr>
                        <m:t>=</m:t>
                      </m:r>
                      <m:rad>
                        <m:radPr>
                          <m:degHide m:val="on"/>
                          <m:ctrlPr>
                            <a:rPr kumimoji="1" lang="en-US" altLang="ja-JP" sz="1200" i="1">
                              <a:latin typeface="Cambria Math" panose="02040503050406030204" pitchFamily="18" charset="0"/>
                            </a:rPr>
                          </m:ctrlPr>
                        </m:radPr>
                        <m:deg/>
                        <m:e>
                          <m:f>
                            <m:fPr>
                              <m:ctrlPr>
                                <a:rPr kumimoji="1" lang="en-US" altLang="ja-JP" sz="1200" i="1">
                                  <a:latin typeface="Cambria Math" panose="02040503050406030204" pitchFamily="18" charset="0"/>
                                </a:rPr>
                              </m:ctrlPr>
                            </m:fPr>
                            <m:num>
                              <m:r>
                                <a:rPr kumimoji="1" lang="en-US" altLang="ja-JP" sz="1200" i="1">
                                  <a:latin typeface="Cambria Math" panose="02040503050406030204" pitchFamily="18" charset="0"/>
                                </a:rPr>
                                <m:t>𝑔</m:t>
                              </m:r>
                            </m:num>
                            <m:den>
                              <m:sSup>
                                <m:sSupPr>
                                  <m:ctrlPr>
                                    <a:rPr kumimoji="1" lang="en-US" altLang="ja-JP" sz="1200" i="1">
                                      <a:latin typeface="Cambria Math" panose="02040503050406030204" pitchFamily="18" charset="0"/>
                                    </a:rPr>
                                  </m:ctrlPr>
                                </m:sSupPr>
                                <m:e>
                                  <m:r>
                                    <a:rPr kumimoji="1" lang="en-US" altLang="ja-JP" sz="1200" i="1">
                                      <a:latin typeface="Cambria Math" panose="02040503050406030204" pitchFamily="18" charset="0"/>
                                    </a:rPr>
                                    <m:t>h</m:t>
                                  </m:r>
                                </m:e>
                                <m:sup>
                                  <m:f>
                                    <m:fPr>
                                      <m:ctrlPr>
                                        <a:rPr kumimoji="1" lang="en-US" altLang="ja-JP" sz="1200" i="1">
                                          <a:latin typeface="Cambria Math" panose="02040503050406030204" pitchFamily="18" charset="0"/>
                                        </a:rPr>
                                      </m:ctrlPr>
                                    </m:fPr>
                                    <m:num>
                                      <m:r>
                                        <a:rPr kumimoji="1" lang="en-US" altLang="ja-JP" sz="1200" i="1">
                                          <a:latin typeface="Cambria Math" panose="02040503050406030204" pitchFamily="18" charset="0"/>
                                        </a:rPr>
                                        <m:t>1</m:t>
                                      </m:r>
                                    </m:num>
                                    <m:den>
                                      <m:r>
                                        <a:rPr kumimoji="1" lang="en-US" altLang="ja-JP" sz="1200" i="1">
                                          <a:latin typeface="Cambria Math" panose="02040503050406030204" pitchFamily="18" charset="0"/>
                                        </a:rPr>
                                        <m:t>3</m:t>
                                      </m:r>
                                    </m:den>
                                  </m:f>
                                </m:sup>
                              </m:sSup>
                            </m:den>
                          </m:f>
                          <m:sSup>
                            <m:sSupPr>
                              <m:ctrlPr>
                                <a:rPr kumimoji="1" lang="en-US" altLang="ja-JP" sz="1200" i="1">
                                  <a:latin typeface="Cambria Math" panose="02040503050406030204" pitchFamily="18" charset="0"/>
                                </a:rPr>
                              </m:ctrlPr>
                            </m:sSupPr>
                            <m:e>
                              <m:r>
                                <a:rPr kumimoji="1" lang="en-US" altLang="ja-JP" sz="1200" i="1">
                                  <a:latin typeface="Cambria Math" panose="02040503050406030204" pitchFamily="18" charset="0"/>
                                </a:rPr>
                                <m:t>𝑛</m:t>
                              </m:r>
                            </m:e>
                            <m:sup>
                              <m:r>
                                <a:rPr kumimoji="1" lang="en-US" altLang="ja-JP" sz="1200" i="1">
                                  <a:latin typeface="Cambria Math" panose="02040503050406030204" pitchFamily="18" charset="0"/>
                                </a:rPr>
                                <m:t>2</m:t>
                              </m:r>
                            </m:sup>
                          </m:sSup>
                          <m:sSup>
                            <m:sSupPr>
                              <m:ctrlPr>
                                <a:rPr kumimoji="1" lang="en-US" altLang="ja-JP" sz="1200" i="1">
                                  <a:latin typeface="Cambria Math" panose="02040503050406030204" pitchFamily="18" charset="0"/>
                                </a:rPr>
                              </m:ctrlPr>
                            </m:sSupPr>
                            <m:e>
                              <m:r>
                                <a:rPr kumimoji="1" lang="en-US" altLang="ja-JP" sz="1200" i="1">
                                  <a:latin typeface="Cambria Math" panose="02040503050406030204" pitchFamily="18" charset="0"/>
                                </a:rPr>
                                <m:t>𝑉</m:t>
                              </m:r>
                            </m:e>
                            <m:sup>
                              <m:r>
                                <a:rPr kumimoji="1" lang="en-US" altLang="ja-JP" sz="1200" i="1">
                                  <a:latin typeface="Cambria Math" panose="02040503050406030204" pitchFamily="18" charset="0"/>
                                </a:rPr>
                                <m:t>2</m:t>
                              </m:r>
                            </m:sup>
                          </m:sSup>
                        </m:e>
                      </m:rad>
                    </m:oMath>
                  </m:oMathPara>
                </a14:m>
                <a:endParaRPr kumimoji="1" lang="ja-JP" altLang="en-US" sz="1200" dirty="0"/>
              </a:p>
            </p:txBody>
          </p:sp>
        </mc:Choice>
        <mc:Fallback xmlns="">
          <p:sp>
            <p:nvSpPr>
              <p:cNvPr id="32" name="テキスト ボックス 31">
                <a:extLst>
                  <a:ext uri="{FF2B5EF4-FFF2-40B4-BE49-F238E27FC236}">
                    <a16:creationId xmlns:a16="http://schemas.microsoft.com/office/drawing/2014/main" id="{3BE1E36B-FE51-8817-F0A6-BCFA526DD36F}"/>
                  </a:ext>
                </a:extLst>
              </p:cNvPr>
              <p:cNvSpPr txBox="1">
                <a:spLocks noRot="1" noChangeAspect="1" noMove="1" noResize="1" noEditPoints="1" noAdjustHandles="1" noChangeArrowheads="1" noChangeShapeType="1" noTextEdit="1"/>
              </p:cNvSpPr>
              <p:nvPr/>
            </p:nvSpPr>
            <p:spPr>
              <a:xfrm>
                <a:off x="497047" y="5714536"/>
                <a:ext cx="1489318" cy="574068"/>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DD2AA93B-42B8-A1F5-230D-6AF96F7A7CC7}"/>
                  </a:ext>
                </a:extLst>
              </p:cNvPr>
              <p:cNvSpPr txBox="1"/>
              <p:nvPr/>
            </p:nvSpPr>
            <p:spPr>
              <a:xfrm>
                <a:off x="2242625" y="5909059"/>
                <a:ext cx="4703211" cy="184666"/>
              </a:xfrm>
              <a:prstGeom prst="rect">
                <a:avLst/>
              </a:prstGeom>
              <a:noFill/>
            </p:spPr>
            <p:txBody>
              <a:bodyPr wrap="none" lIns="0" tIns="0" rIns="0" bIns="0" rtlCol="0">
                <a:spAutoFit/>
              </a:bodyPr>
              <a:lstStyle/>
              <a:p>
                <a14:m>
                  <m:oMath xmlns:m="http://schemas.openxmlformats.org/officeDocument/2006/math">
                    <m:r>
                      <a:rPr kumimoji="1" lang="en-US" altLang="ja-JP" sz="1200" i="1">
                        <a:latin typeface="Cambria Math" panose="02040503050406030204" pitchFamily="18" charset="0"/>
                      </a:rPr>
                      <m:t>h</m:t>
                    </m:r>
                    <m:r>
                      <a:rPr kumimoji="1" lang="en-US" altLang="ja-JP" sz="1200" i="1">
                        <a:latin typeface="Cambria Math" panose="02040503050406030204" pitchFamily="18" charset="0"/>
                      </a:rPr>
                      <m:t>=</m:t>
                    </m:r>
                  </m:oMath>
                </a14:m>
                <a:r>
                  <a:rPr kumimoji="1" lang="ja-JP" altLang="en-US" sz="1200" dirty="0">
                    <a:latin typeface="ＭＳ Ｐゴシック" panose="020B0600070205080204" pitchFamily="50" charset="-128"/>
                    <a:ea typeface="ＭＳ Ｐゴシック" panose="020B0600070205080204" pitchFamily="50" charset="-128"/>
                  </a:rPr>
                  <a:t>計算水位 </a:t>
                </a:r>
                <a:r>
                  <a:rPr kumimoji="1" lang="en-US" altLang="ja-JP" sz="1200" dirty="0">
                    <a:latin typeface="ＭＳ Ｐゴシック" panose="020B0600070205080204" pitchFamily="50" charset="-128"/>
                    <a:ea typeface="ＭＳ Ｐゴシック" panose="020B0600070205080204" pitchFamily="50" charset="-128"/>
                  </a:rPr>
                  <a:t>- </a:t>
                </a:r>
                <a:r>
                  <a:rPr kumimoji="1" lang="ja-JP" altLang="en-US" sz="1200" dirty="0">
                    <a:latin typeface="ＭＳ Ｐゴシック" panose="020B0600070205080204" pitchFamily="50" charset="-128"/>
                    <a:ea typeface="ＭＳ Ｐゴシック" panose="020B0600070205080204" pitchFamily="50" charset="-128"/>
                  </a:rPr>
                  <a:t>平均河床高、</a:t>
                </a:r>
                <a14:m>
                  <m:oMath xmlns:m="http://schemas.openxmlformats.org/officeDocument/2006/math">
                    <m:r>
                      <m:rPr>
                        <m:sty m:val="p"/>
                      </m:rPr>
                      <a:rPr kumimoji="1" lang="en-US" altLang="ja-JP" sz="1200" i="1" dirty="0">
                        <a:latin typeface="Cambria Math" panose="02040503050406030204" pitchFamily="18" charset="0"/>
                      </a:rPr>
                      <m:t>V</m:t>
                    </m:r>
                    <m:r>
                      <a:rPr kumimoji="1" lang="en-US" altLang="ja-JP" sz="1200" i="1">
                        <a:latin typeface="Cambria Math" panose="02040503050406030204" pitchFamily="18" charset="0"/>
                      </a:rPr>
                      <m:t>=</m:t>
                    </m:r>
                    <m:r>
                      <a:rPr kumimoji="1" lang="ja-JP" altLang="en-US" sz="1200" i="1" dirty="0">
                        <a:latin typeface="Cambria Math" panose="02040503050406030204" pitchFamily="18" charset="0"/>
                        <a:ea typeface="ＭＳ Ｐゴシック" panose="020B0600070205080204" pitchFamily="50" charset="-128"/>
                      </a:rPr>
                      <m:t>断面</m:t>
                    </m:r>
                  </m:oMath>
                </a14:m>
                <a:r>
                  <a:rPr kumimoji="1" lang="ja-JP" altLang="en-US" sz="1200" dirty="0">
                    <a:latin typeface="ＭＳ Ｐゴシック" panose="020B0600070205080204" pitchFamily="50" charset="-128"/>
                    <a:ea typeface="ＭＳ Ｐゴシック" panose="020B0600070205080204" pitchFamily="50" charset="-128"/>
                  </a:rPr>
                  <a:t>平均流速、</a:t>
                </a:r>
                <a14:m>
                  <m:oMath xmlns:m="http://schemas.openxmlformats.org/officeDocument/2006/math">
                    <m:r>
                      <a:rPr kumimoji="1" lang="en-US" altLang="ja-JP" sz="1200" i="1">
                        <a:latin typeface="Cambria Math" panose="02040503050406030204" pitchFamily="18" charset="0"/>
                      </a:rPr>
                      <m:t>𝑛</m:t>
                    </m:r>
                    <m:r>
                      <a:rPr kumimoji="1" lang="en-US" altLang="ja-JP" sz="1200" i="1">
                        <a:latin typeface="Cambria Math" panose="02040503050406030204" pitchFamily="18" charset="0"/>
                      </a:rPr>
                      <m:t>=</m:t>
                    </m:r>
                  </m:oMath>
                </a14:m>
                <a:r>
                  <a:rPr kumimoji="1" lang="ja-JP" altLang="en-US" sz="1200" dirty="0">
                    <a:latin typeface="ＭＳ Ｐゴシック" panose="020B0600070205080204" pitchFamily="50" charset="-128"/>
                    <a:ea typeface="ＭＳ Ｐゴシック" panose="020B0600070205080204" pitchFamily="50" charset="-128"/>
                  </a:rPr>
                  <a:t>低水路粗度係数</a:t>
                </a:r>
              </a:p>
            </p:txBody>
          </p:sp>
        </mc:Choice>
        <mc:Fallback xmlns="">
          <p:sp>
            <p:nvSpPr>
              <p:cNvPr id="33" name="テキスト ボックス 32">
                <a:extLst>
                  <a:ext uri="{FF2B5EF4-FFF2-40B4-BE49-F238E27FC236}">
                    <a16:creationId xmlns:a16="http://schemas.microsoft.com/office/drawing/2014/main" id="{DD2AA93B-42B8-A1F5-230D-6AF96F7A7CC7}"/>
                  </a:ext>
                </a:extLst>
              </p:cNvPr>
              <p:cNvSpPr txBox="1">
                <a:spLocks noRot="1" noChangeAspect="1" noMove="1" noResize="1" noEditPoints="1" noAdjustHandles="1" noChangeArrowheads="1" noChangeShapeType="1" noTextEdit="1"/>
              </p:cNvSpPr>
              <p:nvPr/>
            </p:nvSpPr>
            <p:spPr>
              <a:xfrm>
                <a:off x="2242625" y="5909059"/>
                <a:ext cx="4703211" cy="184666"/>
              </a:xfrm>
              <a:prstGeom prst="rect">
                <a:avLst/>
              </a:prstGeom>
              <a:blipFill>
                <a:blip r:embed="rId5"/>
                <a:stretch>
                  <a:fillRect l="-1297" t="-25806" b="-48387"/>
                </a:stretch>
              </a:blipFill>
            </p:spPr>
            <p:txBody>
              <a:bodyPr/>
              <a:lstStyle/>
              <a:p>
                <a:r>
                  <a:rPr lang="ja-JP" altLang="en-US">
                    <a:noFill/>
                  </a:rPr>
                  <a:t> </a:t>
                </a:r>
              </a:p>
            </p:txBody>
          </p:sp>
        </mc:Fallback>
      </mc:AlternateContent>
      <p:sp>
        <p:nvSpPr>
          <p:cNvPr id="36" name="テキスト ボックス 35">
            <a:extLst>
              <a:ext uri="{FF2B5EF4-FFF2-40B4-BE49-F238E27FC236}">
                <a16:creationId xmlns:a16="http://schemas.microsoft.com/office/drawing/2014/main" id="{DF9B8858-7ABD-9262-C052-33CD0AF6AB16}"/>
              </a:ext>
            </a:extLst>
          </p:cNvPr>
          <p:cNvSpPr txBox="1"/>
          <p:nvPr/>
        </p:nvSpPr>
        <p:spPr>
          <a:xfrm flipH="1">
            <a:off x="400055" y="6290084"/>
            <a:ext cx="8762418" cy="461665"/>
          </a:xfrm>
          <a:prstGeom prst="rect">
            <a:avLst/>
          </a:prstGeom>
          <a:noFill/>
        </p:spPr>
        <p:txBody>
          <a:bodyPr wrap="square" rtlCol="0">
            <a:spAutoFit/>
          </a:bodyPr>
          <a:lstStyle/>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河道掘削箇所では河積が増加しているため、断面平均流速が低下し摩擦速度が低下している。また、河道掘削箇所で水位が</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低下するため、水面勾配が急勾配となるため、河道掘削箇所の上流側では摩擦速度が上昇していることが考えられる。</a:t>
            </a:r>
          </a:p>
        </p:txBody>
      </p:sp>
      <p:sp>
        <p:nvSpPr>
          <p:cNvPr id="34" name="矢印: 下 33">
            <a:extLst>
              <a:ext uri="{FF2B5EF4-FFF2-40B4-BE49-F238E27FC236}">
                <a16:creationId xmlns:a16="http://schemas.microsoft.com/office/drawing/2014/main" id="{FB3D55E4-8EDD-E4DC-8F00-8EB990878B72}"/>
              </a:ext>
            </a:extLst>
          </p:cNvPr>
          <p:cNvSpPr/>
          <p:nvPr/>
        </p:nvSpPr>
        <p:spPr>
          <a:xfrm>
            <a:off x="2861221" y="3507867"/>
            <a:ext cx="240894" cy="302789"/>
          </a:xfrm>
          <a:prstGeom prst="downArrow">
            <a:avLst>
              <a:gd name="adj1" fmla="val 33464"/>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下 34">
            <a:extLst>
              <a:ext uri="{FF2B5EF4-FFF2-40B4-BE49-F238E27FC236}">
                <a16:creationId xmlns:a16="http://schemas.microsoft.com/office/drawing/2014/main" id="{6E80EB81-1A49-FCF6-1FA7-86ABAE2111E9}"/>
              </a:ext>
            </a:extLst>
          </p:cNvPr>
          <p:cNvSpPr/>
          <p:nvPr/>
        </p:nvSpPr>
        <p:spPr>
          <a:xfrm>
            <a:off x="3728535" y="3374391"/>
            <a:ext cx="240894" cy="302789"/>
          </a:xfrm>
          <a:prstGeom prst="downArrow">
            <a:avLst>
              <a:gd name="adj1" fmla="val 33464"/>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0722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98F1B4-EED5-40EE-9253-BF589DD9670C}"/>
              </a:ext>
            </a:extLst>
          </p:cNvPr>
          <p:cNvSpPr>
            <a:spLocks noGrp="1"/>
          </p:cNvSpPr>
          <p:nvPr>
            <p:ph type="title"/>
          </p:nvPr>
        </p:nvSpPr>
        <p:spPr>
          <a:xfrm>
            <a:off x="0" y="-9419"/>
            <a:ext cx="12191999" cy="690455"/>
          </a:xfrm>
          <a:noFill/>
        </p:spPr>
        <p:txBody>
          <a:bodyPr>
            <a:normAutofit/>
          </a:bodyPr>
          <a:lstStyle/>
          <a:p>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３</a:t>
            </a:r>
            <a:r>
              <a:rPr lang="en-US" altLang="ja-JP" sz="2800" dirty="0">
                <a:solidFill>
                  <a:srgbClr val="2F82C4"/>
                </a:solidFill>
                <a:latin typeface="HGP創英角ｺﾞｼｯｸUB" panose="020B0900000000000000" pitchFamily="50" charset="-128"/>
                <a:ea typeface="HGP創英角ｺﾞｼｯｸUB" panose="020B0900000000000000" pitchFamily="50" charset="-128"/>
              </a:rPr>
              <a:t>.</a:t>
            </a:r>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検討結果</a:t>
            </a:r>
            <a:endParaRPr lang="ja-JP" altLang="en-US" sz="2800" dirty="0">
              <a:solidFill>
                <a:srgbClr val="2F82C4"/>
              </a:solidFill>
            </a:endParaRPr>
          </a:p>
        </p:txBody>
      </p:sp>
      <p:sp>
        <p:nvSpPr>
          <p:cNvPr id="4" name="スライド番号プレースホルダー 3">
            <a:extLst>
              <a:ext uri="{FF2B5EF4-FFF2-40B4-BE49-F238E27FC236}">
                <a16:creationId xmlns:a16="http://schemas.microsoft.com/office/drawing/2014/main" id="{8F72FFED-A1B0-10BD-45D0-FFFC8317640E}"/>
              </a:ext>
            </a:extLst>
          </p:cNvPr>
          <p:cNvSpPr>
            <a:spLocks noGrp="1"/>
          </p:cNvSpPr>
          <p:nvPr>
            <p:ph type="sldNum" sz="quarter" idx="12"/>
          </p:nvPr>
        </p:nvSpPr>
        <p:spPr/>
        <p:txBody>
          <a:bodyPr/>
          <a:lstStyle/>
          <a:p>
            <a:fld id="{47243A20-B675-4EEE-AB5C-D14EF97CD973}" type="slidenum">
              <a:rPr kumimoji="1" lang="ja-JP" altLang="en-US" smtClean="0"/>
              <a:t>7</a:t>
            </a:fld>
            <a:endParaRPr kumimoji="1" lang="ja-JP" altLang="en-US" dirty="0"/>
          </a:p>
        </p:txBody>
      </p:sp>
      <p:pic>
        <p:nvPicPr>
          <p:cNvPr id="5" name="図 4">
            <a:extLst>
              <a:ext uri="{FF2B5EF4-FFF2-40B4-BE49-F238E27FC236}">
                <a16:creationId xmlns:a16="http://schemas.microsoft.com/office/drawing/2014/main" id="{98B842FD-D117-BD99-799A-E625CCA96A3B}"/>
              </a:ext>
            </a:extLst>
          </p:cNvPr>
          <p:cNvPicPr>
            <a:picLocks noChangeAspect="1"/>
          </p:cNvPicPr>
          <p:nvPr/>
        </p:nvPicPr>
        <p:blipFill rotWithShape="1">
          <a:blip r:embed="rId3"/>
          <a:srcRect t="65837"/>
          <a:stretch/>
        </p:blipFill>
        <p:spPr>
          <a:xfrm>
            <a:off x="6215113" y="3539650"/>
            <a:ext cx="5787771" cy="1647711"/>
          </a:xfrm>
          <a:prstGeom prst="rect">
            <a:avLst/>
          </a:prstGeom>
        </p:spPr>
      </p:pic>
      <p:sp>
        <p:nvSpPr>
          <p:cNvPr id="6" name="テキスト ボックス 5">
            <a:extLst>
              <a:ext uri="{FF2B5EF4-FFF2-40B4-BE49-F238E27FC236}">
                <a16:creationId xmlns:a16="http://schemas.microsoft.com/office/drawing/2014/main" id="{B284B352-4D71-C2A7-BED8-F22B842B175A}"/>
              </a:ext>
            </a:extLst>
          </p:cNvPr>
          <p:cNvSpPr txBox="1"/>
          <p:nvPr/>
        </p:nvSpPr>
        <p:spPr>
          <a:xfrm>
            <a:off x="0" y="735741"/>
            <a:ext cx="6828730" cy="400110"/>
          </a:xfrm>
          <a:prstGeom prst="rect">
            <a:avLst/>
          </a:prstGeom>
          <a:noFill/>
        </p:spPr>
        <p:txBody>
          <a:bodyPr wrap="square" rtlCol="0">
            <a:spAutoFit/>
          </a:bodyPr>
          <a:lstStyle/>
          <a:p>
            <a:r>
              <a:rPr lang="en-US" altLang="ja-JP" sz="2000" b="1" dirty="0">
                <a:latin typeface="メイリオ" panose="020B0604030504040204" pitchFamily="50" charset="-128"/>
                <a:ea typeface="メイリオ" panose="020B0604030504040204" pitchFamily="50" charset="-128"/>
              </a:rPr>
              <a:t>STEP</a:t>
            </a:r>
            <a:r>
              <a:rPr lang="ja-JP" altLang="en-US" sz="2000" b="1" dirty="0">
                <a:latin typeface="メイリオ" panose="020B0604030504040204" pitchFamily="50" charset="-128"/>
                <a:ea typeface="メイリオ" panose="020B0604030504040204" pitchFamily="50" charset="-128"/>
              </a:rPr>
              <a:t>２：重点的な点検の対象箇所（要着目箇所）の抽出</a:t>
            </a:r>
            <a:endParaRPr lang="en-US" altLang="ja-JP" sz="2000" b="1" dirty="0">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119080F5-37A0-EE4D-557A-DC3E4DD69397}"/>
              </a:ext>
            </a:extLst>
          </p:cNvPr>
          <p:cNvGrpSpPr/>
          <p:nvPr/>
        </p:nvGrpSpPr>
        <p:grpSpPr>
          <a:xfrm>
            <a:off x="172847" y="2034540"/>
            <a:ext cx="11932859" cy="1484153"/>
            <a:chOff x="2926081" y="3831590"/>
            <a:chExt cx="8876023" cy="1103960"/>
          </a:xfrm>
        </p:grpSpPr>
        <p:pic>
          <p:nvPicPr>
            <p:cNvPr id="8" name="図 7">
              <a:extLst>
                <a:ext uri="{FF2B5EF4-FFF2-40B4-BE49-F238E27FC236}">
                  <a16:creationId xmlns:a16="http://schemas.microsoft.com/office/drawing/2014/main" id="{B05B59A1-9422-3707-88D8-1F58F925FAB6}"/>
                </a:ext>
              </a:extLst>
            </p:cNvPr>
            <p:cNvPicPr>
              <a:picLocks noChangeAspect="1"/>
            </p:cNvPicPr>
            <p:nvPr/>
          </p:nvPicPr>
          <p:blipFill rotWithShape="1">
            <a:blip r:embed="rId4"/>
            <a:srcRect t="43660" b="39877"/>
            <a:stretch/>
          </p:blipFill>
          <p:spPr>
            <a:xfrm>
              <a:off x="2926081" y="3831590"/>
              <a:ext cx="8876023" cy="886891"/>
            </a:xfrm>
            <a:prstGeom prst="rect">
              <a:avLst/>
            </a:prstGeom>
          </p:spPr>
        </p:pic>
        <p:pic>
          <p:nvPicPr>
            <p:cNvPr id="9" name="図 8">
              <a:extLst>
                <a:ext uri="{FF2B5EF4-FFF2-40B4-BE49-F238E27FC236}">
                  <a16:creationId xmlns:a16="http://schemas.microsoft.com/office/drawing/2014/main" id="{0AF70FE9-BC77-4438-929C-597DC7BCC7C2}"/>
                </a:ext>
              </a:extLst>
            </p:cNvPr>
            <p:cNvPicPr>
              <a:picLocks noChangeAspect="1"/>
            </p:cNvPicPr>
            <p:nvPr/>
          </p:nvPicPr>
          <p:blipFill rotWithShape="1">
            <a:blip r:embed="rId4"/>
            <a:srcRect t="95204" b="177"/>
            <a:stretch/>
          </p:blipFill>
          <p:spPr>
            <a:xfrm>
              <a:off x="2926081" y="4686715"/>
              <a:ext cx="8876023" cy="248835"/>
            </a:xfrm>
            <a:prstGeom prst="rect">
              <a:avLst/>
            </a:prstGeom>
          </p:spPr>
        </p:pic>
      </p:grpSp>
      <p:pic>
        <p:nvPicPr>
          <p:cNvPr id="10" name="図 9">
            <a:extLst>
              <a:ext uri="{FF2B5EF4-FFF2-40B4-BE49-F238E27FC236}">
                <a16:creationId xmlns:a16="http://schemas.microsoft.com/office/drawing/2014/main" id="{BFF68355-6463-7D91-B572-F354B06B7B94}"/>
              </a:ext>
            </a:extLst>
          </p:cNvPr>
          <p:cNvPicPr>
            <a:picLocks noChangeAspect="1"/>
          </p:cNvPicPr>
          <p:nvPr/>
        </p:nvPicPr>
        <p:blipFill rotWithShape="1">
          <a:blip r:embed="rId3"/>
          <a:srcRect b="33541"/>
          <a:stretch/>
        </p:blipFill>
        <p:spPr>
          <a:xfrm>
            <a:off x="308228" y="3516035"/>
            <a:ext cx="5787772" cy="3205440"/>
          </a:xfrm>
          <a:prstGeom prst="rect">
            <a:avLst/>
          </a:prstGeom>
        </p:spPr>
      </p:pic>
      <p:sp>
        <p:nvSpPr>
          <p:cNvPr id="12" name="テキスト ボックス 11">
            <a:extLst>
              <a:ext uri="{FF2B5EF4-FFF2-40B4-BE49-F238E27FC236}">
                <a16:creationId xmlns:a16="http://schemas.microsoft.com/office/drawing/2014/main" id="{63A706F0-491B-31DF-105C-49541E743B08}"/>
              </a:ext>
            </a:extLst>
          </p:cNvPr>
          <p:cNvSpPr txBox="1"/>
          <p:nvPr/>
        </p:nvSpPr>
        <p:spPr>
          <a:xfrm>
            <a:off x="130749" y="1135851"/>
            <a:ext cx="11732315" cy="923330"/>
          </a:xfrm>
          <a:prstGeom prst="rect">
            <a:avLst/>
          </a:prstGeom>
          <a:noFill/>
        </p:spPr>
        <p:txBody>
          <a:bodyPr wrap="square" rtlCol="0">
            <a:spAutoFit/>
          </a:bodyPr>
          <a:lstStyle/>
          <a:p>
            <a:pPr marL="285750" indent="-285750">
              <a:buFont typeface="Wingdings" panose="05000000000000000000" pitchFamily="2" charset="2"/>
              <a:buChar char="n"/>
            </a:pP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2016</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年度以降に河道掘削を実施した区間は、</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4.8k</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5.2k</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区間、</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6.6k</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7.2k</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区間、</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12k</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付近の３箇所</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n"/>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特に、</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6.6k</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7.2k</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区間、</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12k</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付近においては、</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2018</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年度に掘削工事を実施しているが、</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2020</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年度では掘削箇所に若干の土砂堆積が見られた。</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4" name="吹き出し: 四角形 13">
            <a:extLst>
              <a:ext uri="{FF2B5EF4-FFF2-40B4-BE49-F238E27FC236}">
                <a16:creationId xmlns:a16="http://schemas.microsoft.com/office/drawing/2014/main" id="{510A2F93-C47D-C120-5C06-020B3E410ADC}"/>
              </a:ext>
            </a:extLst>
          </p:cNvPr>
          <p:cNvSpPr/>
          <p:nvPr/>
        </p:nvSpPr>
        <p:spPr>
          <a:xfrm>
            <a:off x="6116214" y="4768849"/>
            <a:ext cx="4885162" cy="1399418"/>
          </a:xfrm>
          <a:custGeom>
            <a:avLst/>
            <a:gdLst>
              <a:gd name="connsiteX0" fmla="*/ 0 w 3628416"/>
              <a:gd name="connsiteY0" fmla="*/ 0 h 561919"/>
              <a:gd name="connsiteX1" fmla="*/ 604736 w 3628416"/>
              <a:gd name="connsiteY1" fmla="*/ 0 h 561919"/>
              <a:gd name="connsiteX2" fmla="*/ 604736 w 3628416"/>
              <a:gd name="connsiteY2" fmla="*/ 0 h 561919"/>
              <a:gd name="connsiteX3" fmla="*/ 1511840 w 3628416"/>
              <a:gd name="connsiteY3" fmla="*/ 0 h 561919"/>
              <a:gd name="connsiteX4" fmla="*/ 3628416 w 3628416"/>
              <a:gd name="connsiteY4" fmla="*/ 0 h 561919"/>
              <a:gd name="connsiteX5" fmla="*/ 3628416 w 3628416"/>
              <a:gd name="connsiteY5" fmla="*/ 93653 h 561919"/>
              <a:gd name="connsiteX6" fmla="*/ 3628416 w 3628416"/>
              <a:gd name="connsiteY6" fmla="*/ 93653 h 561919"/>
              <a:gd name="connsiteX7" fmla="*/ 3628416 w 3628416"/>
              <a:gd name="connsiteY7" fmla="*/ 234133 h 561919"/>
              <a:gd name="connsiteX8" fmla="*/ 3628416 w 3628416"/>
              <a:gd name="connsiteY8" fmla="*/ 561919 h 561919"/>
              <a:gd name="connsiteX9" fmla="*/ 1511840 w 3628416"/>
              <a:gd name="connsiteY9" fmla="*/ 561919 h 561919"/>
              <a:gd name="connsiteX10" fmla="*/ 604736 w 3628416"/>
              <a:gd name="connsiteY10" fmla="*/ 561919 h 561919"/>
              <a:gd name="connsiteX11" fmla="*/ 604736 w 3628416"/>
              <a:gd name="connsiteY11" fmla="*/ 561919 h 561919"/>
              <a:gd name="connsiteX12" fmla="*/ 0 w 3628416"/>
              <a:gd name="connsiteY12" fmla="*/ 561919 h 561919"/>
              <a:gd name="connsiteX13" fmla="*/ 0 w 3628416"/>
              <a:gd name="connsiteY13" fmla="*/ 234133 h 561919"/>
              <a:gd name="connsiteX14" fmla="*/ -354533 w 3628416"/>
              <a:gd name="connsiteY14" fmla="*/ 38772 h 561919"/>
              <a:gd name="connsiteX15" fmla="*/ 0 w 3628416"/>
              <a:gd name="connsiteY15" fmla="*/ 93653 h 561919"/>
              <a:gd name="connsiteX16" fmla="*/ 0 w 3628416"/>
              <a:gd name="connsiteY16" fmla="*/ 0 h 561919"/>
              <a:gd name="connsiteX0" fmla="*/ 354533 w 3982949"/>
              <a:gd name="connsiteY0" fmla="*/ 11999 h 573918"/>
              <a:gd name="connsiteX1" fmla="*/ 959269 w 3982949"/>
              <a:gd name="connsiteY1" fmla="*/ 11999 h 573918"/>
              <a:gd name="connsiteX2" fmla="*/ 959269 w 3982949"/>
              <a:gd name="connsiteY2" fmla="*/ 11999 h 573918"/>
              <a:gd name="connsiteX3" fmla="*/ 1866373 w 3982949"/>
              <a:gd name="connsiteY3" fmla="*/ 11999 h 573918"/>
              <a:gd name="connsiteX4" fmla="*/ 1859386 w 3982949"/>
              <a:gd name="connsiteY4" fmla="*/ 0 h 573918"/>
              <a:gd name="connsiteX5" fmla="*/ 3982949 w 3982949"/>
              <a:gd name="connsiteY5" fmla="*/ 11999 h 573918"/>
              <a:gd name="connsiteX6" fmla="*/ 3982949 w 3982949"/>
              <a:gd name="connsiteY6" fmla="*/ 105652 h 573918"/>
              <a:gd name="connsiteX7" fmla="*/ 3982949 w 3982949"/>
              <a:gd name="connsiteY7" fmla="*/ 105652 h 573918"/>
              <a:gd name="connsiteX8" fmla="*/ 3982949 w 3982949"/>
              <a:gd name="connsiteY8" fmla="*/ 246132 h 573918"/>
              <a:gd name="connsiteX9" fmla="*/ 3982949 w 3982949"/>
              <a:gd name="connsiteY9" fmla="*/ 573918 h 573918"/>
              <a:gd name="connsiteX10" fmla="*/ 1866373 w 3982949"/>
              <a:gd name="connsiteY10" fmla="*/ 573918 h 573918"/>
              <a:gd name="connsiteX11" fmla="*/ 959269 w 3982949"/>
              <a:gd name="connsiteY11" fmla="*/ 573918 h 573918"/>
              <a:gd name="connsiteX12" fmla="*/ 959269 w 3982949"/>
              <a:gd name="connsiteY12" fmla="*/ 573918 h 573918"/>
              <a:gd name="connsiteX13" fmla="*/ 354533 w 3982949"/>
              <a:gd name="connsiteY13" fmla="*/ 573918 h 573918"/>
              <a:gd name="connsiteX14" fmla="*/ 354533 w 3982949"/>
              <a:gd name="connsiteY14" fmla="*/ 246132 h 573918"/>
              <a:gd name="connsiteX15" fmla="*/ 0 w 3982949"/>
              <a:gd name="connsiteY15" fmla="*/ 50771 h 573918"/>
              <a:gd name="connsiteX16" fmla="*/ 354533 w 3982949"/>
              <a:gd name="connsiteY16" fmla="*/ 105652 h 573918"/>
              <a:gd name="connsiteX17" fmla="*/ 354533 w 3982949"/>
              <a:gd name="connsiteY17" fmla="*/ 11999 h 573918"/>
              <a:gd name="connsiteX0" fmla="*/ 354533 w 3982949"/>
              <a:gd name="connsiteY0" fmla="*/ 14380 h 576299"/>
              <a:gd name="connsiteX1" fmla="*/ 959269 w 3982949"/>
              <a:gd name="connsiteY1" fmla="*/ 14380 h 576299"/>
              <a:gd name="connsiteX2" fmla="*/ 959269 w 3982949"/>
              <a:gd name="connsiteY2" fmla="*/ 14380 h 576299"/>
              <a:gd name="connsiteX3" fmla="*/ 1866373 w 3982949"/>
              <a:gd name="connsiteY3" fmla="*/ 14380 h 576299"/>
              <a:gd name="connsiteX4" fmla="*/ 1859386 w 3982949"/>
              <a:gd name="connsiteY4" fmla="*/ 2381 h 576299"/>
              <a:gd name="connsiteX5" fmla="*/ 1857006 w 3982949"/>
              <a:gd name="connsiteY5" fmla="*/ 0 h 576299"/>
              <a:gd name="connsiteX6" fmla="*/ 3982949 w 3982949"/>
              <a:gd name="connsiteY6" fmla="*/ 14380 h 576299"/>
              <a:gd name="connsiteX7" fmla="*/ 3982949 w 3982949"/>
              <a:gd name="connsiteY7" fmla="*/ 108033 h 576299"/>
              <a:gd name="connsiteX8" fmla="*/ 3982949 w 3982949"/>
              <a:gd name="connsiteY8" fmla="*/ 108033 h 576299"/>
              <a:gd name="connsiteX9" fmla="*/ 3982949 w 3982949"/>
              <a:gd name="connsiteY9" fmla="*/ 248513 h 576299"/>
              <a:gd name="connsiteX10" fmla="*/ 3982949 w 3982949"/>
              <a:gd name="connsiteY10" fmla="*/ 576299 h 576299"/>
              <a:gd name="connsiteX11" fmla="*/ 1866373 w 3982949"/>
              <a:gd name="connsiteY11" fmla="*/ 576299 h 576299"/>
              <a:gd name="connsiteX12" fmla="*/ 959269 w 3982949"/>
              <a:gd name="connsiteY12" fmla="*/ 576299 h 576299"/>
              <a:gd name="connsiteX13" fmla="*/ 959269 w 3982949"/>
              <a:gd name="connsiteY13" fmla="*/ 576299 h 576299"/>
              <a:gd name="connsiteX14" fmla="*/ 354533 w 3982949"/>
              <a:gd name="connsiteY14" fmla="*/ 576299 h 576299"/>
              <a:gd name="connsiteX15" fmla="*/ 354533 w 3982949"/>
              <a:gd name="connsiteY15" fmla="*/ 248513 h 576299"/>
              <a:gd name="connsiteX16" fmla="*/ 0 w 3982949"/>
              <a:gd name="connsiteY16" fmla="*/ 53152 h 576299"/>
              <a:gd name="connsiteX17" fmla="*/ 354533 w 3982949"/>
              <a:gd name="connsiteY17" fmla="*/ 108033 h 576299"/>
              <a:gd name="connsiteX18" fmla="*/ 354533 w 3982949"/>
              <a:gd name="connsiteY18" fmla="*/ 14380 h 576299"/>
              <a:gd name="connsiteX0" fmla="*/ 354533 w 3982949"/>
              <a:gd name="connsiteY0" fmla="*/ 366805 h 928724"/>
              <a:gd name="connsiteX1" fmla="*/ 959269 w 3982949"/>
              <a:gd name="connsiteY1" fmla="*/ 366805 h 928724"/>
              <a:gd name="connsiteX2" fmla="*/ 959269 w 3982949"/>
              <a:gd name="connsiteY2" fmla="*/ 366805 h 928724"/>
              <a:gd name="connsiteX3" fmla="*/ 1866373 w 3982949"/>
              <a:gd name="connsiteY3" fmla="*/ 366805 h 928724"/>
              <a:gd name="connsiteX4" fmla="*/ 1859386 w 3982949"/>
              <a:gd name="connsiteY4" fmla="*/ 354806 h 928724"/>
              <a:gd name="connsiteX5" fmla="*/ 3533406 w 3982949"/>
              <a:gd name="connsiteY5" fmla="*/ 0 h 928724"/>
              <a:gd name="connsiteX6" fmla="*/ 3982949 w 3982949"/>
              <a:gd name="connsiteY6" fmla="*/ 366805 h 928724"/>
              <a:gd name="connsiteX7" fmla="*/ 3982949 w 3982949"/>
              <a:gd name="connsiteY7" fmla="*/ 460458 h 928724"/>
              <a:gd name="connsiteX8" fmla="*/ 3982949 w 3982949"/>
              <a:gd name="connsiteY8" fmla="*/ 460458 h 928724"/>
              <a:gd name="connsiteX9" fmla="*/ 3982949 w 3982949"/>
              <a:gd name="connsiteY9" fmla="*/ 600938 h 928724"/>
              <a:gd name="connsiteX10" fmla="*/ 3982949 w 3982949"/>
              <a:gd name="connsiteY10" fmla="*/ 928724 h 928724"/>
              <a:gd name="connsiteX11" fmla="*/ 1866373 w 3982949"/>
              <a:gd name="connsiteY11" fmla="*/ 928724 h 928724"/>
              <a:gd name="connsiteX12" fmla="*/ 959269 w 3982949"/>
              <a:gd name="connsiteY12" fmla="*/ 928724 h 928724"/>
              <a:gd name="connsiteX13" fmla="*/ 959269 w 3982949"/>
              <a:gd name="connsiteY13" fmla="*/ 928724 h 928724"/>
              <a:gd name="connsiteX14" fmla="*/ 354533 w 3982949"/>
              <a:gd name="connsiteY14" fmla="*/ 928724 h 928724"/>
              <a:gd name="connsiteX15" fmla="*/ 354533 w 3982949"/>
              <a:gd name="connsiteY15" fmla="*/ 600938 h 928724"/>
              <a:gd name="connsiteX16" fmla="*/ 0 w 3982949"/>
              <a:gd name="connsiteY16" fmla="*/ 405577 h 928724"/>
              <a:gd name="connsiteX17" fmla="*/ 354533 w 3982949"/>
              <a:gd name="connsiteY17" fmla="*/ 460458 h 928724"/>
              <a:gd name="connsiteX18" fmla="*/ 354533 w 3982949"/>
              <a:gd name="connsiteY18" fmla="*/ 366805 h 928724"/>
              <a:gd name="connsiteX0" fmla="*/ 354533 w 3982949"/>
              <a:gd name="connsiteY0" fmla="*/ 366805 h 928724"/>
              <a:gd name="connsiteX1" fmla="*/ 959269 w 3982949"/>
              <a:gd name="connsiteY1" fmla="*/ 366805 h 928724"/>
              <a:gd name="connsiteX2" fmla="*/ 959269 w 3982949"/>
              <a:gd name="connsiteY2" fmla="*/ 366805 h 928724"/>
              <a:gd name="connsiteX3" fmla="*/ 1866373 w 3982949"/>
              <a:gd name="connsiteY3" fmla="*/ 366805 h 928724"/>
              <a:gd name="connsiteX4" fmla="*/ 3116686 w 3982949"/>
              <a:gd name="connsiteY4" fmla="*/ 350043 h 928724"/>
              <a:gd name="connsiteX5" fmla="*/ 3533406 w 3982949"/>
              <a:gd name="connsiteY5" fmla="*/ 0 h 928724"/>
              <a:gd name="connsiteX6" fmla="*/ 3982949 w 3982949"/>
              <a:gd name="connsiteY6" fmla="*/ 366805 h 928724"/>
              <a:gd name="connsiteX7" fmla="*/ 3982949 w 3982949"/>
              <a:gd name="connsiteY7" fmla="*/ 460458 h 928724"/>
              <a:gd name="connsiteX8" fmla="*/ 3982949 w 3982949"/>
              <a:gd name="connsiteY8" fmla="*/ 460458 h 928724"/>
              <a:gd name="connsiteX9" fmla="*/ 3982949 w 3982949"/>
              <a:gd name="connsiteY9" fmla="*/ 600938 h 928724"/>
              <a:gd name="connsiteX10" fmla="*/ 3982949 w 3982949"/>
              <a:gd name="connsiteY10" fmla="*/ 928724 h 928724"/>
              <a:gd name="connsiteX11" fmla="*/ 1866373 w 3982949"/>
              <a:gd name="connsiteY11" fmla="*/ 928724 h 928724"/>
              <a:gd name="connsiteX12" fmla="*/ 959269 w 3982949"/>
              <a:gd name="connsiteY12" fmla="*/ 928724 h 928724"/>
              <a:gd name="connsiteX13" fmla="*/ 959269 w 3982949"/>
              <a:gd name="connsiteY13" fmla="*/ 928724 h 928724"/>
              <a:gd name="connsiteX14" fmla="*/ 354533 w 3982949"/>
              <a:gd name="connsiteY14" fmla="*/ 928724 h 928724"/>
              <a:gd name="connsiteX15" fmla="*/ 354533 w 3982949"/>
              <a:gd name="connsiteY15" fmla="*/ 600938 h 928724"/>
              <a:gd name="connsiteX16" fmla="*/ 0 w 3982949"/>
              <a:gd name="connsiteY16" fmla="*/ 405577 h 928724"/>
              <a:gd name="connsiteX17" fmla="*/ 354533 w 3982949"/>
              <a:gd name="connsiteY17" fmla="*/ 460458 h 928724"/>
              <a:gd name="connsiteX18" fmla="*/ 354533 w 3982949"/>
              <a:gd name="connsiteY18" fmla="*/ 366805 h 928724"/>
              <a:gd name="connsiteX0" fmla="*/ 354533 w 3982949"/>
              <a:gd name="connsiteY0" fmla="*/ 16762 h 578681"/>
              <a:gd name="connsiteX1" fmla="*/ 959269 w 3982949"/>
              <a:gd name="connsiteY1" fmla="*/ 16762 h 578681"/>
              <a:gd name="connsiteX2" fmla="*/ 959269 w 3982949"/>
              <a:gd name="connsiteY2" fmla="*/ 16762 h 578681"/>
              <a:gd name="connsiteX3" fmla="*/ 1866373 w 3982949"/>
              <a:gd name="connsiteY3" fmla="*/ 16762 h 578681"/>
              <a:gd name="connsiteX4" fmla="*/ 3116686 w 3982949"/>
              <a:gd name="connsiteY4" fmla="*/ 0 h 578681"/>
              <a:gd name="connsiteX5" fmla="*/ 3557218 w 3982949"/>
              <a:gd name="connsiteY5" fmla="*/ 11907 h 578681"/>
              <a:gd name="connsiteX6" fmla="*/ 3982949 w 3982949"/>
              <a:gd name="connsiteY6" fmla="*/ 16762 h 578681"/>
              <a:gd name="connsiteX7" fmla="*/ 3982949 w 3982949"/>
              <a:gd name="connsiteY7" fmla="*/ 110415 h 578681"/>
              <a:gd name="connsiteX8" fmla="*/ 3982949 w 3982949"/>
              <a:gd name="connsiteY8" fmla="*/ 110415 h 578681"/>
              <a:gd name="connsiteX9" fmla="*/ 3982949 w 3982949"/>
              <a:gd name="connsiteY9" fmla="*/ 250895 h 578681"/>
              <a:gd name="connsiteX10" fmla="*/ 3982949 w 3982949"/>
              <a:gd name="connsiteY10" fmla="*/ 578681 h 578681"/>
              <a:gd name="connsiteX11" fmla="*/ 1866373 w 3982949"/>
              <a:gd name="connsiteY11" fmla="*/ 578681 h 578681"/>
              <a:gd name="connsiteX12" fmla="*/ 959269 w 3982949"/>
              <a:gd name="connsiteY12" fmla="*/ 578681 h 578681"/>
              <a:gd name="connsiteX13" fmla="*/ 959269 w 3982949"/>
              <a:gd name="connsiteY13" fmla="*/ 578681 h 578681"/>
              <a:gd name="connsiteX14" fmla="*/ 354533 w 3982949"/>
              <a:gd name="connsiteY14" fmla="*/ 578681 h 578681"/>
              <a:gd name="connsiteX15" fmla="*/ 354533 w 3982949"/>
              <a:gd name="connsiteY15" fmla="*/ 250895 h 578681"/>
              <a:gd name="connsiteX16" fmla="*/ 0 w 3982949"/>
              <a:gd name="connsiteY16" fmla="*/ 55534 h 578681"/>
              <a:gd name="connsiteX17" fmla="*/ 354533 w 3982949"/>
              <a:gd name="connsiteY17" fmla="*/ 110415 h 578681"/>
              <a:gd name="connsiteX18" fmla="*/ 354533 w 3982949"/>
              <a:gd name="connsiteY18" fmla="*/ 16762 h 578681"/>
              <a:gd name="connsiteX0" fmla="*/ 354533 w 3982949"/>
              <a:gd name="connsiteY0" fmla="*/ 578737 h 1140656"/>
              <a:gd name="connsiteX1" fmla="*/ 959269 w 3982949"/>
              <a:gd name="connsiteY1" fmla="*/ 578737 h 1140656"/>
              <a:gd name="connsiteX2" fmla="*/ 959269 w 3982949"/>
              <a:gd name="connsiteY2" fmla="*/ 578737 h 1140656"/>
              <a:gd name="connsiteX3" fmla="*/ 1866373 w 3982949"/>
              <a:gd name="connsiteY3" fmla="*/ 578737 h 1140656"/>
              <a:gd name="connsiteX4" fmla="*/ 3759624 w 3982949"/>
              <a:gd name="connsiteY4" fmla="*/ 0 h 1140656"/>
              <a:gd name="connsiteX5" fmla="*/ 3557218 w 3982949"/>
              <a:gd name="connsiteY5" fmla="*/ 573882 h 1140656"/>
              <a:gd name="connsiteX6" fmla="*/ 3982949 w 3982949"/>
              <a:gd name="connsiteY6" fmla="*/ 578737 h 1140656"/>
              <a:gd name="connsiteX7" fmla="*/ 3982949 w 3982949"/>
              <a:gd name="connsiteY7" fmla="*/ 672390 h 1140656"/>
              <a:gd name="connsiteX8" fmla="*/ 3982949 w 3982949"/>
              <a:gd name="connsiteY8" fmla="*/ 672390 h 1140656"/>
              <a:gd name="connsiteX9" fmla="*/ 3982949 w 3982949"/>
              <a:gd name="connsiteY9" fmla="*/ 812870 h 1140656"/>
              <a:gd name="connsiteX10" fmla="*/ 3982949 w 3982949"/>
              <a:gd name="connsiteY10" fmla="*/ 1140656 h 1140656"/>
              <a:gd name="connsiteX11" fmla="*/ 1866373 w 3982949"/>
              <a:gd name="connsiteY11" fmla="*/ 1140656 h 1140656"/>
              <a:gd name="connsiteX12" fmla="*/ 959269 w 3982949"/>
              <a:gd name="connsiteY12" fmla="*/ 1140656 h 1140656"/>
              <a:gd name="connsiteX13" fmla="*/ 959269 w 3982949"/>
              <a:gd name="connsiteY13" fmla="*/ 1140656 h 1140656"/>
              <a:gd name="connsiteX14" fmla="*/ 354533 w 3982949"/>
              <a:gd name="connsiteY14" fmla="*/ 1140656 h 1140656"/>
              <a:gd name="connsiteX15" fmla="*/ 354533 w 3982949"/>
              <a:gd name="connsiteY15" fmla="*/ 812870 h 1140656"/>
              <a:gd name="connsiteX16" fmla="*/ 0 w 3982949"/>
              <a:gd name="connsiteY16" fmla="*/ 617509 h 1140656"/>
              <a:gd name="connsiteX17" fmla="*/ 354533 w 3982949"/>
              <a:gd name="connsiteY17" fmla="*/ 672390 h 1140656"/>
              <a:gd name="connsiteX18" fmla="*/ 354533 w 3982949"/>
              <a:gd name="connsiteY18" fmla="*/ 578737 h 1140656"/>
              <a:gd name="connsiteX0" fmla="*/ 354533 w 4802612"/>
              <a:gd name="connsiteY0" fmla="*/ 1097849 h 1659768"/>
              <a:gd name="connsiteX1" fmla="*/ 959269 w 4802612"/>
              <a:gd name="connsiteY1" fmla="*/ 1097849 h 1659768"/>
              <a:gd name="connsiteX2" fmla="*/ 959269 w 4802612"/>
              <a:gd name="connsiteY2" fmla="*/ 1097849 h 1659768"/>
              <a:gd name="connsiteX3" fmla="*/ 1866373 w 4802612"/>
              <a:gd name="connsiteY3" fmla="*/ 1097849 h 1659768"/>
              <a:gd name="connsiteX4" fmla="*/ 4802612 w 4802612"/>
              <a:gd name="connsiteY4" fmla="*/ 0 h 1659768"/>
              <a:gd name="connsiteX5" fmla="*/ 3557218 w 4802612"/>
              <a:gd name="connsiteY5" fmla="*/ 1092994 h 1659768"/>
              <a:gd name="connsiteX6" fmla="*/ 3982949 w 4802612"/>
              <a:gd name="connsiteY6" fmla="*/ 1097849 h 1659768"/>
              <a:gd name="connsiteX7" fmla="*/ 3982949 w 4802612"/>
              <a:gd name="connsiteY7" fmla="*/ 1191502 h 1659768"/>
              <a:gd name="connsiteX8" fmla="*/ 3982949 w 4802612"/>
              <a:gd name="connsiteY8" fmla="*/ 1191502 h 1659768"/>
              <a:gd name="connsiteX9" fmla="*/ 3982949 w 4802612"/>
              <a:gd name="connsiteY9" fmla="*/ 1331982 h 1659768"/>
              <a:gd name="connsiteX10" fmla="*/ 3982949 w 4802612"/>
              <a:gd name="connsiteY10" fmla="*/ 1659768 h 1659768"/>
              <a:gd name="connsiteX11" fmla="*/ 1866373 w 4802612"/>
              <a:gd name="connsiteY11" fmla="*/ 1659768 h 1659768"/>
              <a:gd name="connsiteX12" fmla="*/ 959269 w 4802612"/>
              <a:gd name="connsiteY12" fmla="*/ 1659768 h 1659768"/>
              <a:gd name="connsiteX13" fmla="*/ 959269 w 4802612"/>
              <a:gd name="connsiteY13" fmla="*/ 1659768 h 1659768"/>
              <a:gd name="connsiteX14" fmla="*/ 354533 w 4802612"/>
              <a:gd name="connsiteY14" fmla="*/ 1659768 h 1659768"/>
              <a:gd name="connsiteX15" fmla="*/ 354533 w 4802612"/>
              <a:gd name="connsiteY15" fmla="*/ 1331982 h 1659768"/>
              <a:gd name="connsiteX16" fmla="*/ 0 w 4802612"/>
              <a:gd name="connsiteY16" fmla="*/ 1136621 h 1659768"/>
              <a:gd name="connsiteX17" fmla="*/ 354533 w 4802612"/>
              <a:gd name="connsiteY17" fmla="*/ 1191502 h 1659768"/>
              <a:gd name="connsiteX18" fmla="*/ 354533 w 4802612"/>
              <a:gd name="connsiteY18" fmla="*/ 1097849 h 1659768"/>
              <a:gd name="connsiteX0" fmla="*/ 354533 w 4802612"/>
              <a:gd name="connsiteY0" fmla="*/ 1097849 h 1659768"/>
              <a:gd name="connsiteX1" fmla="*/ 959269 w 4802612"/>
              <a:gd name="connsiteY1" fmla="*/ 1097849 h 1659768"/>
              <a:gd name="connsiteX2" fmla="*/ 959269 w 4802612"/>
              <a:gd name="connsiteY2" fmla="*/ 1097849 h 1659768"/>
              <a:gd name="connsiteX3" fmla="*/ 3366560 w 4802612"/>
              <a:gd name="connsiteY3" fmla="*/ 1093087 h 1659768"/>
              <a:gd name="connsiteX4" fmla="*/ 4802612 w 4802612"/>
              <a:gd name="connsiteY4" fmla="*/ 0 h 1659768"/>
              <a:gd name="connsiteX5" fmla="*/ 3557218 w 4802612"/>
              <a:gd name="connsiteY5" fmla="*/ 1092994 h 1659768"/>
              <a:gd name="connsiteX6" fmla="*/ 3982949 w 4802612"/>
              <a:gd name="connsiteY6" fmla="*/ 1097849 h 1659768"/>
              <a:gd name="connsiteX7" fmla="*/ 3982949 w 4802612"/>
              <a:gd name="connsiteY7" fmla="*/ 1191502 h 1659768"/>
              <a:gd name="connsiteX8" fmla="*/ 3982949 w 4802612"/>
              <a:gd name="connsiteY8" fmla="*/ 1191502 h 1659768"/>
              <a:gd name="connsiteX9" fmla="*/ 3982949 w 4802612"/>
              <a:gd name="connsiteY9" fmla="*/ 1331982 h 1659768"/>
              <a:gd name="connsiteX10" fmla="*/ 3982949 w 4802612"/>
              <a:gd name="connsiteY10" fmla="*/ 1659768 h 1659768"/>
              <a:gd name="connsiteX11" fmla="*/ 1866373 w 4802612"/>
              <a:gd name="connsiteY11" fmla="*/ 1659768 h 1659768"/>
              <a:gd name="connsiteX12" fmla="*/ 959269 w 4802612"/>
              <a:gd name="connsiteY12" fmla="*/ 1659768 h 1659768"/>
              <a:gd name="connsiteX13" fmla="*/ 959269 w 4802612"/>
              <a:gd name="connsiteY13" fmla="*/ 1659768 h 1659768"/>
              <a:gd name="connsiteX14" fmla="*/ 354533 w 4802612"/>
              <a:gd name="connsiteY14" fmla="*/ 1659768 h 1659768"/>
              <a:gd name="connsiteX15" fmla="*/ 354533 w 4802612"/>
              <a:gd name="connsiteY15" fmla="*/ 1331982 h 1659768"/>
              <a:gd name="connsiteX16" fmla="*/ 0 w 4802612"/>
              <a:gd name="connsiteY16" fmla="*/ 1136621 h 1659768"/>
              <a:gd name="connsiteX17" fmla="*/ 354533 w 4802612"/>
              <a:gd name="connsiteY17" fmla="*/ 1191502 h 1659768"/>
              <a:gd name="connsiteX18" fmla="*/ 354533 w 4802612"/>
              <a:gd name="connsiteY18" fmla="*/ 1097849 h 1659768"/>
              <a:gd name="connsiteX0" fmla="*/ 354533 w 4802612"/>
              <a:gd name="connsiteY0" fmla="*/ 1097849 h 1659768"/>
              <a:gd name="connsiteX1" fmla="*/ 959269 w 4802612"/>
              <a:gd name="connsiteY1" fmla="*/ 1097849 h 1659768"/>
              <a:gd name="connsiteX2" fmla="*/ 959269 w 4802612"/>
              <a:gd name="connsiteY2" fmla="*/ 1097849 h 1659768"/>
              <a:gd name="connsiteX3" fmla="*/ 3366560 w 4802612"/>
              <a:gd name="connsiteY3" fmla="*/ 1104993 h 1659768"/>
              <a:gd name="connsiteX4" fmla="*/ 4802612 w 4802612"/>
              <a:gd name="connsiteY4" fmla="*/ 0 h 1659768"/>
              <a:gd name="connsiteX5" fmla="*/ 3557218 w 4802612"/>
              <a:gd name="connsiteY5" fmla="*/ 1092994 h 1659768"/>
              <a:gd name="connsiteX6" fmla="*/ 3982949 w 4802612"/>
              <a:gd name="connsiteY6" fmla="*/ 1097849 h 1659768"/>
              <a:gd name="connsiteX7" fmla="*/ 3982949 w 4802612"/>
              <a:gd name="connsiteY7" fmla="*/ 1191502 h 1659768"/>
              <a:gd name="connsiteX8" fmla="*/ 3982949 w 4802612"/>
              <a:gd name="connsiteY8" fmla="*/ 1191502 h 1659768"/>
              <a:gd name="connsiteX9" fmla="*/ 3982949 w 4802612"/>
              <a:gd name="connsiteY9" fmla="*/ 1331982 h 1659768"/>
              <a:gd name="connsiteX10" fmla="*/ 3982949 w 4802612"/>
              <a:gd name="connsiteY10" fmla="*/ 1659768 h 1659768"/>
              <a:gd name="connsiteX11" fmla="*/ 1866373 w 4802612"/>
              <a:gd name="connsiteY11" fmla="*/ 1659768 h 1659768"/>
              <a:gd name="connsiteX12" fmla="*/ 959269 w 4802612"/>
              <a:gd name="connsiteY12" fmla="*/ 1659768 h 1659768"/>
              <a:gd name="connsiteX13" fmla="*/ 959269 w 4802612"/>
              <a:gd name="connsiteY13" fmla="*/ 1659768 h 1659768"/>
              <a:gd name="connsiteX14" fmla="*/ 354533 w 4802612"/>
              <a:gd name="connsiteY14" fmla="*/ 1659768 h 1659768"/>
              <a:gd name="connsiteX15" fmla="*/ 354533 w 4802612"/>
              <a:gd name="connsiteY15" fmla="*/ 1331982 h 1659768"/>
              <a:gd name="connsiteX16" fmla="*/ 0 w 4802612"/>
              <a:gd name="connsiteY16" fmla="*/ 1136621 h 1659768"/>
              <a:gd name="connsiteX17" fmla="*/ 354533 w 4802612"/>
              <a:gd name="connsiteY17" fmla="*/ 1191502 h 1659768"/>
              <a:gd name="connsiteX18" fmla="*/ 354533 w 4802612"/>
              <a:gd name="connsiteY18" fmla="*/ 1097849 h 1659768"/>
              <a:gd name="connsiteX0" fmla="*/ 354533 w 4802612"/>
              <a:gd name="connsiteY0" fmla="*/ 1097849 h 1659768"/>
              <a:gd name="connsiteX1" fmla="*/ 959269 w 4802612"/>
              <a:gd name="connsiteY1" fmla="*/ 1097849 h 1659768"/>
              <a:gd name="connsiteX2" fmla="*/ 959269 w 4802612"/>
              <a:gd name="connsiteY2" fmla="*/ 1097849 h 1659768"/>
              <a:gd name="connsiteX3" fmla="*/ 3366560 w 4802612"/>
              <a:gd name="connsiteY3" fmla="*/ 1102612 h 1659768"/>
              <a:gd name="connsiteX4" fmla="*/ 4802612 w 4802612"/>
              <a:gd name="connsiteY4" fmla="*/ 0 h 1659768"/>
              <a:gd name="connsiteX5" fmla="*/ 3557218 w 4802612"/>
              <a:gd name="connsiteY5" fmla="*/ 1092994 h 1659768"/>
              <a:gd name="connsiteX6" fmla="*/ 3982949 w 4802612"/>
              <a:gd name="connsiteY6" fmla="*/ 1097849 h 1659768"/>
              <a:gd name="connsiteX7" fmla="*/ 3982949 w 4802612"/>
              <a:gd name="connsiteY7" fmla="*/ 1191502 h 1659768"/>
              <a:gd name="connsiteX8" fmla="*/ 3982949 w 4802612"/>
              <a:gd name="connsiteY8" fmla="*/ 1191502 h 1659768"/>
              <a:gd name="connsiteX9" fmla="*/ 3982949 w 4802612"/>
              <a:gd name="connsiteY9" fmla="*/ 1331982 h 1659768"/>
              <a:gd name="connsiteX10" fmla="*/ 3982949 w 4802612"/>
              <a:gd name="connsiteY10" fmla="*/ 1659768 h 1659768"/>
              <a:gd name="connsiteX11" fmla="*/ 1866373 w 4802612"/>
              <a:gd name="connsiteY11" fmla="*/ 1659768 h 1659768"/>
              <a:gd name="connsiteX12" fmla="*/ 959269 w 4802612"/>
              <a:gd name="connsiteY12" fmla="*/ 1659768 h 1659768"/>
              <a:gd name="connsiteX13" fmla="*/ 959269 w 4802612"/>
              <a:gd name="connsiteY13" fmla="*/ 1659768 h 1659768"/>
              <a:gd name="connsiteX14" fmla="*/ 354533 w 4802612"/>
              <a:gd name="connsiteY14" fmla="*/ 1659768 h 1659768"/>
              <a:gd name="connsiteX15" fmla="*/ 354533 w 4802612"/>
              <a:gd name="connsiteY15" fmla="*/ 1331982 h 1659768"/>
              <a:gd name="connsiteX16" fmla="*/ 0 w 4802612"/>
              <a:gd name="connsiteY16" fmla="*/ 1136621 h 1659768"/>
              <a:gd name="connsiteX17" fmla="*/ 354533 w 4802612"/>
              <a:gd name="connsiteY17" fmla="*/ 1191502 h 1659768"/>
              <a:gd name="connsiteX18" fmla="*/ 354533 w 4802612"/>
              <a:gd name="connsiteY18" fmla="*/ 1097849 h 1659768"/>
              <a:gd name="connsiteX0" fmla="*/ 354533 w 4802612"/>
              <a:gd name="connsiteY0" fmla="*/ 1097849 h 1659768"/>
              <a:gd name="connsiteX1" fmla="*/ 959269 w 4802612"/>
              <a:gd name="connsiteY1" fmla="*/ 1097849 h 1659768"/>
              <a:gd name="connsiteX2" fmla="*/ 959269 w 4802612"/>
              <a:gd name="connsiteY2" fmla="*/ 1097849 h 1659768"/>
              <a:gd name="connsiteX3" fmla="*/ 3366560 w 4802612"/>
              <a:gd name="connsiteY3" fmla="*/ 1102612 h 1659768"/>
              <a:gd name="connsiteX4" fmla="*/ 4802612 w 4802612"/>
              <a:gd name="connsiteY4" fmla="*/ 0 h 1659768"/>
              <a:gd name="connsiteX5" fmla="*/ 3557218 w 4802612"/>
              <a:gd name="connsiteY5" fmla="*/ 1100138 h 1659768"/>
              <a:gd name="connsiteX6" fmla="*/ 3982949 w 4802612"/>
              <a:gd name="connsiteY6" fmla="*/ 1097849 h 1659768"/>
              <a:gd name="connsiteX7" fmla="*/ 3982949 w 4802612"/>
              <a:gd name="connsiteY7" fmla="*/ 1191502 h 1659768"/>
              <a:gd name="connsiteX8" fmla="*/ 3982949 w 4802612"/>
              <a:gd name="connsiteY8" fmla="*/ 1191502 h 1659768"/>
              <a:gd name="connsiteX9" fmla="*/ 3982949 w 4802612"/>
              <a:gd name="connsiteY9" fmla="*/ 1331982 h 1659768"/>
              <a:gd name="connsiteX10" fmla="*/ 3982949 w 4802612"/>
              <a:gd name="connsiteY10" fmla="*/ 1659768 h 1659768"/>
              <a:gd name="connsiteX11" fmla="*/ 1866373 w 4802612"/>
              <a:gd name="connsiteY11" fmla="*/ 1659768 h 1659768"/>
              <a:gd name="connsiteX12" fmla="*/ 959269 w 4802612"/>
              <a:gd name="connsiteY12" fmla="*/ 1659768 h 1659768"/>
              <a:gd name="connsiteX13" fmla="*/ 959269 w 4802612"/>
              <a:gd name="connsiteY13" fmla="*/ 1659768 h 1659768"/>
              <a:gd name="connsiteX14" fmla="*/ 354533 w 4802612"/>
              <a:gd name="connsiteY14" fmla="*/ 1659768 h 1659768"/>
              <a:gd name="connsiteX15" fmla="*/ 354533 w 4802612"/>
              <a:gd name="connsiteY15" fmla="*/ 1331982 h 1659768"/>
              <a:gd name="connsiteX16" fmla="*/ 0 w 4802612"/>
              <a:gd name="connsiteY16" fmla="*/ 1136621 h 1659768"/>
              <a:gd name="connsiteX17" fmla="*/ 354533 w 4802612"/>
              <a:gd name="connsiteY17" fmla="*/ 1191502 h 1659768"/>
              <a:gd name="connsiteX18" fmla="*/ 354533 w 4802612"/>
              <a:gd name="connsiteY18" fmla="*/ 1097849 h 1659768"/>
              <a:gd name="connsiteX0" fmla="*/ 354533 w 4802612"/>
              <a:gd name="connsiteY0" fmla="*/ 1097849 h 1659768"/>
              <a:gd name="connsiteX1" fmla="*/ 959269 w 4802612"/>
              <a:gd name="connsiteY1" fmla="*/ 1097849 h 1659768"/>
              <a:gd name="connsiteX2" fmla="*/ 959269 w 4802612"/>
              <a:gd name="connsiteY2" fmla="*/ 1097849 h 1659768"/>
              <a:gd name="connsiteX3" fmla="*/ 3366560 w 4802612"/>
              <a:gd name="connsiteY3" fmla="*/ 1102612 h 1659768"/>
              <a:gd name="connsiteX4" fmla="*/ 4802612 w 4802612"/>
              <a:gd name="connsiteY4" fmla="*/ 0 h 1659768"/>
              <a:gd name="connsiteX5" fmla="*/ 3557218 w 4802612"/>
              <a:gd name="connsiteY5" fmla="*/ 1100138 h 1659768"/>
              <a:gd name="connsiteX6" fmla="*/ 3982949 w 4802612"/>
              <a:gd name="connsiteY6" fmla="*/ 1097849 h 1659768"/>
              <a:gd name="connsiteX7" fmla="*/ 3982949 w 4802612"/>
              <a:gd name="connsiteY7" fmla="*/ 1191502 h 1659768"/>
              <a:gd name="connsiteX8" fmla="*/ 3982949 w 4802612"/>
              <a:gd name="connsiteY8" fmla="*/ 1191502 h 1659768"/>
              <a:gd name="connsiteX9" fmla="*/ 3982949 w 4802612"/>
              <a:gd name="connsiteY9" fmla="*/ 1331982 h 1659768"/>
              <a:gd name="connsiteX10" fmla="*/ 3982949 w 4802612"/>
              <a:gd name="connsiteY10" fmla="*/ 1659768 h 1659768"/>
              <a:gd name="connsiteX11" fmla="*/ 1866373 w 4802612"/>
              <a:gd name="connsiteY11" fmla="*/ 1659768 h 1659768"/>
              <a:gd name="connsiteX12" fmla="*/ 959269 w 4802612"/>
              <a:gd name="connsiteY12" fmla="*/ 1659768 h 1659768"/>
              <a:gd name="connsiteX13" fmla="*/ 959269 w 4802612"/>
              <a:gd name="connsiteY13" fmla="*/ 1659768 h 1659768"/>
              <a:gd name="connsiteX14" fmla="*/ 354533 w 4802612"/>
              <a:gd name="connsiteY14" fmla="*/ 1659768 h 1659768"/>
              <a:gd name="connsiteX15" fmla="*/ 354533 w 4802612"/>
              <a:gd name="connsiteY15" fmla="*/ 1331982 h 1659768"/>
              <a:gd name="connsiteX16" fmla="*/ 0 w 4802612"/>
              <a:gd name="connsiteY16" fmla="*/ 1136621 h 1659768"/>
              <a:gd name="connsiteX17" fmla="*/ 354533 w 4802612"/>
              <a:gd name="connsiteY17" fmla="*/ 1191502 h 1659768"/>
              <a:gd name="connsiteX18" fmla="*/ 354533 w 4802612"/>
              <a:gd name="connsiteY18" fmla="*/ 1097849 h 1659768"/>
              <a:gd name="connsiteX0" fmla="*/ 354533 w 4802612"/>
              <a:gd name="connsiteY0" fmla="*/ 1097849 h 1659768"/>
              <a:gd name="connsiteX1" fmla="*/ 959269 w 4802612"/>
              <a:gd name="connsiteY1" fmla="*/ 1097849 h 1659768"/>
              <a:gd name="connsiteX2" fmla="*/ 959269 w 4802612"/>
              <a:gd name="connsiteY2" fmla="*/ 1097849 h 1659768"/>
              <a:gd name="connsiteX3" fmla="*/ 3366560 w 4802612"/>
              <a:gd name="connsiteY3" fmla="*/ 1102612 h 1659768"/>
              <a:gd name="connsiteX4" fmla="*/ 4802612 w 4802612"/>
              <a:gd name="connsiteY4" fmla="*/ 0 h 1659768"/>
              <a:gd name="connsiteX5" fmla="*/ 3557218 w 4802612"/>
              <a:gd name="connsiteY5" fmla="*/ 1097757 h 1659768"/>
              <a:gd name="connsiteX6" fmla="*/ 3982949 w 4802612"/>
              <a:gd name="connsiteY6" fmla="*/ 1097849 h 1659768"/>
              <a:gd name="connsiteX7" fmla="*/ 3982949 w 4802612"/>
              <a:gd name="connsiteY7" fmla="*/ 1191502 h 1659768"/>
              <a:gd name="connsiteX8" fmla="*/ 3982949 w 4802612"/>
              <a:gd name="connsiteY8" fmla="*/ 1191502 h 1659768"/>
              <a:gd name="connsiteX9" fmla="*/ 3982949 w 4802612"/>
              <a:gd name="connsiteY9" fmla="*/ 1331982 h 1659768"/>
              <a:gd name="connsiteX10" fmla="*/ 3982949 w 4802612"/>
              <a:gd name="connsiteY10" fmla="*/ 1659768 h 1659768"/>
              <a:gd name="connsiteX11" fmla="*/ 1866373 w 4802612"/>
              <a:gd name="connsiteY11" fmla="*/ 1659768 h 1659768"/>
              <a:gd name="connsiteX12" fmla="*/ 959269 w 4802612"/>
              <a:gd name="connsiteY12" fmla="*/ 1659768 h 1659768"/>
              <a:gd name="connsiteX13" fmla="*/ 959269 w 4802612"/>
              <a:gd name="connsiteY13" fmla="*/ 1659768 h 1659768"/>
              <a:gd name="connsiteX14" fmla="*/ 354533 w 4802612"/>
              <a:gd name="connsiteY14" fmla="*/ 1659768 h 1659768"/>
              <a:gd name="connsiteX15" fmla="*/ 354533 w 4802612"/>
              <a:gd name="connsiteY15" fmla="*/ 1331982 h 1659768"/>
              <a:gd name="connsiteX16" fmla="*/ 0 w 4802612"/>
              <a:gd name="connsiteY16" fmla="*/ 1136621 h 1659768"/>
              <a:gd name="connsiteX17" fmla="*/ 354533 w 4802612"/>
              <a:gd name="connsiteY17" fmla="*/ 1191502 h 1659768"/>
              <a:gd name="connsiteX18" fmla="*/ 354533 w 4802612"/>
              <a:gd name="connsiteY18" fmla="*/ 1097849 h 1659768"/>
              <a:gd name="connsiteX0" fmla="*/ 354533 w 4802612"/>
              <a:gd name="connsiteY0" fmla="*/ 1097849 h 1659768"/>
              <a:gd name="connsiteX1" fmla="*/ 959269 w 4802612"/>
              <a:gd name="connsiteY1" fmla="*/ 1097849 h 1659768"/>
              <a:gd name="connsiteX2" fmla="*/ 959269 w 4802612"/>
              <a:gd name="connsiteY2" fmla="*/ 1097849 h 1659768"/>
              <a:gd name="connsiteX3" fmla="*/ 3366560 w 4802612"/>
              <a:gd name="connsiteY3" fmla="*/ 1104993 h 1659768"/>
              <a:gd name="connsiteX4" fmla="*/ 4802612 w 4802612"/>
              <a:gd name="connsiteY4" fmla="*/ 0 h 1659768"/>
              <a:gd name="connsiteX5" fmla="*/ 3557218 w 4802612"/>
              <a:gd name="connsiteY5" fmla="*/ 1097757 h 1659768"/>
              <a:gd name="connsiteX6" fmla="*/ 3982949 w 4802612"/>
              <a:gd name="connsiteY6" fmla="*/ 1097849 h 1659768"/>
              <a:gd name="connsiteX7" fmla="*/ 3982949 w 4802612"/>
              <a:gd name="connsiteY7" fmla="*/ 1191502 h 1659768"/>
              <a:gd name="connsiteX8" fmla="*/ 3982949 w 4802612"/>
              <a:gd name="connsiteY8" fmla="*/ 1191502 h 1659768"/>
              <a:gd name="connsiteX9" fmla="*/ 3982949 w 4802612"/>
              <a:gd name="connsiteY9" fmla="*/ 1331982 h 1659768"/>
              <a:gd name="connsiteX10" fmla="*/ 3982949 w 4802612"/>
              <a:gd name="connsiteY10" fmla="*/ 1659768 h 1659768"/>
              <a:gd name="connsiteX11" fmla="*/ 1866373 w 4802612"/>
              <a:gd name="connsiteY11" fmla="*/ 1659768 h 1659768"/>
              <a:gd name="connsiteX12" fmla="*/ 959269 w 4802612"/>
              <a:gd name="connsiteY12" fmla="*/ 1659768 h 1659768"/>
              <a:gd name="connsiteX13" fmla="*/ 959269 w 4802612"/>
              <a:gd name="connsiteY13" fmla="*/ 1659768 h 1659768"/>
              <a:gd name="connsiteX14" fmla="*/ 354533 w 4802612"/>
              <a:gd name="connsiteY14" fmla="*/ 1659768 h 1659768"/>
              <a:gd name="connsiteX15" fmla="*/ 354533 w 4802612"/>
              <a:gd name="connsiteY15" fmla="*/ 1331982 h 1659768"/>
              <a:gd name="connsiteX16" fmla="*/ 0 w 4802612"/>
              <a:gd name="connsiteY16" fmla="*/ 1136621 h 1659768"/>
              <a:gd name="connsiteX17" fmla="*/ 354533 w 4802612"/>
              <a:gd name="connsiteY17" fmla="*/ 1191502 h 1659768"/>
              <a:gd name="connsiteX18" fmla="*/ 354533 w 4802612"/>
              <a:gd name="connsiteY18" fmla="*/ 1097849 h 1659768"/>
              <a:gd name="connsiteX0" fmla="*/ 805383 w 5253462"/>
              <a:gd name="connsiteY0" fmla="*/ 1097849 h 1659768"/>
              <a:gd name="connsiteX1" fmla="*/ 1410119 w 5253462"/>
              <a:gd name="connsiteY1" fmla="*/ 1097849 h 1659768"/>
              <a:gd name="connsiteX2" fmla="*/ 1410119 w 5253462"/>
              <a:gd name="connsiteY2" fmla="*/ 1097849 h 1659768"/>
              <a:gd name="connsiteX3" fmla="*/ 3817410 w 5253462"/>
              <a:gd name="connsiteY3" fmla="*/ 1104993 h 1659768"/>
              <a:gd name="connsiteX4" fmla="*/ 5253462 w 5253462"/>
              <a:gd name="connsiteY4" fmla="*/ 0 h 1659768"/>
              <a:gd name="connsiteX5" fmla="*/ 4008068 w 5253462"/>
              <a:gd name="connsiteY5" fmla="*/ 1097757 h 1659768"/>
              <a:gd name="connsiteX6" fmla="*/ 4433799 w 5253462"/>
              <a:gd name="connsiteY6" fmla="*/ 1097849 h 1659768"/>
              <a:gd name="connsiteX7" fmla="*/ 4433799 w 5253462"/>
              <a:gd name="connsiteY7" fmla="*/ 1191502 h 1659768"/>
              <a:gd name="connsiteX8" fmla="*/ 4433799 w 5253462"/>
              <a:gd name="connsiteY8" fmla="*/ 1191502 h 1659768"/>
              <a:gd name="connsiteX9" fmla="*/ 4433799 w 5253462"/>
              <a:gd name="connsiteY9" fmla="*/ 1331982 h 1659768"/>
              <a:gd name="connsiteX10" fmla="*/ 4433799 w 5253462"/>
              <a:gd name="connsiteY10" fmla="*/ 1659768 h 1659768"/>
              <a:gd name="connsiteX11" fmla="*/ 2317223 w 5253462"/>
              <a:gd name="connsiteY11" fmla="*/ 1659768 h 1659768"/>
              <a:gd name="connsiteX12" fmla="*/ 1410119 w 5253462"/>
              <a:gd name="connsiteY12" fmla="*/ 1659768 h 1659768"/>
              <a:gd name="connsiteX13" fmla="*/ 1410119 w 5253462"/>
              <a:gd name="connsiteY13" fmla="*/ 1659768 h 1659768"/>
              <a:gd name="connsiteX14" fmla="*/ 805383 w 5253462"/>
              <a:gd name="connsiteY14" fmla="*/ 1659768 h 1659768"/>
              <a:gd name="connsiteX15" fmla="*/ 805383 w 5253462"/>
              <a:gd name="connsiteY15" fmla="*/ 1331982 h 1659768"/>
              <a:gd name="connsiteX16" fmla="*/ 0 w 5253462"/>
              <a:gd name="connsiteY16" fmla="*/ 1403321 h 1659768"/>
              <a:gd name="connsiteX17" fmla="*/ 805383 w 5253462"/>
              <a:gd name="connsiteY17" fmla="*/ 1191502 h 1659768"/>
              <a:gd name="connsiteX18" fmla="*/ 805383 w 5253462"/>
              <a:gd name="connsiteY18" fmla="*/ 1097849 h 1659768"/>
              <a:gd name="connsiteX0" fmla="*/ 805383 w 4885162"/>
              <a:gd name="connsiteY0" fmla="*/ 837499 h 1399418"/>
              <a:gd name="connsiteX1" fmla="*/ 1410119 w 4885162"/>
              <a:gd name="connsiteY1" fmla="*/ 837499 h 1399418"/>
              <a:gd name="connsiteX2" fmla="*/ 1410119 w 4885162"/>
              <a:gd name="connsiteY2" fmla="*/ 837499 h 1399418"/>
              <a:gd name="connsiteX3" fmla="*/ 3817410 w 4885162"/>
              <a:gd name="connsiteY3" fmla="*/ 844643 h 1399418"/>
              <a:gd name="connsiteX4" fmla="*/ 4885162 w 4885162"/>
              <a:gd name="connsiteY4" fmla="*/ 0 h 1399418"/>
              <a:gd name="connsiteX5" fmla="*/ 4008068 w 4885162"/>
              <a:gd name="connsiteY5" fmla="*/ 837407 h 1399418"/>
              <a:gd name="connsiteX6" fmla="*/ 4433799 w 4885162"/>
              <a:gd name="connsiteY6" fmla="*/ 837499 h 1399418"/>
              <a:gd name="connsiteX7" fmla="*/ 4433799 w 4885162"/>
              <a:gd name="connsiteY7" fmla="*/ 931152 h 1399418"/>
              <a:gd name="connsiteX8" fmla="*/ 4433799 w 4885162"/>
              <a:gd name="connsiteY8" fmla="*/ 931152 h 1399418"/>
              <a:gd name="connsiteX9" fmla="*/ 4433799 w 4885162"/>
              <a:gd name="connsiteY9" fmla="*/ 1071632 h 1399418"/>
              <a:gd name="connsiteX10" fmla="*/ 4433799 w 4885162"/>
              <a:gd name="connsiteY10" fmla="*/ 1399418 h 1399418"/>
              <a:gd name="connsiteX11" fmla="*/ 2317223 w 4885162"/>
              <a:gd name="connsiteY11" fmla="*/ 1399418 h 1399418"/>
              <a:gd name="connsiteX12" fmla="*/ 1410119 w 4885162"/>
              <a:gd name="connsiteY12" fmla="*/ 1399418 h 1399418"/>
              <a:gd name="connsiteX13" fmla="*/ 1410119 w 4885162"/>
              <a:gd name="connsiteY13" fmla="*/ 1399418 h 1399418"/>
              <a:gd name="connsiteX14" fmla="*/ 805383 w 4885162"/>
              <a:gd name="connsiteY14" fmla="*/ 1399418 h 1399418"/>
              <a:gd name="connsiteX15" fmla="*/ 805383 w 4885162"/>
              <a:gd name="connsiteY15" fmla="*/ 1071632 h 1399418"/>
              <a:gd name="connsiteX16" fmla="*/ 0 w 4885162"/>
              <a:gd name="connsiteY16" fmla="*/ 1142971 h 1399418"/>
              <a:gd name="connsiteX17" fmla="*/ 805383 w 4885162"/>
              <a:gd name="connsiteY17" fmla="*/ 931152 h 1399418"/>
              <a:gd name="connsiteX18" fmla="*/ 805383 w 4885162"/>
              <a:gd name="connsiteY18" fmla="*/ 837499 h 1399418"/>
              <a:gd name="connsiteX0" fmla="*/ 805383 w 4885162"/>
              <a:gd name="connsiteY0" fmla="*/ 837499 h 1399418"/>
              <a:gd name="connsiteX1" fmla="*/ 1410119 w 4885162"/>
              <a:gd name="connsiteY1" fmla="*/ 837499 h 1399418"/>
              <a:gd name="connsiteX2" fmla="*/ 1410119 w 4885162"/>
              <a:gd name="connsiteY2" fmla="*/ 837499 h 1399418"/>
              <a:gd name="connsiteX3" fmla="*/ 3811060 w 4885162"/>
              <a:gd name="connsiteY3" fmla="*/ 838293 h 1399418"/>
              <a:gd name="connsiteX4" fmla="*/ 4885162 w 4885162"/>
              <a:gd name="connsiteY4" fmla="*/ 0 h 1399418"/>
              <a:gd name="connsiteX5" fmla="*/ 4008068 w 4885162"/>
              <a:gd name="connsiteY5" fmla="*/ 837407 h 1399418"/>
              <a:gd name="connsiteX6" fmla="*/ 4433799 w 4885162"/>
              <a:gd name="connsiteY6" fmla="*/ 837499 h 1399418"/>
              <a:gd name="connsiteX7" fmla="*/ 4433799 w 4885162"/>
              <a:gd name="connsiteY7" fmla="*/ 931152 h 1399418"/>
              <a:gd name="connsiteX8" fmla="*/ 4433799 w 4885162"/>
              <a:gd name="connsiteY8" fmla="*/ 931152 h 1399418"/>
              <a:gd name="connsiteX9" fmla="*/ 4433799 w 4885162"/>
              <a:gd name="connsiteY9" fmla="*/ 1071632 h 1399418"/>
              <a:gd name="connsiteX10" fmla="*/ 4433799 w 4885162"/>
              <a:gd name="connsiteY10" fmla="*/ 1399418 h 1399418"/>
              <a:gd name="connsiteX11" fmla="*/ 2317223 w 4885162"/>
              <a:gd name="connsiteY11" fmla="*/ 1399418 h 1399418"/>
              <a:gd name="connsiteX12" fmla="*/ 1410119 w 4885162"/>
              <a:gd name="connsiteY12" fmla="*/ 1399418 h 1399418"/>
              <a:gd name="connsiteX13" fmla="*/ 1410119 w 4885162"/>
              <a:gd name="connsiteY13" fmla="*/ 1399418 h 1399418"/>
              <a:gd name="connsiteX14" fmla="*/ 805383 w 4885162"/>
              <a:gd name="connsiteY14" fmla="*/ 1399418 h 1399418"/>
              <a:gd name="connsiteX15" fmla="*/ 805383 w 4885162"/>
              <a:gd name="connsiteY15" fmla="*/ 1071632 h 1399418"/>
              <a:gd name="connsiteX16" fmla="*/ 0 w 4885162"/>
              <a:gd name="connsiteY16" fmla="*/ 1142971 h 1399418"/>
              <a:gd name="connsiteX17" fmla="*/ 805383 w 4885162"/>
              <a:gd name="connsiteY17" fmla="*/ 931152 h 1399418"/>
              <a:gd name="connsiteX18" fmla="*/ 805383 w 4885162"/>
              <a:gd name="connsiteY18" fmla="*/ 837499 h 139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85162" h="1399418">
                <a:moveTo>
                  <a:pt x="805383" y="837499"/>
                </a:moveTo>
                <a:lnTo>
                  <a:pt x="1410119" y="837499"/>
                </a:lnTo>
                <a:lnTo>
                  <a:pt x="1410119" y="837499"/>
                </a:lnTo>
                <a:lnTo>
                  <a:pt x="3811060" y="838293"/>
                </a:lnTo>
                <a:lnTo>
                  <a:pt x="4885162" y="0"/>
                </a:lnTo>
                <a:lnTo>
                  <a:pt x="4008068" y="837407"/>
                </a:lnTo>
                <a:lnTo>
                  <a:pt x="4433799" y="837499"/>
                </a:lnTo>
                <a:lnTo>
                  <a:pt x="4433799" y="931152"/>
                </a:lnTo>
                <a:lnTo>
                  <a:pt x="4433799" y="931152"/>
                </a:lnTo>
                <a:lnTo>
                  <a:pt x="4433799" y="1071632"/>
                </a:lnTo>
                <a:lnTo>
                  <a:pt x="4433799" y="1399418"/>
                </a:lnTo>
                <a:lnTo>
                  <a:pt x="2317223" y="1399418"/>
                </a:lnTo>
                <a:lnTo>
                  <a:pt x="1410119" y="1399418"/>
                </a:lnTo>
                <a:lnTo>
                  <a:pt x="1410119" y="1399418"/>
                </a:lnTo>
                <a:lnTo>
                  <a:pt x="805383" y="1399418"/>
                </a:lnTo>
                <a:lnTo>
                  <a:pt x="805383" y="1071632"/>
                </a:lnTo>
                <a:lnTo>
                  <a:pt x="0" y="1142971"/>
                </a:lnTo>
                <a:lnTo>
                  <a:pt x="805383" y="931152"/>
                </a:lnTo>
                <a:lnTo>
                  <a:pt x="805383" y="837499"/>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9B9B437D-E5FA-12E7-7FF7-EA689780D48D}"/>
              </a:ext>
            </a:extLst>
          </p:cNvPr>
          <p:cNvSpPr txBox="1"/>
          <p:nvPr/>
        </p:nvSpPr>
        <p:spPr>
          <a:xfrm>
            <a:off x="6921597" y="5671864"/>
            <a:ext cx="3733168" cy="430887"/>
          </a:xfrm>
          <a:prstGeom prst="rect">
            <a:avLst/>
          </a:prstGeom>
          <a:noFill/>
        </p:spPr>
        <p:txBody>
          <a:bodyPr wrap="square" rtlCol="0">
            <a:spAutoFit/>
          </a:bodyPr>
          <a:lstStyle/>
          <a:p>
            <a:r>
              <a:rPr lang="en-US" altLang="ja-JP" sz="1100" dirty="0">
                <a:latin typeface="メイリオ" panose="020B0604030504040204" pitchFamily="50" charset="-128"/>
                <a:ea typeface="メイリオ" panose="020B0604030504040204" pitchFamily="50" charset="-128"/>
              </a:rPr>
              <a:t>2018</a:t>
            </a:r>
            <a:r>
              <a:rPr lang="ja-JP" altLang="en-US" sz="1100" dirty="0">
                <a:latin typeface="メイリオ" panose="020B0604030504040204" pitchFamily="50" charset="-128"/>
                <a:ea typeface="メイリオ" panose="020B0604030504040204" pitchFamily="50" charset="-128"/>
              </a:rPr>
              <a:t>年度に掘削工事を実施しているが、</a:t>
            </a:r>
            <a:r>
              <a:rPr lang="en-US" altLang="ja-JP" sz="1100" dirty="0">
                <a:latin typeface="メイリオ" panose="020B0604030504040204" pitchFamily="50" charset="-128"/>
                <a:ea typeface="メイリオ" panose="020B0604030504040204" pitchFamily="50" charset="-128"/>
              </a:rPr>
              <a:t>2020</a:t>
            </a:r>
            <a:r>
              <a:rPr lang="ja-JP" altLang="en-US" sz="1100" dirty="0">
                <a:latin typeface="メイリオ" panose="020B0604030504040204" pitchFamily="50" charset="-128"/>
                <a:ea typeface="メイリオ" panose="020B0604030504040204" pitchFamily="50" charset="-128"/>
              </a:rPr>
              <a:t>年度では掘削箇所に若干の土砂堆積が見られた。</a:t>
            </a:r>
            <a:endParaRPr lang="en-US" altLang="ja-JP"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88843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98F1B4-EED5-40EE-9253-BF589DD9670C}"/>
              </a:ext>
            </a:extLst>
          </p:cNvPr>
          <p:cNvSpPr>
            <a:spLocks noGrp="1"/>
          </p:cNvSpPr>
          <p:nvPr>
            <p:ph type="title"/>
          </p:nvPr>
        </p:nvSpPr>
        <p:spPr>
          <a:xfrm>
            <a:off x="0" y="-9419"/>
            <a:ext cx="12191999" cy="690455"/>
          </a:xfrm>
          <a:noFill/>
        </p:spPr>
        <p:txBody>
          <a:bodyPr>
            <a:normAutofit/>
          </a:bodyPr>
          <a:lstStyle/>
          <a:p>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３</a:t>
            </a:r>
            <a:r>
              <a:rPr lang="en-US" altLang="ja-JP" sz="2800" dirty="0">
                <a:solidFill>
                  <a:srgbClr val="2F82C4"/>
                </a:solidFill>
                <a:latin typeface="HGP創英角ｺﾞｼｯｸUB" panose="020B0900000000000000" pitchFamily="50" charset="-128"/>
                <a:ea typeface="HGP創英角ｺﾞｼｯｸUB" panose="020B0900000000000000" pitchFamily="50" charset="-128"/>
              </a:rPr>
              <a:t>.</a:t>
            </a:r>
            <a:r>
              <a:rPr lang="ja-JP" altLang="en-US" sz="2800" dirty="0">
                <a:solidFill>
                  <a:srgbClr val="2F82C4"/>
                </a:solidFill>
                <a:latin typeface="HGP創英角ｺﾞｼｯｸUB" panose="020B0900000000000000" pitchFamily="50" charset="-128"/>
                <a:ea typeface="HGP創英角ｺﾞｼｯｸUB" panose="020B0900000000000000" pitchFamily="50" charset="-128"/>
              </a:rPr>
              <a:t>検討結果</a:t>
            </a:r>
            <a:endParaRPr lang="ja-JP" altLang="en-US" sz="2800" dirty="0">
              <a:solidFill>
                <a:srgbClr val="2F82C4"/>
              </a:solidFill>
            </a:endParaRPr>
          </a:p>
        </p:txBody>
      </p:sp>
      <p:sp>
        <p:nvSpPr>
          <p:cNvPr id="4" name="スライド番号プレースホルダー 3">
            <a:extLst>
              <a:ext uri="{FF2B5EF4-FFF2-40B4-BE49-F238E27FC236}">
                <a16:creationId xmlns:a16="http://schemas.microsoft.com/office/drawing/2014/main" id="{8F72FFED-A1B0-10BD-45D0-FFFC8317640E}"/>
              </a:ext>
            </a:extLst>
          </p:cNvPr>
          <p:cNvSpPr>
            <a:spLocks noGrp="1"/>
          </p:cNvSpPr>
          <p:nvPr>
            <p:ph type="sldNum" sz="quarter" idx="12"/>
          </p:nvPr>
        </p:nvSpPr>
        <p:spPr/>
        <p:txBody>
          <a:bodyPr/>
          <a:lstStyle/>
          <a:p>
            <a:fld id="{47243A20-B675-4EEE-AB5C-D14EF97CD973}" type="slidenum">
              <a:rPr kumimoji="1" lang="ja-JP" altLang="en-US" smtClean="0"/>
              <a:t>8</a:t>
            </a:fld>
            <a:endParaRPr kumimoji="1" lang="ja-JP" altLang="en-US" dirty="0"/>
          </a:p>
        </p:txBody>
      </p:sp>
      <p:pic>
        <p:nvPicPr>
          <p:cNvPr id="5" name="図 4">
            <a:extLst>
              <a:ext uri="{FF2B5EF4-FFF2-40B4-BE49-F238E27FC236}">
                <a16:creationId xmlns:a16="http://schemas.microsoft.com/office/drawing/2014/main" id="{CE2EA8A1-5F28-F61D-6AA6-CD5243484617}"/>
              </a:ext>
            </a:extLst>
          </p:cNvPr>
          <p:cNvPicPr>
            <a:picLocks noChangeAspect="1"/>
          </p:cNvPicPr>
          <p:nvPr/>
        </p:nvPicPr>
        <p:blipFill>
          <a:blip r:embed="rId3"/>
          <a:stretch>
            <a:fillRect/>
          </a:stretch>
        </p:blipFill>
        <p:spPr>
          <a:xfrm>
            <a:off x="275205" y="3648660"/>
            <a:ext cx="11641589" cy="2638975"/>
          </a:xfrm>
          <a:prstGeom prst="rect">
            <a:avLst/>
          </a:prstGeom>
        </p:spPr>
      </p:pic>
      <p:sp>
        <p:nvSpPr>
          <p:cNvPr id="7" name="テキスト ボックス 6">
            <a:extLst>
              <a:ext uri="{FF2B5EF4-FFF2-40B4-BE49-F238E27FC236}">
                <a16:creationId xmlns:a16="http://schemas.microsoft.com/office/drawing/2014/main" id="{1B072754-177F-11EA-1A7A-EF23DA3A8B9D}"/>
              </a:ext>
            </a:extLst>
          </p:cNvPr>
          <p:cNvSpPr txBox="1"/>
          <p:nvPr/>
        </p:nvSpPr>
        <p:spPr>
          <a:xfrm>
            <a:off x="0" y="735741"/>
            <a:ext cx="6828730" cy="400110"/>
          </a:xfrm>
          <a:prstGeom prst="rect">
            <a:avLst/>
          </a:prstGeom>
          <a:noFill/>
        </p:spPr>
        <p:txBody>
          <a:bodyPr wrap="square" rtlCol="0">
            <a:spAutoFit/>
          </a:bodyPr>
          <a:lstStyle/>
          <a:p>
            <a:r>
              <a:rPr lang="en-US" altLang="ja-JP" sz="2000" b="1" dirty="0">
                <a:latin typeface="メイリオ" panose="020B0604030504040204" pitchFamily="50" charset="-128"/>
                <a:ea typeface="メイリオ" panose="020B0604030504040204" pitchFamily="50" charset="-128"/>
              </a:rPr>
              <a:t>STEP</a:t>
            </a:r>
            <a:r>
              <a:rPr lang="ja-JP" altLang="en-US" sz="2000" b="1" dirty="0">
                <a:latin typeface="メイリオ" panose="020B0604030504040204" pitchFamily="50" charset="-128"/>
                <a:ea typeface="メイリオ" panose="020B0604030504040204" pitchFamily="50" charset="-128"/>
              </a:rPr>
              <a:t>３：要着目箇所の絞り込み</a:t>
            </a:r>
            <a:endParaRPr lang="en-US" altLang="ja-JP" sz="2000" b="1"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12100748-617B-AFA2-387C-AAA7A3114B7F}"/>
              </a:ext>
            </a:extLst>
          </p:cNvPr>
          <p:cNvSpPr txBox="1"/>
          <p:nvPr/>
        </p:nvSpPr>
        <p:spPr>
          <a:xfrm>
            <a:off x="130749" y="1135851"/>
            <a:ext cx="11732315" cy="369332"/>
          </a:xfrm>
          <a:prstGeom prst="rect">
            <a:avLst/>
          </a:prstGeom>
          <a:noFill/>
        </p:spPr>
        <p:txBody>
          <a:bodyPr wrap="square" rtlCol="0">
            <a:spAutoFit/>
          </a:bodyPr>
          <a:lstStyle/>
          <a:p>
            <a:pPr marL="285750" indent="-285750">
              <a:buFont typeface="Wingdings" panose="05000000000000000000" pitchFamily="2" charset="2"/>
              <a:buChar char="n"/>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毎年の点検が過大とならないようにするため、要着目箇所をさらに絞り込みを行う。</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C0045C9A-ED7B-BB23-6AC4-A662EDB72700}"/>
              </a:ext>
            </a:extLst>
          </p:cNvPr>
          <p:cNvSpPr/>
          <p:nvPr/>
        </p:nvSpPr>
        <p:spPr>
          <a:xfrm>
            <a:off x="606311" y="1950123"/>
            <a:ext cx="8800601"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14306" indent="-214306">
              <a:buFont typeface="Arial" panose="020B0604020202020204" pitchFamily="34" charset="0"/>
              <a:buChar char="•"/>
              <a:defRPr/>
            </a:pP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4.8k-5.2k</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の河道掘削が水位低下に大きく影響している。</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a:p>
            <a:pPr marL="214306" indent="-214306">
              <a:buFont typeface="Arial" panose="020B0604020202020204" pitchFamily="34" charset="0"/>
              <a:buChar char="•"/>
              <a:defRPr/>
            </a:pP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この区間で土砂の再堆積が進行すると、</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HWL</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以下で目標流量が流下できなくなる。</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a:p>
            <a:pPr marL="214306" indent="-214306">
              <a:buFont typeface="Arial" panose="020B0604020202020204" pitchFamily="34" charset="0"/>
              <a:buChar char="•"/>
              <a:defRPr/>
            </a:pPr>
            <a:r>
              <a:rPr lang="en-US" altLang="ja-JP" b="1" dirty="0">
                <a:solidFill>
                  <a:srgbClr val="FF0000"/>
                </a:solidFill>
                <a:latin typeface="メイリオ" panose="020B0604030504040204" pitchFamily="50" charset="-128"/>
                <a:ea typeface="メイリオ" panose="020B0604030504040204" pitchFamily="50" charset="-128"/>
              </a:rPr>
              <a:t>4.8k-5.2k</a:t>
            </a:r>
            <a:r>
              <a:rPr lang="ja-JP" altLang="en-US" b="1" dirty="0">
                <a:solidFill>
                  <a:srgbClr val="FF0000"/>
                </a:solidFill>
                <a:latin typeface="メイリオ" panose="020B0604030504040204" pitchFamily="50" charset="-128"/>
                <a:ea typeface="メイリオ" panose="020B0604030504040204" pitchFamily="50" charset="-128"/>
              </a:rPr>
              <a:t>区間</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を</a:t>
            </a:r>
            <a:r>
              <a:rPr lang="ja-JP" altLang="en-US" b="1" dirty="0">
                <a:solidFill>
                  <a:srgbClr val="FF0000"/>
                </a:solidFill>
                <a:latin typeface="メイリオ" panose="020B0604030504040204" pitchFamily="50" charset="-128"/>
                <a:ea typeface="メイリオ" panose="020B0604030504040204" pitchFamily="50" charset="-128"/>
              </a:rPr>
              <a:t>土砂堆積に関する要着目箇所</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と設定する。</a:t>
            </a:r>
            <a:endParaRPr lang="en-US" altLang="ja-JP"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80501D5A-CA91-337E-1395-7BC939A6CF5C}"/>
              </a:ext>
            </a:extLst>
          </p:cNvPr>
          <p:cNvSpPr/>
          <p:nvPr/>
        </p:nvSpPr>
        <p:spPr>
          <a:xfrm>
            <a:off x="388148" y="1631054"/>
            <a:ext cx="8929117" cy="369332"/>
          </a:xfrm>
          <a:prstGeom prst="rect">
            <a:avLst/>
          </a:prstGeom>
        </p:spPr>
        <p:txBody>
          <a:bodyPr wrap="square">
            <a:spAutoFit/>
          </a:bodyPr>
          <a:lstStyle/>
          <a:p>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b="1" dirty="0">
                <a:solidFill>
                  <a:schemeClr val="tx1">
                    <a:lumMod val="50000"/>
                    <a:lumOff val="50000"/>
                  </a:schemeClr>
                </a:solidFill>
                <a:latin typeface="メイリオ" panose="020B0604030504040204" pitchFamily="50" charset="-128"/>
                <a:ea typeface="メイリオ" panose="020B0604030504040204" pitchFamily="50" charset="-128"/>
              </a:rPr>
              <a:t>土砂堆積に関する要着目箇所の分析例</a:t>
            </a:r>
            <a:r>
              <a:rPr lang="en-US" altLang="ja-JP" b="1" dirty="0">
                <a:solidFill>
                  <a:schemeClr val="tx1">
                    <a:lumMod val="50000"/>
                    <a:lumOff val="50000"/>
                  </a:schemeClr>
                </a:solidFill>
                <a:latin typeface="メイリオ" panose="020B0604030504040204" pitchFamily="50" charset="-128"/>
                <a:ea typeface="メイリオ" panose="020B0604030504040204" pitchFamily="50" charset="-128"/>
              </a:rPr>
              <a:t>】</a:t>
            </a:r>
          </a:p>
        </p:txBody>
      </p:sp>
      <p:grpSp>
        <p:nvGrpSpPr>
          <p:cNvPr id="18" name="グループ化 17">
            <a:extLst>
              <a:ext uri="{FF2B5EF4-FFF2-40B4-BE49-F238E27FC236}">
                <a16:creationId xmlns:a16="http://schemas.microsoft.com/office/drawing/2014/main" id="{37133BE4-2D89-7503-6BFC-370936D1A002}"/>
              </a:ext>
            </a:extLst>
          </p:cNvPr>
          <p:cNvGrpSpPr/>
          <p:nvPr/>
        </p:nvGrpSpPr>
        <p:grpSpPr>
          <a:xfrm>
            <a:off x="3267075" y="2982897"/>
            <a:ext cx="2020388" cy="1278229"/>
            <a:chOff x="3267075" y="2924529"/>
            <a:chExt cx="2020388" cy="1278229"/>
          </a:xfrm>
        </p:grpSpPr>
        <p:cxnSp>
          <p:nvCxnSpPr>
            <p:cNvPr id="15" name="直線矢印コネクタ 14">
              <a:extLst>
                <a:ext uri="{FF2B5EF4-FFF2-40B4-BE49-F238E27FC236}">
                  <a16:creationId xmlns:a16="http://schemas.microsoft.com/office/drawing/2014/main" id="{D2F66D68-9D8F-A5B0-F666-62CB1E04AFED}"/>
                </a:ext>
              </a:extLst>
            </p:cNvPr>
            <p:cNvCxnSpPr>
              <a:cxnSpLocks/>
            </p:cNvCxnSpPr>
            <p:nvPr/>
          </p:nvCxnSpPr>
          <p:spPr>
            <a:xfrm flipH="1">
              <a:off x="3267075" y="3551429"/>
              <a:ext cx="593727" cy="6513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163AC6C1-CEF5-BF71-15B7-CC350FE25F24}"/>
                </a:ext>
              </a:extLst>
            </p:cNvPr>
            <p:cNvSpPr txBox="1"/>
            <p:nvPr/>
          </p:nvSpPr>
          <p:spPr>
            <a:xfrm>
              <a:off x="3267075" y="2924529"/>
              <a:ext cx="2020388" cy="646331"/>
            </a:xfrm>
            <a:prstGeom prst="rect">
              <a:avLst/>
            </a:prstGeom>
            <a:solidFill>
              <a:schemeClr val="bg1"/>
            </a:solidFill>
            <a:ln>
              <a:solidFill>
                <a:schemeClr val="tx1"/>
              </a:solidFill>
            </a:ln>
          </p:spPr>
          <p:txBody>
            <a:bodyPr wrap="square" rtlCol="0">
              <a:spAutoFit/>
            </a:bodyPr>
            <a:lstStyle/>
            <a:p>
              <a:pPr algn="just"/>
              <a:r>
                <a:rPr kumimoji="1" lang="en-US" altLang="ja-JP" sz="1200" dirty="0">
                  <a:latin typeface="メイリオ" panose="020B0604030504040204" pitchFamily="50" charset="-128"/>
                  <a:ea typeface="メイリオ" panose="020B0604030504040204" pitchFamily="50" charset="-128"/>
                </a:rPr>
                <a:t>4.8k-5.2</a:t>
              </a:r>
              <a:r>
                <a:rPr kumimoji="1" lang="ja-JP" altLang="en-US" sz="1200" dirty="0">
                  <a:latin typeface="メイリオ" panose="020B0604030504040204" pitchFamily="50" charset="-128"/>
                  <a:ea typeface="メイリオ" panose="020B0604030504040204" pitchFamily="50" charset="-128"/>
                </a:rPr>
                <a:t>の区間で土砂の再堆積が進行すると</a:t>
              </a:r>
              <a:r>
                <a:rPr kumimoji="1" lang="en-US" altLang="ja-JP" sz="1200" dirty="0">
                  <a:latin typeface="メイリオ" panose="020B0604030504040204" pitchFamily="50" charset="-128"/>
                  <a:ea typeface="メイリオ" panose="020B0604030504040204" pitchFamily="50" charset="-128"/>
                </a:rPr>
                <a:t>HWL</a:t>
              </a:r>
              <a:r>
                <a:rPr kumimoji="1" lang="ja-JP" altLang="en-US" sz="1200" dirty="0">
                  <a:latin typeface="メイリオ" panose="020B0604030504040204" pitchFamily="50" charset="-128"/>
                  <a:ea typeface="メイリオ" panose="020B0604030504040204" pitchFamily="50" charset="-128"/>
                </a:rPr>
                <a:t>を超過する。</a:t>
              </a:r>
            </a:p>
          </p:txBody>
        </p:sp>
      </p:grpSp>
    </p:spTree>
    <p:extLst>
      <p:ext uri="{BB962C8B-B14F-4D97-AF65-F5344CB8AC3E}">
        <p14:creationId xmlns:p14="http://schemas.microsoft.com/office/powerpoint/2010/main" val="5960373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7219</TotalTime>
  <Words>5879</Words>
  <Application>Microsoft Office PowerPoint</Application>
  <PresentationFormat>ワイド画面</PresentationFormat>
  <Paragraphs>252</Paragraphs>
  <Slides>16</Slides>
  <Notes>16</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16</vt:i4>
      </vt:variant>
    </vt:vector>
  </HeadingPairs>
  <TitlesOfParts>
    <vt:vector size="29" baseType="lpstr">
      <vt:lpstr>HGPｺﾞｼｯｸM</vt:lpstr>
      <vt:lpstr>HGP創英角ｺﾞｼｯｸUB</vt:lpstr>
      <vt:lpstr>HGS創英角ｺﾞｼｯｸUB</vt:lpstr>
      <vt:lpstr>HG創英角ｺﾞｼｯｸUB</vt:lpstr>
      <vt:lpstr>ＭＳ Ｐゴシック</vt:lpstr>
      <vt:lpstr>メイリオ</vt:lpstr>
      <vt:lpstr>游ゴシック</vt:lpstr>
      <vt:lpstr>Arial</vt:lpstr>
      <vt:lpstr>Calibri</vt:lpstr>
      <vt:lpstr>Calibri Light</vt:lpstr>
      <vt:lpstr>Cambria Math</vt:lpstr>
      <vt:lpstr>Wingdings</vt:lpstr>
      <vt:lpstr>Office テーマ</vt:lpstr>
      <vt:lpstr>河道管理における流下能力維持のための 新たな技術マネジメント手法の提案</vt:lpstr>
      <vt:lpstr>１.はじめに</vt:lpstr>
      <vt:lpstr>２.検討方法</vt:lpstr>
      <vt:lpstr>２.検討方法</vt:lpstr>
      <vt:lpstr>３.検討結果</vt:lpstr>
      <vt:lpstr>３.検討結果</vt:lpstr>
      <vt:lpstr>３.検討結果</vt:lpstr>
      <vt:lpstr>３.検討結果</vt:lpstr>
      <vt:lpstr>３.検討結果</vt:lpstr>
      <vt:lpstr>３.検討結果</vt:lpstr>
      <vt:lpstr>３.検討結果</vt:lpstr>
      <vt:lpstr>３.検討結果</vt:lpstr>
      <vt:lpstr>４.考察</vt:lpstr>
      <vt:lpstr>４.考察</vt:lpstr>
      <vt:lpstr>４.考察</vt:lpstr>
      <vt:lpstr>５.おわりに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軍司 江美子</dc:creator>
  <cp:lastModifiedBy>Daisuke Mizuguchi(水口　大輔)</cp:lastModifiedBy>
  <cp:revision>272</cp:revision>
  <cp:lastPrinted>2023-06-05T06:33:15Z</cp:lastPrinted>
  <dcterms:created xsi:type="dcterms:W3CDTF">2022-10-14T08:06:09Z</dcterms:created>
  <dcterms:modified xsi:type="dcterms:W3CDTF">2023-06-07T00:56:42Z</dcterms:modified>
</cp:coreProperties>
</file>