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7"/>
  </p:notesMasterIdLst>
  <p:sldIdLst>
    <p:sldId id="257" r:id="rId3"/>
    <p:sldId id="276" r:id="rId4"/>
    <p:sldId id="278" r:id="rId5"/>
    <p:sldId id="258" r:id="rId6"/>
    <p:sldId id="271" r:id="rId7"/>
    <p:sldId id="262" r:id="rId8"/>
    <p:sldId id="264" r:id="rId9"/>
    <p:sldId id="277" r:id="rId10"/>
    <p:sldId id="265" r:id="rId11"/>
    <p:sldId id="263" r:id="rId12"/>
    <p:sldId id="280" r:id="rId13"/>
    <p:sldId id="274" r:id="rId14"/>
    <p:sldId id="268" r:id="rId15"/>
    <p:sldId id="269" r:id="rId16"/>
    <p:sldId id="281" r:id="rId17"/>
    <p:sldId id="282" r:id="rId18"/>
    <p:sldId id="283" r:id="rId19"/>
    <p:sldId id="285" r:id="rId20"/>
    <p:sldId id="273" r:id="rId21"/>
    <p:sldId id="272" r:id="rId22"/>
    <p:sldId id="279" r:id="rId23"/>
    <p:sldId id="261" r:id="rId24"/>
    <p:sldId id="270" r:id="rId25"/>
    <p:sldId id="275"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2" d="100"/>
          <a:sy n="72" d="100"/>
        </p:scale>
        <p:origin x="496" y="6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B47468-2FEC-4B85-9CBA-7FE6D6C0EB05}" type="datetimeFigureOut">
              <a:rPr kumimoji="1" lang="ja-JP" altLang="en-US" smtClean="0"/>
              <a:t>2023/6/12</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7E4D1-FFDF-4A67-B2B8-1CA3BFB395AF}" type="slidenum">
              <a:rPr kumimoji="1" lang="ja-JP" altLang="en-US" smtClean="0"/>
              <a:t>‹#›</a:t>
            </a:fld>
            <a:endParaRPr kumimoji="1" lang="ja-JP" altLang="en-US"/>
          </a:p>
        </p:txBody>
      </p:sp>
    </p:spTree>
    <p:extLst>
      <p:ext uri="{BB962C8B-B14F-4D97-AF65-F5344CB8AC3E}">
        <p14:creationId xmlns:p14="http://schemas.microsoft.com/office/powerpoint/2010/main" val="140984771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altLang="ja-JP" sz="1200" kern="1200" dirty="0">
                <a:solidFill>
                  <a:schemeClr val="tx1"/>
                </a:solidFill>
                <a:effectLst/>
                <a:latin typeface="+mn-lt"/>
                <a:ea typeface="+mn-ea"/>
                <a:cs typeface="+mn-cs"/>
              </a:rPr>
              <a:t>Habitat structure is thought to play an important role on the colonization of benthic assemblages, with more complex substrate containing higher species richness than less ones. Previous studies suggested that structural complexity substrates (richness of pits, crevices and roughness) improve many types of habitat factors for benthic animals, for example, modifying fine-flow patterns and catchment</a:t>
            </a:r>
            <a:r>
              <a:rPr kumimoji="1" lang="en-US" altLang="ja-JP" sz="1200" kern="1200" baseline="0" dirty="0">
                <a:solidFill>
                  <a:schemeClr val="tx1"/>
                </a:solidFill>
                <a:effectLst/>
                <a:latin typeface="+mn-lt"/>
                <a:ea typeface="+mn-ea"/>
                <a:cs typeface="+mn-cs"/>
              </a:rPr>
              <a:t> of </a:t>
            </a:r>
            <a:r>
              <a:rPr kumimoji="1" lang="en-US" altLang="ja-JP" sz="1200" kern="1200" dirty="0">
                <a:solidFill>
                  <a:schemeClr val="tx1"/>
                </a:solidFill>
                <a:effectLst/>
                <a:latin typeface="+mn-lt"/>
                <a:ea typeface="+mn-ea"/>
                <a:cs typeface="+mn-cs"/>
              </a:rPr>
              <a:t>food resource and enhancing benthic immigration and adaptation. However, it is not well understood when this phenomenon is most effective.</a:t>
            </a:r>
            <a:endParaRPr lang="ja-JP" altLang="ja-JP" dirty="0"/>
          </a:p>
        </p:txBody>
      </p:sp>
      <p:sp>
        <p:nvSpPr>
          <p:cNvPr id="2560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News Gothic MT" charset="-128"/>
                <a:ea typeface="ＭＳ Ｐゴシック" panose="020B0600070205080204" pitchFamily="50" charset="-128"/>
              </a:defRPr>
            </a:lvl1pPr>
            <a:lvl2pPr marL="742950" indent="-285750" eaLnBrk="0" hangingPunct="0">
              <a:defRPr kumimoji="1">
                <a:solidFill>
                  <a:schemeClr val="tx1"/>
                </a:solidFill>
                <a:latin typeface="News Gothic MT" charset="-128"/>
                <a:ea typeface="ＭＳ Ｐゴシック" panose="020B0600070205080204" pitchFamily="50" charset="-128"/>
              </a:defRPr>
            </a:lvl2pPr>
            <a:lvl3pPr marL="1143000" indent="-228600" eaLnBrk="0" hangingPunct="0">
              <a:defRPr kumimoji="1">
                <a:solidFill>
                  <a:schemeClr val="tx1"/>
                </a:solidFill>
                <a:latin typeface="News Gothic MT" charset="-128"/>
                <a:ea typeface="ＭＳ Ｐゴシック" panose="020B0600070205080204" pitchFamily="50" charset="-128"/>
              </a:defRPr>
            </a:lvl3pPr>
            <a:lvl4pPr marL="1600200" indent="-228600" eaLnBrk="0" hangingPunct="0">
              <a:defRPr kumimoji="1">
                <a:solidFill>
                  <a:schemeClr val="tx1"/>
                </a:solidFill>
                <a:latin typeface="News Gothic MT" charset="-128"/>
                <a:ea typeface="ＭＳ Ｐゴシック" panose="020B0600070205080204" pitchFamily="50" charset="-128"/>
              </a:defRPr>
            </a:lvl4pPr>
            <a:lvl5pPr marL="2057400" indent="-228600" eaLnBrk="0" hangingPunct="0">
              <a:defRPr kumimoji="1">
                <a:solidFill>
                  <a:schemeClr val="tx1"/>
                </a:solidFill>
                <a:latin typeface="News Gothic MT" charset="-128"/>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182F3D1-69CA-4E2A-B7A9-13B34A1C606F}"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50"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549924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altLang="ja-JP" sz="1200" kern="1200" dirty="0">
                <a:solidFill>
                  <a:schemeClr val="tx1"/>
                </a:solidFill>
                <a:effectLst/>
                <a:latin typeface="+mn-lt"/>
                <a:ea typeface="+mn-ea"/>
                <a:cs typeface="+mn-cs"/>
              </a:rPr>
              <a:t>Habitat structure is thought to play an important role on the colonization of benthic assemblages, with more complex substrate containing higher species richness than less ones. Previous studies suggested that structural complexity substrates (richness of pits, crevices and roughness) improve many types of habitat factors for benthic animals, for example, modifying fine-flow patterns and catchment</a:t>
            </a:r>
            <a:r>
              <a:rPr kumimoji="1" lang="en-US" altLang="ja-JP" sz="1200" kern="1200" baseline="0" dirty="0">
                <a:solidFill>
                  <a:schemeClr val="tx1"/>
                </a:solidFill>
                <a:effectLst/>
                <a:latin typeface="+mn-lt"/>
                <a:ea typeface="+mn-ea"/>
                <a:cs typeface="+mn-cs"/>
              </a:rPr>
              <a:t> of </a:t>
            </a:r>
            <a:r>
              <a:rPr kumimoji="1" lang="en-US" altLang="ja-JP" sz="1200" kern="1200" dirty="0">
                <a:solidFill>
                  <a:schemeClr val="tx1"/>
                </a:solidFill>
                <a:effectLst/>
                <a:latin typeface="+mn-lt"/>
                <a:ea typeface="+mn-ea"/>
                <a:cs typeface="+mn-cs"/>
              </a:rPr>
              <a:t>food resource and enhancing benthic immigration and adaptation. However, it is not well understood when this phenomenon is most effective.</a:t>
            </a:r>
            <a:endParaRPr lang="ja-JP" altLang="ja-JP" dirty="0"/>
          </a:p>
        </p:txBody>
      </p:sp>
      <p:sp>
        <p:nvSpPr>
          <p:cNvPr id="2560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News Gothic MT" charset="-128"/>
                <a:ea typeface="ＭＳ Ｐゴシック" panose="020B0600070205080204" pitchFamily="50" charset="-128"/>
              </a:defRPr>
            </a:lvl1pPr>
            <a:lvl2pPr marL="742950" indent="-285750" eaLnBrk="0" hangingPunct="0">
              <a:defRPr kumimoji="1">
                <a:solidFill>
                  <a:schemeClr val="tx1"/>
                </a:solidFill>
                <a:latin typeface="News Gothic MT" charset="-128"/>
                <a:ea typeface="ＭＳ Ｐゴシック" panose="020B0600070205080204" pitchFamily="50" charset="-128"/>
              </a:defRPr>
            </a:lvl2pPr>
            <a:lvl3pPr marL="1143000" indent="-228600" eaLnBrk="0" hangingPunct="0">
              <a:defRPr kumimoji="1">
                <a:solidFill>
                  <a:schemeClr val="tx1"/>
                </a:solidFill>
                <a:latin typeface="News Gothic MT" charset="-128"/>
                <a:ea typeface="ＭＳ Ｐゴシック" panose="020B0600070205080204" pitchFamily="50" charset="-128"/>
              </a:defRPr>
            </a:lvl3pPr>
            <a:lvl4pPr marL="1600200" indent="-228600" eaLnBrk="0" hangingPunct="0">
              <a:defRPr kumimoji="1">
                <a:solidFill>
                  <a:schemeClr val="tx1"/>
                </a:solidFill>
                <a:latin typeface="News Gothic MT" charset="-128"/>
                <a:ea typeface="ＭＳ Ｐゴシック" panose="020B0600070205080204" pitchFamily="50" charset="-128"/>
              </a:defRPr>
            </a:lvl4pPr>
            <a:lvl5pPr marL="2057400" indent="-228600" eaLnBrk="0" hangingPunct="0">
              <a:defRPr kumimoji="1">
                <a:solidFill>
                  <a:schemeClr val="tx1"/>
                </a:solidFill>
                <a:latin typeface="News Gothic MT" charset="-128"/>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182F3D1-69CA-4E2A-B7A9-13B34A1C606F}"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50"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334950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t>To elucidate the effective time length for the manifestation of habitat complex effects, experiments were repeated for different lengths of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p:txBody>
      </p:sp>
      <p:sp>
        <p:nvSpPr>
          <p:cNvPr id="4" name="スライド番号プレースホルダー 3"/>
          <p:cNvSpPr>
            <a:spLocks noGrp="1"/>
          </p:cNvSpPr>
          <p:nvPr>
            <p:ph type="sldNum" sz="quarter" idx="10"/>
          </p:nvPr>
        </p:nvSpPr>
        <p:spPr/>
        <p:txBody>
          <a:bodyPr/>
          <a:lstStyle/>
          <a:p>
            <a:fld id="{760AF297-082A-4BE6-A7C8-02A5069E5D27}" type="slidenum">
              <a:rPr kumimoji="1" lang="ja-JP" altLang="en-US" smtClean="0"/>
              <a:t>6</a:t>
            </a:fld>
            <a:endParaRPr kumimoji="1" lang="ja-JP" altLang="en-US"/>
          </a:p>
        </p:txBody>
      </p:sp>
    </p:spTree>
    <p:extLst>
      <p:ext uri="{BB962C8B-B14F-4D97-AF65-F5344CB8AC3E}">
        <p14:creationId xmlns:p14="http://schemas.microsoft.com/office/powerpoint/2010/main" val="3120110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 The study was conducted in a 100 m stretch of small mountain stream, Nakano-</a:t>
            </a:r>
            <a:r>
              <a:rPr kumimoji="1" lang="en-US" altLang="ja-JP" sz="1200" kern="1200" dirty="0" err="1">
                <a:solidFill>
                  <a:schemeClr val="tx1"/>
                </a:solidFill>
                <a:effectLst/>
                <a:latin typeface="+mn-lt"/>
                <a:ea typeface="+mn-ea"/>
                <a:cs typeface="+mn-cs"/>
              </a:rPr>
              <a:t>Sawa</a:t>
            </a:r>
            <a:r>
              <a:rPr kumimoji="1" lang="en-US" altLang="ja-JP" sz="1200" kern="1200" dirty="0">
                <a:solidFill>
                  <a:schemeClr val="tx1"/>
                </a:solidFill>
                <a:effectLst/>
                <a:latin typeface="+mn-lt"/>
                <a:ea typeface="+mn-ea"/>
                <a:cs typeface="+mn-cs"/>
              </a:rPr>
              <a:t> Stream, in Hokkaido of northern Japan. The field</a:t>
            </a:r>
            <a:r>
              <a:rPr kumimoji="1" lang="en-US" altLang="ja-JP" sz="1200" kern="1200" baseline="0" dirty="0">
                <a:solidFill>
                  <a:schemeClr val="tx1"/>
                </a:solidFill>
                <a:effectLst/>
                <a:latin typeface="+mn-lt"/>
                <a:ea typeface="+mn-ea"/>
                <a:cs typeface="+mn-cs"/>
              </a:rPr>
              <a:t> site</a:t>
            </a:r>
            <a:r>
              <a:rPr kumimoji="1" lang="en-US" altLang="ja-JP" sz="1200" kern="1200" dirty="0">
                <a:solidFill>
                  <a:schemeClr val="tx1"/>
                </a:solidFill>
                <a:effectLst/>
                <a:latin typeface="+mn-lt"/>
                <a:ea typeface="+mn-ea"/>
                <a:cs typeface="+mn-cs"/>
              </a:rPr>
              <a:t> was divided to seven site. Four levels of complexity substrates</a:t>
            </a:r>
            <a:r>
              <a:rPr kumimoji="1" lang="ja-JP" altLang="en-US" sz="1200" kern="1200" baseline="0" dirty="0">
                <a:solidFill>
                  <a:schemeClr val="tx1"/>
                </a:solidFill>
                <a:effectLst/>
                <a:latin typeface="+mn-lt"/>
                <a:ea typeface="+mn-ea"/>
                <a:cs typeface="+mn-cs"/>
              </a:rPr>
              <a:t> </a:t>
            </a:r>
            <a:r>
              <a:rPr kumimoji="1" lang="en-US" altLang="ja-JP" sz="1200" kern="1200" baseline="0" dirty="0" err="1">
                <a:solidFill>
                  <a:schemeClr val="tx1"/>
                </a:solidFill>
                <a:effectLst/>
                <a:latin typeface="+mn-lt"/>
                <a:ea typeface="+mn-ea"/>
                <a:cs typeface="+mn-cs"/>
              </a:rPr>
              <a:t>establised</a:t>
            </a:r>
            <a:r>
              <a:rPr kumimoji="1" lang="en-US" altLang="ja-JP" sz="1200" kern="1200" dirty="0">
                <a:solidFill>
                  <a:schemeClr val="tx1"/>
                </a:solidFill>
                <a:effectLst/>
                <a:latin typeface="+mn-lt"/>
                <a:ea typeface="+mn-ea"/>
                <a:cs typeface="+mn-cs"/>
              </a:rPr>
              <a:t> in each site randomly and such experiment was repeated at three experimental time period.</a:t>
            </a:r>
            <a:endParaRPr kumimoji="1" lang="ja-JP" altLang="en-US" dirty="0"/>
          </a:p>
        </p:txBody>
      </p:sp>
      <p:sp>
        <p:nvSpPr>
          <p:cNvPr id="4" name="スライド番号プレースホルダー 3"/>
          <p:cNvSpPr>
            <a:spLocks noGrp="1"/>
          </p:cNvSpPr>
          <p:nvPr>
            <p:ph type="sldNum" sz="quarter" idx="10"/>
          </p:nvPr>
        </p:nvSpPr>
        <p:spPr/>
        <p:txBody>
          <a:bodyPr/>
          <a:lstStyle/>
          <a:p>
            <a:fld id="{760AF297-082A-4BE6-A7C8-02A5069E5D27}" type="slidenum">
              <a:rPr kumimoji="1" lang="ja-JP" altLang="en-US" smtClean="0"/>
              <a:t>7</a:t>
            </a:fld>
            <a:endParaRPr kumimoji="1" lang="ja-JP" altLang="en-US"/>
          </a:p>
        </p:txBody>
      </p:sp>
    </p:spTree>
    <p:extLst>
      <p:ext uri="{BB962C8B-B14F-4D97-AF65-F5344CB8AC3E}">
        <p14:creationId xmlns:p14="http://schemas.microsoft.com/office/powerpoint/2010/main" val="1120538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For</a:t>
            </a:r>
            <a:r>
              <a:rPr kumimoji="1" lang="en-US" altLang="ja-JP" sz="1200" kern="1200" baseline="0" dirty="0">
                <a:solidFill>
                  <a:schemeClr val="tx1"/>
                </a:solidFill>
                <a:effectLst/>
                <a:latin typeface="+mn-lt"/>
                <a:ea typeface="+mn-ea"/>
                <a:cs typeface="+mn-cs"/>
              </a:rPr>
              <a:t> habitat complexity substrate, o</a:t>
            </a:r>
            <a:r>
              <a:rPr kumimoji="1" lang="en-US" altLang="ja-JP" sz="1200" kern="1200" dirty="0">
                <a:solidFill>
                  <a:schemeClr val="tx1"/>
                </a:solidFill>
                <a:effectLst/>
                <a:latin typeface="+mn-lt"/>
                <a:ea typeface="+mn-ea"/>
                <a:cs typeface="+mn-cs"/>
              </a:rPr>
              <a:t>n the basal brick (the size is 10 cm by 10 cm, height is 6cm), upper substrate made by porcelain clay was attached by concreate bond. Furthermore, 4 levels of habitat complexity on upper substrates were created with the different three size tiles made by porcelain clay. This porcelain clay is very instantly. Setting for 160-180C° temperature among 3 hours, experimental tile was made up.</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760AF297-082A-4BE6-A7C8-02A5069E5D27}" type="slidenum">
              <a:rPr kumimoji="1" lang="ja-JP" altLang="en-US" smtClean="0"/>
              <a:t>9</a:t>
            </a:fld>
            <a:endParaRPr kumimoji="1" lang="ja-JP" altLang="en-US"/>
          </a:p>
        </p:txBody>
      </p:sp>
    </p:spTree>
    <p:extLst>
      <p:ext uri="{BB962C8B-B14F-4D97-AF65-F5344CB8AC3E}">
        <p14:creationId xmlns:p14="http://schemas.microsoft.com/office/powerpoint/2010/main" val="3962207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In this study, five dominated species was confirmed, like that. First is </a:t>
            </a:r>
            <a:r>
              <a:rPr kumimoji="1" lang="en-US" altLang="ja-JP" sz="1200" kern="1200" dirty="0" err="1">
                <a:solidFill>
                  <a:schemeClr val="tx1"/>
                </a:solidFill>
                <a:effectLst/>
                <a:latin typeface="+mn-lt"/>
                <a:ea typeface="+mn-ea"/>
                <a:cs typeface="+mn-cs"/>
              </a:rPr>
              <a:t>Orthocladiinae</a:t>
            </a:r>
            <a:r>
              <a:rPr kumimoji="1" lang="en-US" altLang="ja-JP" sz="1200" kern="1200" dirty="0">
                <a:solidFill>
                  <a:schemeClr val="tx1"/>
                </a:solidFill>
                <a:effectLst/>
                <a:latin typeface="+mn-lt"/>
                <a:ea typeface="+mn-ea"/>
                <a:cs typeface="+mn-cs"/>
              </a:rPr>
              <a:t>, one species of midge. Next is </a:t>
            </a:r>
            <a:r>
              <a:rPr kumimoji="1" lang="en-US" altLang="ja-JP" sz="1200" kern="1200" dirty="0" err="1">
                <a:solidFill>
                  <a:schemeClr val="tx1"/>
                </a:solidFill>
                <a:effectLst/>
                <a:latin typeface="+mn-lt"/>
                <a:ea typeface="+mn-ea"/>
                <a:cs typeface="+mn-cs"/>
              </a:rPr>
              <a:t>Cincticostella</a:t>
            </a:r>
            <a:r>
              <a:rPr kumimoji="1" lang="en-US" altLang="ja-JP" sz="1200" kern="1200" dirty="0">
                <a:solidFill>
                  <a:schemeClr val="tx1"/>
                </a:solidFill>
                <a:effectLst/>
                <a:latin typeface="+mn-lt"/>
                <a:ea typeface="+mn-ea"/>
                <a:cs typeface="+mn-cs"/>
              </a:rPr>
              <a:t>, third is Dipteran </a:t>
            </a:r>
            <a:r>
              <a:rPr kumimoji="1" lang="en-US" altLang="ja-JP" sz="1200" kern="1200" dirty="0" err="1">
                <a:solidFill>
                  <a:schemeClr val="tx1"/>
                </a:solidFill>
                <a:effectLst/>
                <a:latin typeface="+mn-lt"/>
                <a:ea typeface="+mn-ea"/>
                <a:cs typeface="+mn-cs"/>
              </a:rPr>
              <a:t>Limoniidae</a:t>
            </a:r>
            <a:r>
              <a:rPr kumimoji="1" lang="en-US" altLang="ja-JP" sz="1200" kern="1200" dirty="0">
                <a:solidFill>
                  <a:schemeClr val="tx1"/>
                </a:solidFill>
                <a:effectLst/>
                <a:latin typeface="+mn-lt"/>
                <a:ea typeface="+mn-ea"/>
                <a:cs typeface="+mn-cs"/>
              </a:rPr>
              <a:t>, forth is </a:t>
            </a:r>
            <a:r>
              <a:rPr kumimoji="1" lang="en-US" altLang="ja-JP" sz="1200" kern="1200" dirty="0" err="1">
                <a:solidFill>
                  <a:schemeClr val="tx1"/>
                </a:solidFill>
                <a:effectLst/>
                <a:latin typeface="+mn-lt"/>
                <a:ea typeface="+mn-ea"/>
                <a:cs typeface="+mn-cs"/>
              </a:rPr>
              <a:t>Tricopteran</a:t>
            </a:r>
            <a:r>
              <a:rPr kumimoji="1" lang="en-US" altLang="ja-JP" sz="1200" kern="1200" dirty="0">
                <a:solidFill>
                  <a:schemeClr val="tx1"/>
                </a:solidFill>
                <a:effectLst/>
                <a:latin typeface="+mn-lt"/>
                <a:ea typeface="+mn-ea"/>
                <a:cs typeface="+mn-cs"/>
              </a:rPr>
              <a:t> </a:t>
            </a:r>
            <a:r>
              <a:rPr kumimoji="1" lang="en-US" altLang="ja-JP" sz="1200" i="1" kern="1200" dirty="0" err="1">
                <a:solidFill>
                  <a:schemeClr val="tx1"/>
                </a:solidFill>
                <a:effectLst/>
                <a:latin typeface="+mn-lt"/>
                <a:ea typeface="+mn-ea"/>
                <a:cs typeface="+mn-cs"/>
              </a:rPr>
              <a:t>Brachycentrus</a:t>
            </a:r>
            <a:r>
              <a:rPr kumimoji="1" lang="en-US" altLang="ja-JP" sz="1200" kern="1200" dirty="0">
                <a:solidFill>
                  <a:schemeClr val="tx1"/>
                </a:solidFill>
                <a:effectLst/>
                <a:latin typeface="+mn-lt"/>
                <a:ea typeface="+mn-ea"/>
                <a:cs typeface="+mn-cs"/>
              </a:rPr>
              <a:t> (this species made their case by leaf), and last is </a:t>
            </a:r>
            <a:r>
              <a:rPr kumimoji="1" lang="en-US" altLang="ja-JP" sz="1200" kern="1200" dirty="0" err="1">
                <a:solidFill>
                  <a:schemeClr val="tx1"/>
                </a:solidFill>
                <a:effectLst/>
                <a:latin typeface="+mn-lt"/>
                <a:ea typeface="+mn-ea"/>
                <a:cs typeface="+mn-cs"/>
              </a:rPr>
              <a:t>Tricopteran</a:t>
            </a:r>
            <a:r>
              <a:rPr kumimoji="1" lang="en-US" altLang="ja-JP" sz="1200" kern="1200" dirty="0">
                <a:solidFill>
                  <a:schemeClr val="tx1"/>
                </a:solidFill>
                <a:effectLst/>
                <a:latin typeface="+mn-lt"/>
                <a:ea typeface="+mn-ea"/>
                <a:cs typeface="+mn-cs"/>
              </a:rPr>
              <a:t> </a:t>
            </a:r>
            <a:r>
              <a:rPr kumimoji="1" lang="en-US" altLang="ja-JP" sz="1200" i="1" kern="1200" dirty="0" err="1">
                <a:solidFill>
                  <a:schemeClr val="tx1"/>
                </a:solidFill>
                <a:effectLst/>
                <a:latin typeface="+mn-lt"/>
                <a:ea typeface="+mn-ea"/>
                <a:cs typeface="+mn-cs"/>
              </a:rPr>
              <a:t>Macronema</a:t>
            </a:r>
            <a:r>
              <a:rPr kumimoji="1" lang="en-US" altLang="ja-JP" sz="1200" kern="1200" dirty="0">
                <a:solidFill>
                  <a:schemeClr val="tx1"/>
                </a:solidFill>
                <a:effectLst/>
                <a:latin typeface="+mn-lt"/>
                <a:ea typeface="+mn-ea"/>
                <a:cs typeface="+mn-cs"/>
              </a:rPr>
              <a:t>.</a:t>
            </a:r>
            <a:endParaRPr kumimoji="1" lang="ja-JP" altLang="en-US" dirty="0"/>
          </a:p>
        </p:txBody>
      </p:sp>
      <p:sp>
        <p:nvSpPr>
          <p:cNvPr id="4" name="スライド番号プレースホルダー 3"/>
          <p:cNvSpPr>
            <a:spLocks noGrp="1"/>
          </p:cNvSpPr>
          <p:nvPr>
            <p:ph type="sldNum" sz="quarter" idx="10"/>
          </p:nvPr>
        </p:nvSpPr>
        <p:spPr/>
        <p:txBody>
          <a:bodyPr/>
          <a:lstStyle/>
          <a:p>
            <a:fld id="{760AF297-082A-4BE6-A7C8-02A5069E5D27}" type="slidenum">
              <a:rPr kumimoji="1" lang="ja-JP" altLang="en-US" smtClean="0"/>
              <a:t>12</a:t>
            </a:fld>
            <a:endParaRPr kumimoji="1" lang="ja-JP" altLang="en-US"/>
          </a:p>
        </p:txBody>
      </p:sp>
    </p:spTree>
    <p:extLst>
      <p:ext uri="{BB962C8B-B14F-4D97-AF65-F5344CB8AC3E}">
        <p14:creationId xmlns:p14="http://schemas.microsoft.com/office/powerpoint/2010/main" val="938375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defTabSz="914400" eaLnBrk="1" hangingPunct="1">
              <a:buFont typeface="Wingdings 2" panose="05020102010507070707" pitchFamily="18" charset="2"/>
              <a:buNone/>
            </a:pPr>
            <a:r>
              <a:rPr kumimoji="1" lang="en-US" altLang="ja-JP" sz="1200" kern="1200" dirty="0">
                <a:solidFill>
                  <a:schemeClr val="tx1"/>
                </a:solidFill>
                <a:effectLst/>
                <a:latin typeface="+mn-lt"/>
                <a:ea typeface="+mn-ea"/>
                <a:cs typeface="+mn-cs"/>
              </a:rPr>
              <a:t>In aquatic systems, if we conduct the test of habitat complexity for benthic assemblages, it will became one time period only, with due to heavy effort for the experiment. Indeed, previous studies for habitat structure also conducted at one time period. So, </a:t>
            </a:r>
            <a:r>
              <a:rPr lang="en-US" altLang="ja-JP" dirty="0">
                <a:solidFill>
                  <a:schemeClr val="tx1"/>
                </a:solidFill>
              </a:rPr>
              <a:t>What is the length of time in which the effect of habitat complexity manifests most strongly? </a:t>
            </a:r>
          </a:p>
        </p:txBody>
      </p:sp>
      <p:sp>
        <p:nvSpPr>
          <p:cNvPr id="4" name="スライド番号プレースホルダー 3"/>
          <p:cNvSpPr>
            <a:spLocks noGrp="1"/>
          </p:cNvSpPr>
          <p:nvPr>
            <p:ph type="sldNum" sz="quarter" idx="10"/>
          </p:nvPr>
        </p:nvSpPr>
        <p:spPr/>
        <p:txBody>
          <a:bodyPr/>
          <a:lstStyle/>
          <a:p>
            <a:fld id="{760AF297-082A-4BE6-A7C8-02A5069E5D27}" type="slidenum">
              <a:rPr kumimoji="1" lang="ja-JP" altLang="en-US" smtClean="0"/>
              <a:t>22</a:t>
            </a:fld>
            <a:endParaRPr kumimoji="1" lang="ja-JP" altLang="en-US"/>
          </a:p>
        </p:txBody>
      </p:sp>
    </p:spTree>
    <p:extLst>
      <p:ext uri="{BB962C8B-B14F-4D97-AF65-F5344CB8AC3E}">
        <p14:creationId xmlns:p14="http://schemas.microsoft.com/office/powerpoint/2010/main" val="73329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8EC9E69-2F56-4FD1-86B7-48CF21AF57E0}" type="datetimeFigureOut">
              <a:rPr kumimoji="1" lang="ja-JP" altLang="en-US" smtClean="0"/>
              <a:t>2023/6/12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3D0E24-34ED-4DFF-8E6E-BCE9B89014C2}" type="slidenum">
              <a:rPr kumimoji="1" lang="ja-JP" altLang="en-US" smtClean="0"/>
              <a:t>‹#›</a:t>
            </a:fld>
            <a:endParaRPr kumimoji="1" lang="ja-JP" altLang="en-US"/>
          </a:p>
        </p:txBody>
      </p:sp>
    </p:spTree>
    <p:extLst>
      <p:ext uri="{BB962C8B-B14F-4D97-AF65-F5344CB8AC3E}">
        <p14:creationId xmlns:p14="http://schemas.microsoft.com/office/powerpoint/2010/main" val="176655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8EC9E69-2F56-4FD1-86B7-48CF21AF57E0}" type="datetimeFigureOut">
              <a:rPr kumimoji="1" lang="ja-JP" altLang="en-US" smtClean="0"/>
              <a:t>2023/6/12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3D0E24-34ED-4DFF-8E6E-BCE9B89014C2}" type="slidenum">
              <a:rPr kumimoji="1" lang="ja-JP" altLang="en-US" smtClean="0"/>
              <a:t>‹#›</a:t>
            </a:fld>
            <a:endParaRPr kumimoji="1" lang="ja-JP" altLang="en-US"/>
          </a:p>
        </p:txBody>
      </p:sp>
    </p:spTree>
    <p:extLst>
      <p:ext uri="{BB962C8B-B14F-4D97-AF65-F5344CB8AC3E}">
        <p14:creationId xmlns:p14="http://schemas.microsoft.com/office/powerpoint/2010/main" val="2701401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8EC9E69-2F56-4FD1-86B7-48CF21AF57E0}" type="datetimeFigureOut">
              <a:rPr kumimoji="1" lang="ja-JP" altLang="en-US" smtClean="0"/>
              <a:t>2023/6/12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3D0E24-34ED-4DFF-8E6E-BCE9B89014C2}" type="slidenum">
              <a:rPr kumimoji="1" lang="ja-JP" altLang="en-US" smtClean="0"/>
              <a:t>‹#›</a:t>
            </a:fld>
            <a:endParaRPr kumimoji="1" lang="ja-JP" altLang="en-US"/>
          </a:p>
        </p:txBody>
      </p:sp>
    </p:spTree>
    <p:extLst>
      <p:ext uri="{BB962C8B-B14F-4D97-AF65-F5344CB8AC3E}">
        <p14:creationId xmlns:p14="http://schemas.microsoft.com/office/powerpoint/2010/main" val="1793648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 name="Rectangle 6"/>
          <p:cNvSpPr>
            <a:spLocks noChangeArrowheads="1"/>
          </p:cNvSpPr>
          <p:nvPr/>
        </p:nvSpPr>
        <p:spPr bwMode="auto">
          <a:xfrm>
            <a:off x="1328738" y="1295400"/>
            <a:ext cx="6486525" cy="3152775"/>
          </a:xfrm>
          <a:prstGeom prst="rect">
            <a:avLst/>
          </a:prstGeom>
          <a:noFill/>
          <a:ln w="3175">
            <a:solidFill>
              <a:schemeClr val="bg1"/>
            </a:solidFill>
            <a:miter lim="800000"/>
            <a:headEnd/>
            <a:tailEnd/>
          </a:ln>
          <a:effectLst>
            <a:outerShdw blurRad="63500" sx="100500" sy="100500" algn="ctr" rotWithShape="0">
              <a:srgbClr val="000000">
                <a:alpha val="50000"/>
              </a:srgbClr>
            </a:outerShdw>
          </a:effectLst>
        </p:spPr>
        <p:txBody>
          <a:bodyPr/>
          <a:lstStyle/>
          <a:p>
            <a:pPr defTabSz="914400">
              <a:spcBef>
                <a:spcPts val="2000"/>
              </a:spcBef>
              <a:buClr>
                <a:srgbClr val="6FB7D7"/>
              </a:buClr>
              <a:buSzPct val="110000"/>
              <a:buFont typeface="Wingdings 2" pitchFamily="18" charset="2"/>
              <a:buNone/>
              <a:defRPr/>
            </a:pPr>
            <a:endParaRPr lang="ja-JP" altLang="en-US" sz="3200" dirty="0">
              <a:solidFill>
                <a:srgbClr val="595959"/>
              </a:solidFill>
              <a:latin typeface="Times New Roman" pitchFamily="18" charset="0"/>
            </a:endParaRPr>
          </a:p>
        </p:txBody>
      </p:sp>
      <p:sp>
        <p:nvSpPr>
          <p:cNvPr id="2" name="Title 1"/>
          <p:cNvSpPr>
            <a:spLocks noGrp="1"/>
          </p:cNvSpPr>
          <p:nvPr>
            <p:ph type="ctrTitle"/>
          </p:nvPr>
        </p:nvSpPr>
        <p:spPr>
          <a:xfrm>
            <a:off x="1322921" y="1523999"/>
            <a:ext cx="6498158" cy="1724867"/>
          </a:xfrm>
        </p:spPr>
        <p:txBody>
          <a:bodyPr rtlCol="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Times New Roman" pitchFamily="18" charset="0"/>
                <a:ea typeface="+mj-ea"/>
                <a:cs typeface="Times New Roman" pitchFamily="18" charset="0"/>
              </a:defRPr>
            </a:lvl1pPr>
          </a:lstStyle>
          <a:p>
            <a:r>
              <a:rPr lang="ja-JP" altLang="en-US"/>
              <a:t>マスタ タイトルの書式設定</a:t>
            </a:r>
            <a:endParaRPr/>
          </a:p>
        </p:txBody>
      </p:sp>
      <p:sp>
        <p:nvSpPr>
          <p:cNvPr id="3" name="Subtitle 2"/>
          <p:cNvSpPr>
            <a:spLocks noGrp="1"/>
          </p:cNvSpPr>
          <p:nvPr>
            <p:ph type="subTitle" idx="1"/>
          </p:nvPr>
        </p:nvSpPr>
        <p:spPr>
          <a:xfrm>
            <a:off x="1322921" y="3299012"/>
            <a:ext cx="6498159" cy="916641"/>
          </a:xfrm>
        </p:spPr>
        <p:txBody>
          <a:bodyPr rtlCol="0">
            <a:normAutofit/>
          </a:bodyPr>
          <a:lstStyle>
            <a:lvl1pPr marL="0" indent="0" algn="ctr" defTabSz="914400" rtl="0" eaLnBrk="1" latinLnBrk="0" hangingPunct="1">
              <a:spcBef>
                <a:spcPts val="20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endParaRPr/>
          </a:p>
        </p:txBody>
      </p:sp>
      <p:sp>
        <p:nvSpPr>
          <p:cNvPr id="5" name="Date Placeholder 3"/>
          <p:cNvSpPr>
            <a:spLocks noGrp="1"/>
          </p:cNvSpPr>
          <p:nvPr>
            <p:ph type="dt" sz="half" idx="10"/>
          </p:nvPr>
        </p:nvSpPr>
        <p:spPr/>
        <p:txBody>
          <a:bodyPr/>
          <a:lstStyle>
            <a:lvl1pPr>
              <a:defRPr/>
            </a:lvl1pPr>
          </a:lstStyle>
          <a:p>
            <a:pPr>
              <a:defRPr/>
            </a:pPr>
            <a:fld id="{F7A0AB6E-4FB0-4644-9EDF-F345F04751EC}" type="datetime1">
              <a:rPr lang="ja-JP" altLang="en-US"/>
              <a:pPr>
                <a:defRPr/>
              </a:pPr>
              <a:t>2023/6/12</a:t>
            </a:fld>
            <a:endParaRPr lang="ja-JP" altLang="en-US" dirty="0"/>
          </a:p>
        </p:txBody>
      </p:sp>
      <p:sp>
        <p:nvSpPr>
          <p:cNvPr id="6" name="Footer Placeholder 4"/>
          <p:cNvSpPr>
            <a:spLocks noGrp="1"/>
          </p:cNvSpPr>
          <p:nvPr>
            <p:ph type="ftr" sz="quarter" idx="11"/>
          </p:nvPr>
        </p:nvSpPr>
        <p:spPr/>
        <p:txBody>
          <a:bodyPr/>
          <a:lstStyle>
            <a:lvl1pPr>
              <a:defRPr/>
            </a:lvl1pPr>
          </a:lstStyle>
          <a:p>
            <a:pPr>
              <a:defRPr/>
            </a:pPr>
            <a:endParaRPr lang="ja-JP" altLang="en-US"/>
          </a:p>
        </p:txBody>
      </p:sp>
      <p:sp>
        <p:nvSpPr>
          <p:cNvPr id="7" name="Slide Number Placeholder 5"/>
          <p:cNvSpPr>
            <a:spLocks noGrp="1"/>
          </p:cNvSpPr>
          <p:nvPr>
            <p:ph type="sldNum" sz="quarter" idx="12"/>
          </p:nvPr>
        </p:nvSpPr>
        <p:spPr/>
        <p:txBody>
          <a:bodyPr/>
          <a:lstStyle>
            <a:lvl1pPr>
              <a:defRPr/>
            </a:lvl1pPr>
          </a:lstStyle>
          <a:p>
            <a:fld id="{4DBA15F1-DFF4-4433-8D0C-64D8F9A14572}" type="slidenum">
              <a:rPr lang="ja-JP" altLang="en-US"/>
              <a:pPr/>
              <a:t>‹#›</a:t>
            </a:fld>
            <a:endParaRPr lang="ja-JP" altLang="en-US"/>
          </a:p>
        </p:txBody>
      </p:sp>
    </p:spTree>
    <p:extLst>
      <p:ext uri="{BB962C8B-B14F-4D97-AF65-F5344CB8AC3E}">
        <p14:creationId xmlns:p14="http://schemas.microsoft.com/office/powerpoint/2010/main" val="1506053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latin typeface="Times New Roman" pitchFamily="18" charset="0"/>
                <a:cs typeface="Times New Roman" pitchFamily="18" charset="0"/>
              </a:defRPr>
            </a:lvl1pPr>
          </a:lstStyle>
          <a:p>
            <a:r>
              <a:rPr lang="ja-JP" altLang="en-US" dirty="0"/>
              <a:t>マスタ タイトルの書式設定</a:t>
            </a:r>
            <a:endParaRPr dirty="0"/>
          </a:p>
        </p:txBody>
      </p:sp>
      <p:sp>
        <p:nvSpPr>
          <p:cNvPr id="3" name="Content Placeholder 2"/>
          <p:cNvSpPr>
            <a:spLocks noGrp="1"/>
          </p:cNvSpPr>
          <p:nvPr>
            <p:ph idx="1"/>
          </p:nvPr>
        </p:nvSpPr>
        <p:spPr/>
        <p:txBody>
          <a:bodyPr/>
          <a:lstStyle>
            <a:lvl1pPr>
              <a:defRPr>
                <a:solidFill>
                  <a:srgbClr val="595959"/>
                </a:solidFill>
                <a:latin typeface="Times New Roman" pitchFamily="18" charset="0"/>
                <a:cs typeface="Times New Roman" pitchFamily="18" charset="0"/>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dirty="0"/>
          </a:p>
        </p:txBody>
      </p:sp>
      <p:sp>
        <p:nvSpPr>
          <p:cNvPr id="4" name="Date Placeholder 3"/>
          <p:cNvSpPr>
            <a:spLocks noGrp="1"/>
          </p:cNvSpPr>
          <p:nvPr>
            <p:ph type="dt" sz="half" idx="10"/>
          </p:nvPr>
        </p:nvSpPr>
        <p:spPr/>
        <p:txBody>
          <a:bodyPr/>
          <a:lstStyle>
            <a:lvl1pPr>
              <a:defRPr>
                <a:cs typeface="Times New Roman" pitchFamily="18" charset="0"/>
              </a:defRPr>
            </a:lvl1pPr>
          </a:lstStyle>
          <a:p>
            <a:pPr>
              <a:defRPr/>
            </a:pPr>
            <a:fld id="{C139588F-A099-4F61-A931-B21E1C13B60A}" type="datetime1">
              <a:rPr lang="ja-JP" altLang="en-US"/>
              <a:pPr>
                <a:defRPr/>
              </a:pPr>
              <a:t>2023/6/12</a:t>
            </a:fld>
            <a:endParaRPr lang="ja-JP" altLang="en-US" dirty="0"/>
          </a:p>
        </p:txBody>
      </p:sp>
      <p:sp>
        <p:nvSpPr>
          <p:cNvPr id="5" name="Footer Placeholder 4"/>
          <p:cNvSpPr>
            <a:spLocks noGrp="1"/>
          </p:cNvSpPr>
          <p:nvPr>
            <p:ph type="ftr" sz="quarter" idx="11"/>
          </p:nvPr>
        </p:nvSpPr>
        <p:spPr/>
        <p:txBody>
          <a:bodyPr/>
          <a:lstStyle>
            <a:lvl1pPr>
              <a:defRPr>
                <a:cs typeface="Times New Roman" pitchFamily="18" charset="0"/>
              </a:defRPr>
            </a:lvl1pPr>
          </a:lstStyle>
          <a:p>
            <a:pPr>
              <a:defRPr/>
            </a:pPr>
            <a:endParaRPr lang="ja-JP" altLang="en-US"/>
          </a:p>
        </p:txBody>
      </p:sp>
      <p:sp>
        <p:nvSpPr>
          <p:cNvPr id="6" name="Slide Number Placeholder 5"/>
          <p:cNvSpPr>
            <a:spLocks noGrp="1"/>
          </p:cNvSpPr>
          <p:nvPr>
            <p:ph type="sldNum" sz="quarter" idx="12"/>
          </p:nvPr>
        </p:nvSpPr>
        <p:spPr/>
        <p:txBody>
          <a:bodyPr/>
          <a:lstStyle>
            <a:lvl1pPr>
              <a:defRPr>
                <a:cs typeface="Times New Roman" panose="02020603050405020304" pitchFamily="18" charset="0"/>
              </a:defRPr>
            </a:lvl1pPr>
          </a:lstStyle>
          <a:p>
            <a:fld id="{84CD7519-F878-4EF1-95F8-E45E0291281F}" type="slidenum">
              <a:rPr lang="ja-JP" altLang="en-US"/>
              <a:pPr/>
              <a:t>‹#›</a:t>
            </a:fld>
            <a:endParaRPr lang="ja-JP" altLang="en-US"/>
          </a:p>
        </p:txBody>
      </p:sp>
    </p:spTree>
    <p:extLst>
      <p:ext uri="{BB962C8B-B14F-4D97-AF65-F5344CB8AC3E}">
        <p14:creationId xmlns:p14="http://schemas.microsoft.com/office/powerpoint/2010/main" val="3027482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図付き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ja-JP" altLang="en-US"/>
              <a:t>マスタ タイトルの書式設定</a:t>
            </a:r>
            <a:endParaRPr/>
          </a:p>
        </p:txBody>
      </p:sp>
      <p:sp>
        <p:nvSpPr>
          <p:cNvPr id="3" name="Subtitle 2"/>
          <p:cNvSpPr>
            <a:spLocks noGrp="1"/>
          </p:cNvSpPr>
          <p:nvPr>
            <p:ph type="subTitle" idx="1"/>
          </p:nvPr>
        </p:nvSpPr>
        <p:spPr>
          <a:xfrm>
            <a:off x="363538" y="4771029"/>
            <a:ext cx="8416925" cy="972671"/>
          </a:xfrm>
        </p:spPr>
        <p:txBody>
          <a:bodyPr>
            <a:normAutofit/>
          </a:bodyPr>
          <a:lstStyle>
            <a:lvl1pPr marL="0" indent="0" algn="ctr">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endParaRPr/>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dirty="0"/>
              <a:t>アイコンをクリックして図を追加</a:t>
            </a:r>
            <a:endParaRPr noProof="0" dirty="0"/>
          </a:p>
        </p:txBody>
      </p:sp>
      <p:sp>
        <p:nvSpPr>
          <p:cNvPr id="5" name="Date Placeholder 3"/>
          <p:cNvSpPr>
            <a:spLocks noGrp="1"/>
          </p:cNvSpPr>
          <p:nvPr>
            <p:ph type="dt" sz="half" idx="14"/>
          </p:nvPr>
        </p:nvSpPr>
        <p:spPr/>
        <p:txBody>
          <a:bodyPr/>
          <a:lstStyle>
            <a:lvl1pPr>
              <a:defRPr/>
            </a:lvl1pPr>
          </a:lstStyle>
          <a:p>
            <a:pPr>
              <a:defRPr/>
            </a:pPr>
            <a:fld id="{4EDFE7A8-0C7B-43C1-BAFC-F019582BD880}" type="datetime1">
              <a:rPr lang="ja-JP" altLang="en-US"/>
              <a:pPr>
                <a:defRPr/>
              </a:pPr>
              <a:t>2023/6/12</a:t>
            </a:fld>
            <a:endParaRPr lang="ja-JP" altLang="en-US" dirty="0"/>
          </a:p>
        </p:txBody>
      </p:sp>
      <p:sp>
        <p:nvSpPr>
          <p:cNvPr id="6" name="Footer Placeholder 4"/>
          <p:cNvSpPr>
            <a:spLocks noGrp="1"/>
          </p:cNvSpPr>
          <p:nvPr>
            <p:ph type="ftr" sz="quarter" idx="15"/>
          </p:nvPr>
        </p:nvSpPr>
        <p:spPr/>
        <p:txBody>
          <a:bodyPr/>
          <a:lstStyle>
            <a:lvl1pPr>
              <a:defRPr/>
            </a:lvl1pPr>
          </a:lstStyle>
          <a:p>
            <a:pPr>
              <a:defRPr/>
            </a:pPr>
            <a:endParaRPr lang="ja-JP" altLang="en-US"/>
          </a:p>
        </p:txBody>
      </p:sp>
      <p:sp>
        <p:nvSpPr>
          <p:cNvPr id="7" name="Slide Number Placeholder 5"/>
          <p:cNvSpPr>
            <a:spLocks noGrp="1"/>
          </p:cNvSpPr>
          <p:nvPr>
            <p:ph type="sldNum" sz="quarter" idx="16"/>
          </p:nvPr>
        </p:nvSpPr>
        <p:spPr/>
        <p:txBody>
          <a:bodyPr/>
          <a:lstStyle>
            <a:lvl1pPr>
              <a:defRPr/>
            </a:lvl1pPr>
          </a:lstStyle>
          <a:p>
            <a:fld id="{C5F4ABB9-E246-483F-91CE-C7808E695AEB}" type="slidenum">
              <a:rPr lang="ja-JP" altLang="en-US"/>
              <a:pPr/>
              <a:t>‹#›</a:t>
            </a:fld>
            <a:endParaRPr lang="ja-JP" altLang="en-US"/>
          </a:p>
        </p:txBody>
      </p:sp>
    </p:spTree>
    <p:extLst>
      <p:ext uri="{BB962C8B-B14F-4D97-AF65-F5344CB8AC3E}">
        <p14:creationId xmlns:p14="http://schemas.microsoft.com/office/powerpoint/2010/main" val="2762005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lstStyle>
            <a:lvl1pPr algn="ctr">
              <a:defRPr sz="4600" b="0" cap="none" baseline="0"/>
            </a:lvl1pPr>
          </a:lstStyle>
          <a:p>
            <a:r>
              <a:rPr lang="ja-JP" altLang="en-US"/>
              <a:t>マスタ タイトルの書式設定</a:t>
            </a:r>
            <a:endParaRPr/>
          </a:p>
        </p:txBody>
      </p:sp>
      <p:sp>
        <p:nvSpPr>
          <p:cNvPr id="3" name="Text Placeholder 2"/>
          <p:cNvSpPr>
            <a:spLocks noGrp="1"/>
          </p:cNvSpPr>
          <p:nvPr>
            <p:ph type="body" idx="1"/>
          </p:nvPr>
        </p:nvSpPr>
        <p:spPr>
          <a:xfrm>
            <a:off x="549275" y="3736005"/>
            <a:ext cx="8056563" cy="1500187"/>
          </a:xfrm>
        </p:spPr>
        <p:txBody>
          <a:bodyPr>
            <a:normAutofit/>
          </a:bodyPr>
          <a:lstStyle>
            <a:lvl1pPr marL="0" indent="0" algn="ctr">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Date Placeholder 3"/>
          <p:cNvSpPr>
            <a:spLocks noGrp="1"/>
          </p:cNvSpPr>
          <p:nvPr>
            <p:ph type="dt" sz="half" idx="10"/>
          </p:nvPr>
        </p:nvSpPr>
        <p:spPr/>
        <p:txBody>
          <a:bodyPr/>
          <a:lstStyle>
            <a:lvl1pPr>
              <a:defRPr/>
            </a:lvl1pPr>
          </a:lstStyle>
          <a:p>
            <a:pPr>
              <a:defRPr/>
            </a:pPr>
            <a:fld id="{6C117E1C-2453-4A1C-A911-7AA7F97305A8}" type="datetime1">
              <a:rPr lang="ja-JP" altLang="en-US"/>
              <a:pPr>
                <a:defRPr/>
              </a:pPr>
              <a:t>2023/6/12</a:t>
            </a:fld>
            <a:endParaRPr lang="ja-JP" altLang="en-US" dirty="0"/>
          </a:p>
        </p:txBody>
      </p:sp>
      <p:sp>
        <p:nvSpPr>
          <p:cNvPr id="5" name="Footer Placeholder 4"/>
          <p:cNvSpPr>
            <a:spLocks noGrp="1"/>
          </p:cNvSpPr>
          <p:nvPr>
            <p:ph type="ftr" sz="quarter" idx="11"/>
          </p:nvPr>
        </p:nvSpPr>
        <p:spPr/>
        <p:txBody>
          <a:bodyPr/>
          <a:lstStyle>
            <a:lvl1pPr>
              <a:defRPr/>
            </a:lvl1pPr>
          </a:lstStyle>
          <a:p>
            <a:pPr>
              <a:defRPr/>
            </a:pPr>
            <a:endParaRPr lang="ja-JP" altLang="en-US"/>
          </a:p>
        </p:txBody>
      </p:sp>
      <p:sp>
        <p:nvSpPr>
          <p:cNvPr id="6" name="Slide Number Placeholder 5"/>
          <p:cNvSpPr>
            <a:spLocks noGrp="1"/>
          </p:cNvSpPr>
          <p:nvPr>
            <p:ph type="sldNum" sz="quarter" idx="12"/>
          </p:nvPr>
        </p:nvSpPr>
        <p:spPr/>
        <p:txBody>
          <a:bodyPr/>
          <a:lstStyle>
            <a:lvl1pPr>
              <a:defRPr/>
            </a:lvl1pPr>
          </a:lstStyle>
          <a:p>
            <a:fld id="{EB5B7A39-F4F1-4273-87E1-DC405E30EBCA}" type="slidenum">
              <a:rPr lang="ja-JP" altLang="en-US"/>
              <a:pPr/>
              <a:t>‹#›</a:t>
            </a:fld>
            <a:endParaRPr lang="ja-JP" altLang="en-US"/>
          </a:p>
        </p:txBody>
      </p:sp>
    </p:spTree>
    <p:extLst>
      <p:ext uri="{BB962C8B-B14F-4D97-AF65-F5344CB8AC3E}">
        <p14:creationId xmlns:p14="http://schemas.microsoft.com/office/powerpoint/2010/main" val="1733419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ja-JP" altLang="en-US"/>
              <a:t>マスタ タイトルの書式設定</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a:p>
        </p:txBody>
      </p:sp>
      <p:sp>
        <p:nvSpPr>
          <p:cNvPr id="5" name="Date Placeholder 3"/>
          <p:cNvSpPr>
            <a:spLocks noGrp="1"/>
          </p:cNvSpPr>
          <p:nvPr>
            <p:ph type="dt" sz="half" idx="10"/>
          </p:nvPr>
        </p:nvSpPr>
        <p:spPr/>
        <p:txBody>
          <a:bodyPr/>
          <a:lstStyle>
            <a:lvl1pPr>
              <a:defRPr/>
            </a:lvl1pPr>
          </a:lstStyle>
          <a:p>
            <a:pPr>
              <a:defRPr/>
            </a:pPr>
            <a:fld id="{B184C51A-CE15-4CEE-B3D0-AD1F0CA05856}" type="datetime1">
              <a:rPr lang="ja-JP" altLang="en-US"/>
              <a:pPr>
                <a:defRPr/>
              </a:pPr>
              <a:t>2023/6/12</a:t>
            </a:fld>
            <a:endParaRPr lang="ja-JP" altLang="en-US" dirty="0"/>
          </a:p>
        </p:txBody>
      </p:sp>
      <p:sp>
        <p:nvSpPr>
          <p:cNvPr id="6" name="Footer Placeholder 4"/>
          <p:cNvSpPr>
            <a:spLocks noGrp="1"/>
          </p:cNvSpPr>
          <p:nvPr>
            <p:ph type="ftr" sz="quarter" idx="11"/>
          </p:nvPr>
        </p:nvSpPr>
        <p:spPr/>
        <p:txBody>
          <a:bodyPr/>
          <a:lstStyle>
            <a:lvl1pPr>
              <a:defRPr/>
            </a:lvl1pPr>
          </a:lstStyle>
          <a:p>
            <a:pPr>
              <a:defRPr/>
            </a:pPr>
            <a:endParaRPr lang="ja-JP" altLang="en-US"/>
          </a:p>
        </p:txBody>
      </p:sp>
      <p:sp>
        <p:nvSpPr>
          <p:cNvPr id="7" name="Slide Number Placeholder 5"/>
          <p:cNvSpPr>
            <a:spLocks noGrp="1"/>
          </p:cNvSpPr>
          <p:nvPr>
            <p:ph type="sldNum" sz="quarter" idx="12"/>
          </p:nvPr>
        </p:nvSpPr>
        <p:spPr/>
        <p:txBody>
          <a:bodyPr/>
          <a:lstStyle>
            <a:lvl1pPr>
              <a:defRPr/>
            </a:lvl1pPr>
          </a:lstStyle>
          <a:p>
            <a:fld id="{01703296-1078-41CF-BCEE-D0214E26FDE8}" type="slidenum">
              <a:rPr lang="ja-JP" altLang="en-US"/>
              <a:pPr/>
              <a:t>‹#›</a:t>
            </a:fld>
            <a:endParaRPr lang="ja-JP" altLang="en-US"/>
          </a:p>
        </p:txBody>
      </p:sp>
    </p:spTree>
    <p:extLst>
      <p:ext uri="{BB962C8B-B14F-4D97-AF65-F5344CB8AC3E}">
        <p14:creationId xmlns:p14="http://schemas.microsoft.com/office/powerpoint/2010/main" val="40264028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ja-JP" altLang="en-US"/>
              <a:t>マスタ タイトルの書式設定</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a:p>
        </p:txBody>
      </p:sp>
      <p:sp>
        <p:nvSpPr>
          <p:cNvPr id="7" name="Date Placeholder 3"/>
          <p:cNvSpPr>
            <a:spLocks noGrp="1"/>
          </p:cNvSpPr>
          <p:nvPr>
            <p:ph type="dt" sz="half" idx="10"/>
          </p:nvPr>
        </p:nvSpPr>
        <p:spPr/>
        <p:txBody>
          <a:bodyPr/>
          <a:lstStyle>
            <a:lvl1pPr>
              <a:defRPr/>
            </a:lvl1pPr>
          </a:lstStyle>
          <a:p>
            <a:pPr>
              <a:defRPr/>
            </a:pPr>
            <a:fld id="{99F92CDE-CDF9-4A5E-A0DD-508694C0AA73}" type="datetime1">
              <a:rPr lang="ja-JP" altLang="en-US"/>
              <a:pPr>
                <a:defRPr/>
              </a:pPr>
              <a:t>2023/6/12</a:t>
            </a:fld>
            <a:endParaRPr lang="ja-JP" altLang="en-US" dirty="0"/>
          </a:p>
        </p:txBody>
      </p:sp>
      <p:sp>
        <p:nvSpPr>
          <p:cNvPr id="8" name="Footer Placeholder 4"/>
          <p:cNvSpPr>
            <a:spLocks noGrp="1"/>
          </p:cNvSpPr>
          <p:nvPr>
            <p:ph type="ftr" sz="quarter" idx="11"/>
          </p:nvPr>
        </p:nvSpPr>
        <p:spPr/>
        <p:txBody>
          <a:bodyPr/>
          <a:lstStyle>
            <a:lvl1pPr>
              <a:defRPr/>
            </a:lvl1pPr>
          </a:lstStyle>
          <a:p>
            <a:pPr>
              <a:defRPr/>
            </a:pPr>
            <a:endParaRPr lang="ja-JP" altLang="en-US"/>
          </a:p>
        </p:txBody>
      </p:sp>
      <p:sp>
        <p:nvSpPr>
          <p:cNvPr id="9" name="Slide Number Placeholder 5"/>
          <p:cNvSpPr>
            <a:spLocks noGrp="1"/>
          </p:cNvSpPr>
          <p:nvPr>
            <p:ph type="sldNum" sz="quarter" idx="12"/>
          </p:nvPr>
        </p:nvSpPr>
        <p:spPr/>
        <p:txBody>
          <a:bodyPr/>
          <a:lstStyle>
            <a:lvl1pPr>
              <a:defRPr/>
            </a:lvl1pPr>
          </a:lstStyle>
          <a:p>
            <a:fld id="{067C2E3C-422D-4C2E-9ECC-873B6806F682}" type="slidenum">
              <a:rPr lang="ja-JP" altLang="en-US"/>
              <a:pPr/>
              <a:t>‹#›</a:t>
            </a:fld>
            <a:endParaRPr lang="ja-JP" altLang="en-US"/>
          </a:p>
        </p:txBody>
      </p:sp>
    </p:spTree>
    <p:extLst>
      <p:ext uri="{BB962C8B-B14F-4D97-AF65-F5344CB8AC3E}">
        <p14:creationId xmlns:p14="http://schemas.microsoft.com/office/powerpoint/2010/main" val="2895765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 タイトルの書式設定</a:t>
            </a:r>
            <a:endParaRPr/>
          </a:p>
        </p:txBody>
      </p:sp>
      <p:sp>
        <p:nvSpPr>
          <p:cNvPr id="3" name="Date Placeholder 3"/>
          <p:cNvSpPr>
            <a:spLocks noGrp="1"/>
          </p:cNvSpPr>
          <p:nvPr>
            <p:ph type="dt" sz="half" idx="10"/>
          </p:nvPr>
        </p:nvSpPr>
        <p:spPr/>
        <p:txBody>
          <a:bodyPr/>
          <a:lstStyle>
            <a:lvl1pPr>
              <a:defRPr/>
            </a:lvl1pPr>
          </a:lstStyle>
          <a:p>
            <a:pPr>
              <a:defRPr/>
            </a:pPr>
            <a:fld id="{59DE6D7F-9C2C-40A0-9BFA-23EB03CE0452}" type="datetime1">
              <a:rPr lang="ja-JP" altLang="en-US"/>
              <a:pPr>
                <a:defRPr/>
              </a:pPr>
              <a:t>2023/6/12</a:t>
            </a:fld>
            <a:endParaRPr lang="ja-JP" altLang="en-US" dirty="0"/>
          </a:p>
        </p:txBody>
      </p:sp>
      <p:sp>
        <p:nvSpPr>
          <p:cNvPr id="4" name="Footer Placeholder 4"/>
          <p:cNvSpPr>
            <a:spLocks noGrp="1"/>
          </p:cNvSpPr>
          <p:nvPr>
            <p:ph type="ftr" sz="quarter" idx="11"/>
          </p:nvPr>
        </p:nvSpPr>
        <p:spPr/>
        <p:txBody>
          <a:bodyPr/>
          <a:lstStyle>
            <a:lvl1pPr>
              <a:defRPr/>
            </a:lvl1pPr>
          </a:lstStyle>
          <a:p>
            <a:pPr>
              <a:defRPr/>
            </a:pPr>
            <a:endParaRPr lang="ja-JP" altLang="en-US"/>
          </a:p>
        </p:txBody>
      </p:sp>
      <p:sp>
        <p:nvSpPr>
          <p:cNvPr id="5" name="Slide Number Placeholder 5"/>
          <p:cNvSpPr>
            <a:spLocks noGrp="1"/>
          </p:cNvSpPr>
          <p:nvPr>
            <p:ph type="sldNum" sz="quarter" idx="12"/>
          </p:nvPr>
        </p:nvSpPr>
        <p:spPr/>
        <p:txBody>
          <a:bodyPr/>
          <a:lstStyle>
            <a:lvl1pPr>
              <a:defRPr/>
            </a:lvl1pPr>
          </a:lstStyle>
          <a:p>
            <a:fld id="{6CDE05A8-04F7-42D2-86E1-98A0C592374B}" type="slidenum">
              <a:rPr lang="ja-JP" altLang="en-US"/>
              <a:pPr/>
              <a:t>‹#›</a:t>
            </a:fld>
            <a:endParaRPr lang="ja-JP" altLang="en-US"/>
          </a:p>
        </p:txBody>
      </p:sp>
    </p:spTree>
    <p:extLst>
      <p:ext uri="{BB962C8B-B14F-4D97-AF65-F5344CB8AC3E}">
        <p14:creationId xmlns:p14="http://schemas.microsoft.com/office/powerpoint/2010/main" val="2282769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ECE5CE3-0F18-466E-8AC3-79DC22D0E84B}" type="datetime1">
              <a:rPr lang="ja-JP" altLang="en-US"/>
              <a:pPr>
                <a:defRPr/>
              </a:pPr>
              <a:t>2023/6/12</a:t>
            </a:fld>
            <a:endParaRPr lang="ja-JP" altLang="en-US" dirty="0"/>
          </a:p>
        </p:txBody>
      </p:sp>
      <p:sp>
        <p:nvSpPr>
          <p:cNvPr id="3" name="Footer Placeholder 4"/>
          <p:cNvSpPr>
            <a:spLocks noGrp="1"/>
          </p:cNvSpPr>
          <p:nvPr>
            <p:ph type="ftr" sz="quarter" idx="11"/>
          </p:nvPr>
        </p:nvSpPr>
        <p:spPr/>
        <p:txBody>
          <a:bodyPr/>
          <a:lstStyle>
            <a:lvl1pPr>
              <a:defRPr/>
            </a:lvl1pPr>
          </a:lstStyle>
          <a:p>
            <a:pPr>
              <a:defRPr/>
            </a:pPr>
            <a:endParaRPr lang="ja-JP" altLang="en-US"/>
          </a:p>
        </p:txBody>
      </p:sp>
      <p:sp>
        <p:nvSpPr>
          <p:cNvPr id="4" name="Slide Number Placeholder 5"/>
          <p:cNvSpPr>
            <a:spLocks noGrp="1"/>
          </p:cNvSpPr>
          <p:nvPr>
            <p:ph type="sldNum" sz="quarter" idx="12"/>
          </p:nvPr>
        </p:nvSpPr>
        <p:spPr/>
        <p:txBody>
          <a:bodyPr/>
          <a:lstStyle>
            <a:lvl1pPr>
              <a:defRPr/>
            </a:lvl1pPr>
          </a:lstStyle>
          <a:p>
            <a:fld id="{AEFF3E3C-13C6-44BA-9A74-9ABCA0289EA4}" type="slidenum">
              <a:rPr lang="ja-JP" altLang="en-US"/>
              <a:pPr/>
              <a:t>‹#›</a:t>
            </a:fld>
            <a:endParaRPr lang="ja-JP" altLang="en-US"/>
          </a:p>
        </p:txBody>
      </p:sp>
    </p:spTree>
    <p:extLst>
      <p:ext uri="{BB962C8B-B14F-4D97-AF65-F5344CB8AC3E}">
        <p14:creationId xmlns:p14="http://schemas.microsoft.com/office/powerpoint/2010/main" val="1392180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8EC9E69-2F56-4FD1-86B7-48CF21AF57E0}" type="datetimeFigureOut">
              <a:rPr kumimoji="1" lang="ja-JP" altLang="en-US" smtClean="0"/>
              <a:t>2023/6/12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3D0E24-34ED-4DFF-8E6E-BCE9B89014C2}" type="slidenum">
              <a:rPr kumimoji="1" lang="ja-JP" altLang="en-US" smtClean="0"/>
              <a:t>‹#›</a:t>
            </a:fld>
            <a:endParaRPr kumimoji="1" lang="ja-JP" altLang="en-US"/>
          </a:p>
        </p:txBody>
      </p:sp>
    </p:spTree>
    <p:extLst>
      <p:ext uri="{BB962C8B-B14F-4D97-AF65-F5344CB8AC3E}">
        <p14:creationId xmlns:p14="http://schemas.microsoft.com/office/powerpoint/2010/main" val="893411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lstStyle>
            <a:lvl1pPr algn="ctr">
              <a:defRPr sz="3600" b="0"/>
            </a:lvl1pPr>
          </a:lstStyle>
          <a:p>
            <a:r>
              <a:rPr lang="ja-JP" altLang="en-US"/>
              <a:t>マスタ タイトルの書式設定</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Date Placeholder 3"/>
          <p:cNvSpPr>
            <a:spLocks noGrp="1"/>
          </p:cNvSpPr>
          <p:nvPr>
            <p:ph type="dt" sz="half" idx="10"/>
          </p:nvPr>
        </p:nvSpPr>
        <p:spPr/>
        <p:txBody>
          <a:bodyPr/>
          <a:lstStyle>
            <a:lvl1pPr>
              <a:defRPr/>
            </a:lvl1pPr>
          </a:lstStyle>
          <a:p>
            <a:pPr>
              <a:defRPr/>
            </a:pPr>
            <a:fld id="{8758574A-9DFF-46F1-AB16-FBC2714AA1D5}" type="datetime1">
              <a:rPr lang="ja-JP" altLang="en-US"/>
              <a:pPr>
                <a:defRPr/>
              </a:pPr>
              <a:t>2023/6/12</a:t>
            </a:fld>
            <a:endParaRPr lang="ja-JP" altLang="en-US" dirty="0"/>
          </a:p>
        </p:txBody>
      </p:sp>
      <p:sp>
        <p:nvSpPr>
          <p:cNvPr id="6" name="Footer Placeholder 4"/>
          <p:cNvSpPr>
            <a:spLocks noGrp="1"/>
          </p:cNvSpPr>
          <p:nvPr>
            <p:ph type="ftr" sz="quarter" idx="11"/>
          </p:nvPr>
        </p:nvSpPr>
        <p:spPr/>
        <p:txBody>
          <a:bodyPr/>
          <a:lstStyle>
            <a:lvl1pPr>
              <a:defRPr/>
            </a:lvl1pPr>
          </a:lstStyle>
          <a:p>
            <a:pPr>
              <a:defRPr/>
            </a:pPr>
            <a:endParaRPr lang="ja-JP" altLang="en-US"/>
          </a:p>
        </p:txBody>
      </p:sp>
      <p:sp>
        <p:nvSpPr>
          <p:cNvPr id="7" name="Slide Number Placeholder 5"/>
          <p:cNvSpPr>
            <a:spLocks noGrp="1"/>
          </p:cNvSpPr>
          <p:nvPr>
            <p:ph type="sldNum" sz="quarter" idx="12"/>
          </p:nvPr>
        </p:nvSpPr>
        <p:spPr/>
        <p:txBody>
          <a:bodyPr/>
          <a:lstStyle>
            <a:lvl1pPr>
              <a:defRPr/>
            </a:lvl1pPr>
          </a:lstStyle>
          <a:p>
            <a:fld id="{D7781147-DCCB-4AB2-AAC3-54FA809C9510}" type="slidenum">
              <a:rPr lang="ja-JP" altLang="en-US"/>
              <a:pPr/>
              <a:t>‹#›</a:t>
            </a:fld>
            <a:endParaRPr lang="ja-JP" altLang="en-US"/>
          </a:p>
        </p:txBody>
      </p:sp>
    </p:spTree>
    <p:extLst>
      <p:ext uri="{BB962C8B-B14F-4D97-AF65-F5344CB8AC3E}">
        <p14:creationId xmlns:p14="http://schemas.microsoft.com/office/powerpoint/2010/main" val="19362559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タイトルと図">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lstStyle>
            <a:lvl1pPr algn="ctr">
              <a:defRPr sz="3600" b="0"/>
            </a:lvl1pPr>
          </a:lstStyle>
          <a:p>
            <a:r>
              <a:rPr lang="ja-JP" altLang="en-US"/>
              <a:t>マスタ タイトルの書式設定</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dirty="0"/>
              <a:t>アイコンをクリックして図を追加</a:t>
            </a:r>
            <a:endParaRPr noProof="0" dirty="0"/>
          </a:p>
        </p:txBody>
      </p:sp>
      <p:sp>
        <p:nvSpPr>
          <p:cNvPr id="5" name="Date Placeholder 3"/>
          <p:cNvSpPr>
            <a:spLocks noGrp="1"/>
          </p:cNvSpPr>
          <p:nvPr>
            <p:ph type="dt" sz="half" idx="10"/>
          </p:nvPr>
        </p:nvSpPr>
        <p:spPr/>
        <p:txBody>
          <a:bodyPr/>
          <a:lstStyle>
            <a:lvl1pPr>
              <a:defRPr/>
            </a:lvl1pPr>
          </a:lstStyle>
          <a:p>
            <a:pPr>
              <a:defRPr/>
            </a:pPr>
            <a:fld id="{1B370287-CCD4-48B4-A6B5-64B01A669CD4}" type="datetime1">
              <a:rPr lang="ja-JP" altLang="en-US"/>
              <a:pPr>
                <a:defRPr/>
              </a:pPr>
              <a:t>2023/6/12</a:t>
            </a:fld>
            <a:endParaRPr lang="ja-JP" altLang="en-US" dirty="0"/>
          </a:p>
        </p:txBody>
      </p:sp>
      <p:sp>
        <p:nvSpPr>
          <p:cNvPr id="6" name="Footer Placeholder 4"/>
          <p:cNvSpPr>
            <a:spLocks noGrp="1"/>
          </p:cNvSpPr>
          <p:nvPr>
            <p:ph type="ftr" sz="quarter" idx="11"/>
          </p:nvPr>
        </p:nvSpPr>
        <p:spPr/>
        <p:txBody>
          <a:bodyPr/>
          <a:lstStyle>
            <a:lvl1pPr>
              <a:defRPr/>
            </a:lvl1pPr>
          </a:lstStyle>
          <a:p>
            <a:pPr>
              <a:defRPr/>
            </a:pPr>
            <a:endParaRPr lang="ja-JP" altLang="en-US"/>
          </a:p>
        </p:txBody>
      </p:sp>
      <p:sp>
        <p:nvSpPr>
          <p:cNvPr id="7" name="Slide Number Placeholder 5"/>
          <p:cNvSpPr>
            <a:spLocks noGrp="1"/>
          </p:cNvSpPr>
          <p:nvPr>
            <p:ph type="sldNum" sz="quarter" idx="12"/>
          </p:nvPr>
        </p:nvSpPr>
        <p:spPr/>
        <p:txBody>
          <a:bodyPr/>
          <a:lstStyle>
            <a:lvl1pPr>
              <a:defRPr/>
            </a:lvl1pPr>
          </a:lstStyle>
          <a:p>
            <a:fld id="{78EA3370-199D-4C6B-9FE3-F15B39016229}" type="slidenum">
              <a:rPr lang="ja-JP" altLang="en-US"/>
              <a:pPr/>
              <a:t>‹#›</a:t>
            </a:fld>
            <a:endParaRPr lang="ja-JP" altLang="en-US"/>
          </a:p>
        </p:txBody>
      </p:sp>
    </p:spTree>
    <p:extLst>
      <p:ext uri="{BB962C8B-B14F-4D97-AF65-F5344CB8AC3E}">
        <p14:creationId xmlns:p14="http://schemas.microsoft.com/office/powerpoint/2010/main" val="26996278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 タイトルの書式設定</a:t>
            </a:r>
            <a:endParaRPr/>
          </a:p>
        </p:txBody>
      </p:sp>
      <p:sp>
        <p:nvSpPr>
          <p:cNvPr id="3" name="Vertical Text Placeholder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a:p>
        </p:txBody>
      </p:sp>
      <p:sp>
        <p:nvSpPr>
          <p:cNvPr id="4" name="Date Placeholder 3"/>
          <p:cNvSpPr>
            <a:spLocks noGrp="1"/>
          </p:cNvSpPr>
          <p:nvPr>
            <p:ph type="dt" sz="half" idx="10"/>
          </p:nvPr>
        </p:nvSpPr>
        <p:spPr/>
        <p:txBody>
          <a:bodyPr/>
          <a:lstStyle>
            <a:lvl1pPr>
              <a:defRPr/>
            </a:lvl1pPr>
          </a:lstStyle>
          <a:p>
            <a:pPr>
              <a:defRPr/>
            </a:pPr>
            <a:fld id="{24B776D1-BA91-4387-BE2A-233532BAA6A4}" type="datetime1">
              <a:rPr lang="ja-JP" altLang="en-US"/>
              <a:pPr>
                <a:defRPr/>
              </a:pPr>
              <a:t>2023/6/12</a:t>
            </a:fld>
            <a:endParaRPr lang="ja-JP" altLang="en-US" dirty="0"/>
          </a:p>
        </p:txBody>
      </p:sp>
      <p:sp>
        <p:nvSpPr>
          <p:cNvPr id="5" name="Footer Placeholder 4"/>
          <p:cNvSpPr>
            <a:spLocks noGrp="1"/>
          </p:cNvSpPr>
          <p:nvPr>
            <p:ph type="ftr" sz="quarter" idx="11"/>
          </p:nvPr>
        </p:nvSpPr>
        <p:spPr/>
        <p:txBody>
          <a:bodyPr/>
          <a:lstStyle>
            <a:lvl1pPr>
              <a:defRPr/>
            </a:lvl1pPr>
          </a:lstStyle>
          <a:p>
            <a:pPr>
              <a:defRPr/>
            </a:pPr>
            <a:endParaRPr lang="ja-JP" altLang="en-US"/>
          </a:p>
        </p:txBody>
      </p:sp>
      <p:sp>
        <p:nvSpPr>
          <p:cNvPr id="6" name="Slide Number Placeholder 5"/>
          <p:cNvSpPr>
            <a:spLocks noGrp="1"/>
          </p:cNvSpPr>
          <p:nvPr>
            <p:ph type="sldNum" sz="quarter" idx="12"/>
          </p:nvPr>
        </p:nvSpPr>
        <p:spPr/>
        <p:txBody>
          <a:bodyPr/>
          <a:lstStyle>
            <a:lvl1pPr>
              <a:defRPr/>
            </a:lvl1pPr>
          </a:lstStyle>
          <a:p>
            <a:fld id="{D6BD6692-910B-459F-AC9B-BE4B24DA346A}" type="slidenum">
              <a:rPr lang="ja-JP" altLang="en-US"/>
              <a:pPr/>
              <a:t>‹#›</a:t>
            </a:fld>
            <a:endParaRPr lang="ja-JP" altLang="en-US"/>
          </a:p>
        </p:txBody>
      </p:sp>
    </p:spTree>
    <p:extLst>
      <p:ext uri="{BB962C8B-B14F-4D97-AF65-F5344CB8AC3E}">
        <p14:creationId xmlns:p14="http://schemas.microsoft.com/office/powerpoint/2010/main" val="721398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ja-JP" altLang="en-US"/>
              <a:t>マスタ タイトルの書式設定</a:t>
            </a:r>
            <a:endParaRPr/>
          </a:p>
        </p:txBody>
      </p:sp>
      <p:sp>
        <p:nvSpPr>
          <p:cNvPr id="3" name="Vertical Text Placeholder 2"/>
          <p:cNvSpPr>
            <a:spLocks noGrp="1"/>
          </p:cNvSpPr>
          <p:nvPr>
            <p:ph type="body" orient="vert" idx="1"/>
          </p:nvPr>
        </p:nvSpPr>
        <p:spPr>
          <a:xfrm>
            <a:off x="549274" y="368301"/>
            <a:ext cx="6689726" cy="55753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a:p>
        </p:txBody>
      </p:sp>
      <p:sp>
        <p:nvSpPr>
          <p:cNvPr id="4" name="Date Placeholder 3"/>
          <p:cNvSpPr>
            <a:spLocks noGrp="1"/>
          </p:cNvSpPr>
          <p:nvPr>
            <p:ph type="dt" sz="half" idx="10"/>
          </p:nvPr>
        </p:nvSpPr>
        <p:spPr/>
        <p:txBody>
          <a:bodyPr/>
          <a:lstStyle>
            <a:lvl1pPr>
              <a:defRPr/>
            </a:lvl1pPr>
          </a:lstStyle>
          <a:p>
            <a:pPr>
              <a:defRPr/>
            </a:pPr>
            <a:fld id="{92B37295-FBB8-4766-A6C5-9F3C330168F7}" type="datetime1">
              <a:rPr lang="ja-JP" altLang="en-US"/>
              <a:pPr>
                <a:defRPr/>
              </a:pPr>
              <a:t>2023/6/12</a:t>
            </a:fld>
            <a:endParaRPr lang="ja-JP" altLang="en-US" dirty="0"/>
          </a:p>
        </p:txBody>
      </p:sp>
      <p:sp>
        <p:nvSpPr>
          <p:cNvPr id="5" name="Footer Placeholder 4"/>
          <p:cNvSpPr>
            <a:spLocks noGrp="1"/>
          </p:cNvSpPr>
          <p:nvPr>
            <p:ph type="ftr" sz="quarter" idx="11"/>
          </p:nvPr>
        </p:nvSpPr>
        <p:spPr/>
        <p:txBody>
          <a:bodyPr/>
          <a:lstStyle>
            <a:lvl1pPr>
              <a:defRPr/>
            </a:lvl1pPr>
          </a:lstStyle>
          <a:p>
            <a:pPr>
              <a:defRPr/>
            </a:pPr>
            <a:endParaRPr lang="ja-JP" altLang="en-US"/>
          </a:p>
        </p:txBody>
      </p:sp>
      <p:sp>
        <p:nvSpPr>
          <p:cNvPr id="6" name="Slide Number Placeholder 5"/>
          <p:cNvSpPr>
            <a:spLocks noGrp="1"/>
          </p:cNvSpPr>
          <p:nvPr>
            <p:ph type="sldNum" sz="quarter" idx="12"/>
          </p:nvPr>
        </p:nvSpPr>
        <p:spPr/>
        <p:txBody>
          <a:bodyPr/>
          <a:lstStyle>
            <a:lvl1pPr>
              <a:defRPr/>
            </a:lvl1pPr>
          </a:lstStyle>
          <a:p>
            <a:fld id="{22F1D0DA-7E18-48AF-A6AF-4F16BD9805EE}" type="slidenum">
              <a:rPr lang="ja-JP" altLang="en-US"/>
              <a:pPr/>
              <a:t>‹#›</a:t>
            </a:fld>
            <a:endParaRPr lang="ja-JP" altLang="en-US"/>
          </a:p>
        </p:txBody>
      </p:sp>
    </p:spTree>
    <p:extLst>
      <p:ext uri="{BB962C8B-B14F-4D97-AF65-F5344CB8AC3E}">
        <p14:creationId xmlns:p14="http://schemas.microsoft.com/office/powerpoint/2010/main" val="1384663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8EC9E69-2F56-4FD1-86B7-48CF21AF57E0}" type="datetimeFigureOut">
              <a:rPr kumimoji="1" lang="ja-JP" altLang="en-US" smtClean="0"/>
              <a:t>2023/6/12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3D0E24-34ED-4DFF-8E6E-BCE9B89014C2}" type="slidenum">
              <a:rPr kumimoji="1" lang="ja-JP" altLang="en-US" smtClean="0"/>
              <a:t>‹#›</a:t>
            </a:fld>
            <a:endParaRPr kumimoji="1" lang="ja-JP" altLang="en-US"/>
          </a:p>
        </p:txBody>
      </p:sp>
    </p:spTree>
    <p:extLst>
      <p:ext uri="{BB962C8B-B14F-4D97-AF65-F5344CB8AC3E}">
        <p14:creationId xmlns:p14="http://schemas.microsoft.com/office/powerpoint/2010/main" val="1419722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8EC9E69-2F56-4FD1-86B7-48CF21AF57E0}" type="datetimeFigureOut">
              <a:rPr kumimoji="1" lang="ja-JP" altLang="en-US" smtClean="0"/>
              <a:t>2023/6/12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93D0E24-34ED-4DFF-8E6E-BCE9B89014C2}" type="slidenum">
              <a:rPr kumimoji="1" lang="ja-JP" altLang="en-US" smtClean="0"/>
              <a:t>‹#›</a:t>
            </a:fld>
            <a:endParaRPr kumimoji="1" lang="ja-JP" altLang="en-US"/>
          </a:p>
        </p:txBody>
      </p:sp>
    </p:spTree>
    <p:extLst>
      <p:ext uri="{BB962C8B-B14F-4D97-AF65-F5344CB8AC3E}">
        <p14:creationId xmlns:p14="http://schemas.microsoft.com/office/powerpoint/2010/main" val="459583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8EC9E69-2F56-4FD1-86B7-48CF21AF57E0}" type="datetimeFigureOut">
              <a:rPr kumimoji="1" lang="ja-JP" altLang="en-US" smtClean="0"/>
              <a:t>2023/6/12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93D0E24-34ED-4DFF-8E6E-BCE9B89014C2}" type="slidenum">
              <a:rPr kumimoji="1" lang="ja-JP" altLang="en-US" smtClean="0"/>
              <a:t>‹#›</a:t>
            </a:fld>
            <a:endParaRPr kumimoji="1" lang="ja-JP" altLang="en-US"/>
          </a:p>
        </p:txBody>
      </p:sp>
    </p:spTree>
    <p:extLst>
      <p:ext uri="{BB962C8B-B14F-4D97-AF65-F5344CB8AC3E}">
        <p14:creationId xmlns:p14="http://schemas.microsoft.com/office/powerpoint/2010/main" val="355369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8EC9E69-2F56-4FD1-86B7-48CF21AF57E0}" type="datetimeFigureOut">
              <a:rPr kumimoji="1" lang="ja-JP" altLang="en-US" smtClean="0"/>
              <a:t>2023/6/12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93D0E24-34ED-4DFF-8E6E-BCE9B89014C2}" type="slidenum">
              <a:rPr kumimoji="1" lang="ja-JP" altLang="en-US" smtClean="0"/>
              <a:t>‹#›</a:t>
            </a:fld>
            <a:endParaRPr kumimoji="1" lang="ja-JP" altLang="en-US"/>
          </a:p>
        </p:txBody>
      </p:sp>
    </p:spTree>
    <p:extLst>
      <p:ext uri="{BB962C8B-B14F-4D97-AF65-F5344CB8AC3E}">
        <p14:creationId xmlns:p14="http://schemas.microsoft.com/office/powerpoint/2010/main" val="3381703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EC9E69-2F56-4FD1-86B7-48CF21AF57E0}" type="datetimeFigureOut">
              <a:rPr kumimoji="1" lang="ja-JP" altLang="en-US" smtClean="0"/>
              <a:t>2023/6/12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93D0E24-34ED-4DFF-8E6E-BCE9B89014C2}" type="slidenum">
              <a:rPr kumimoji="1" lang="ja-JP" altLang="en-US" smtClean="0"/>
              <a:t>‹#›</a:t>
            </a:fld>
            <a:endParaRPr kumimoji="1" lang="ja-JP" altLang="en-US"/>
          </a:p>
        </p:txBody>
      </p:sp>
    </p:spTree>
    <p:extLst>
      <p:ext uri="{BB962C8B-B14F-4D97-AF65-F5344CB8AC3E}">
        <p14:creationId xmlns:p14="http://schemas.microsoft.com/office/powerpoint/2010/main" val="1778142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8EC9E69-2F56-4FD1-86B7-48CF21AF57E0}" type="datetimeFigureOut">
              <a:rPr kumimoji="1" lang="ja-JP" altLang="en-US" smtClean="0"/>
              <a:t>2023/6/12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93D0E24-34ED-4DFF-8E6E-BCE9B89014C2}" type="slidenum">
              <a:rPr kumimoji="1" lang="ja-JP" altLang="en-US" smtClean="0"/>
              <a:t>‹#›</a:t>
            </a:fld>
            <a:endParaRPr kumimoji="1" lang="ja-JP" altLang="en-US"/>
          </a:p>
        </p:txBody>
      </p:sp>
    </p:spTree>
    <p:extLst>
      <p:ext uri="{BB962C8B-B14F-4D97-AF65-F5344CB8AC3E}">
        <p14:creationId xmlns:p14="http://schemas.microsoft.com/office/powerpoint/2010/main" val="3873937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8EC9E69-2F56-4FD1-86B7-48CF21AF57E0}" type="datetimeFigureOut">
              <a:rPr kumimoji="1" lang="ja-JP" altLang="en-US" smtClean="0"/>
              <a:t>2023/6/12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93D0E24-34ED-4DFF-8E6E-BCE9B89014C2}" type="slidenum">
              <a:rPr kumimoji="1" lang="ja-JP" altLang="en-US" smtClean="0"/>
              <a:t>‹#›</a:t>
            </a:fld>
            <a:endParaRPr kumimoji="1" lang="ja-JP" altLang="en-US"/>
          </a:p>
        </p:txBody>
      </p:sp>
    </p:spTree>
    <p:extLst>
      <p:ext uri="{BB962C8B-B14F-4D97-AF65-F5344CB8AC3E}">
        <p14:creationId xmlns:p14="http://schemas.microsoft.com/office/powerpoint/2010/main" val="3654579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EC9E69-2F56-4FD1-86B7-48CF21AF57E0}" type="datetimeFigureOut">
              <a:rPr kumimoji="1" lang="ja-JP" altLang="en-US" smtClean="0"/>
              <a:t>2023/6/12</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3D0E24-34ED-4DFF-8E6E-BCE9B89014C2}" type="slidenum">
              <a:rPr kumimoji="1" lang="ja-JP" altLang="en-US" smtClean="0"/>
              <a:t>‹#›</a:t>
            </a:fld>
            <a:endParaRPr kumimoji="1" lang="ja-JP" altLang="en-US"/>
          </a:p>
        </p:txBody>
      </p:sp>
    </p:spTree>
    <p:extLst>
      <p:ext uri="{BB962C8B-B14F-4D97-AF65-F5344CB8AC3E}">
        <p14:creationId xmlns:p14="http://schemas.microsoft.com/office/powerpoint/2010/main" val="9578176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49275" y="107950"/>
            <a:ext cx="8042275"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ja-JP" altLang="en-US"/>
              <a:t>マスタ タイトルの書式設定</a:t>
            </a:r>
          </a:p>
        </p:txBody>
      </p:sp>
      <p:sp>
        <p:nvSpPr>
          <p:cNvPr id="1027" name="Text Placeholder 2"/>
          <p:cNvSpPr>
            <a:spLocks noGrp="1"/>
          </p:cNvSpPr>
          <p:nvPr>
            <p:ph type="body" idx="1"/>
          </p:nvPr>
        </p:nvSpPr>
        <p:spPr bwMode="auto">
          <a:xfrm>
            <a:off x="549275" y="1600200"/>
            <a:ext cx="80422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Date Placeholder 3"/>
          <p:cNvSpPr>
            <a:spLocks noGrp="1"/>
          </p:cNvSpPr>
          <p:nvPr>
            <p:ph type="dt" sz="half" idx="2"/>
          </p:nvPr>
        </p:nvSpPr>
        <p:spPr>
          <a:xfrm>
            <a:off x="5629275" y="627538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latin typeface="Times New Roman" pitchFamily="18" charset="0"/>
              </a:defRPr>
            </a:lvl1pPr>
          </a:lstStyle>
          <a:p>
            <a:pPr>
              <a:defRPr/>
            </a:pPr>
            <a:fld id="{1645D2CD-7D50-405E-99F0-F1F2803F0108}" type="datetime1">
              <a:rPr lang="ja-JP" altLang="en-US"/>
              <a:pPr>
                <a:defRPr/>
              </a:pPr>
              <a:t>2023/6/12</a:t>
            </a:fld>
            <a:endParaRPr lang="ja-JP" altLang="en-US" dirty="0"/>
          </a:p>
        </p:txBody>
      </p:sp>
      <p:sp>
        <p:nvSpPr>
          <p:cNvPr id="5" name="Footer Placeholder 4"/>
          <p:cNvSpPr>
            <a:spLocks noGrp="1"/>
          </p:cNvSpPr>
          <p:nvPr>
            <p:ph type="ftr" sz="quarter" idx="3"/>
          </p:nvPr>
        </p:nvSpPr>
        <p:spPr>
          <a:xfrm>
            <a:off x="265113" y="6275388"/>
            <a:ext cx="4840287" cy="36512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bg1"/>
                </a:solidFill>
                <a:latin typeface="Times New Roman" pitchFamily="18" charset="0"/>
              </a:defRPr>
            </a:lvl1pPr>
          </a:lstStyle>
          <a:p>
            <a:pPr>
              <a:defRPr/>
            </a:pPr>
            <a:endParaRPr lang="ja-JP" altLang="en-US"/>
          </a:p>
        </p:txBody>
      </p:sp>
      <p:sp>
        <p:nvSpPr>
          <p:cNvPr id="6" name="Slide Number Placeholder 5"/>
          <p:cNvSpPr>
            <a:spLocks noGrp="1"/>
          </p:cNvSpPr>
          <p:nvPr>
            <p:ph type="sldNum" sz="quarter" idx="4"/>
          </p:nvPr>
        </p:nvSpPr>
        <p:spPr>
          <a:xfrm>
            <a:off x="7897813" y="6275388"/>
            <a:ext cx="990600" cy="365125"/>
          </a:xfrm>
          <a:prstGeom prst="rect">
            <a:avLst/>
          </a:prstGeom>
        </p:spPr>
        <p:txBody>
          <a:bodyPr vert="horz" wrap="square" lIns="91440" tIns="45720" rIns="91440" bIns="45720" numCol="1" anchor="ctr" anchorCtr="0" compatLnSpc="1">
            <a:prstTxWarp prst="textNoShape">
              <a:avLst/>
            </a:prstTxWarp>
          </a:bodyPr>
          <a:lstStyle>
            <a:lvl1pPr algn="r">
              <a:defRPr sz="3600">
                <a:solidFill>
                  <a:schemeClr val="bg1"/>
                </a:solidFill>
                <a:latin typeface="Times New Roman" panose="02020603050405020304" pitchFamily="18" charset="0"/>
              </a:defRPr>
            </a:lvl1pPr>
          </a:lstStyle>
          <a:p>
            <a:fld id="{0CECAE5E-6526-4130-9641-03CF83C216B6}" type="slidenum">
              <a:rPr lang="ja-JP" altLang="en-US"/>
              <a:pPr/>
              <a:t>‹#›</a:t>
            </a:fld>
            <a:endParaRPr lang="ja-JP" altLang="en-US"/>
          </a:p>
        </p:txBody>
      </p:sp>
    </p:spTree>
    <p:extLst>
      <p:ext uri="{BB962C8B-B14F-4D97-AF65-F5344CB8AC3E}">
        <p14:creationId xmlns:p14="http://schemas.microsoft.com/office/powerpoint/2010/main" val="39079956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0" fontAlgn="base" hangingPunct="0">
        <a:spcBef>
          <a:spcPct val="0"/>
        </a:spcBef>
        <a:spcAft>
          <a:spcPct val="0"/>
        </a:spcAft>
        <a:defRPr kumimoji="1" sz="4600" kern="1200">
          <a:solidFill>
            <a:schemeClr val="accent1"/>
          </a:solidFill>
          <a:latin typeface="Times New Roman" pitchFamily="18" charset="0"/>
          <a:ea typeface="+mj-ea"/>
          <a:cs typeface="ＭＳ Ｐゴシック" pitchFamily="50" charset="-128"/>
        </a:defRPr>
      </a:lvl1pPr>
      <a:lvl2pPr algn="ctr" rtl="0" eaLnBrk="0" fontAlgn="base" hangingPunct="0">
        <a:spcBef>
          <a:spcPct val="0"/>
        </a:spcBef>
        <a:spcAft>
          <a:spcPct val="0"/>
        </a:spcAft>
        <a:defRPr kumimoji="1" sz="4600">
          <a:solidFill>
            <a:schemeClr val="accent1"/>
          </a:solidFill>
          <a:latin typeface="Times New Roman" pitchFamily="18" charset="0"/>
          <a:ea typeface="ＭＳ Ｐゴシック" pitchFamily="50" charset="-128"/>
          <a:cs typeface="ＭＳ Ｐゴシック" pitchFamily="50" charset="-128"/>
        </a:defRPr>
      </a:lvl2pPr>
      <a:lvl3pPr algn="ctr" rtl="0" eaLnBrk="0" fontAlgn="base" hangingPunct="0">
        <a:spcBef>
          <a:spcPct val="0"/>
        </a:spcBef>
        <a:spcAft>
          <a:spcPct val="0"/>
        </a:spcAft>
        <a:defRPr kumimoji="1" sz="4600">
          <a:solidFill>
            <a:schemeClr val="accent1"/>
          </a:solidFill>
          <a:latin typeface="Times New Roman" pitchFamily="18" charset="0"/>
          <a:ea typeface="ＭＳ Ｐゴシック" pitchFamily="50" charset="-128"/>
          <a:cs typeface="ＭＳ Ｐゴシック" pitchFamily="50" charset="-128"/>
        </a:defRPr>
      </a:lvl3pPr>
      <a:lvl4pPr algn="ctr" rtl="0" eaLnBrk="0" fontAlgn="base" hangingPunct="0">
        <a:spcBef>
          <a:spcPct val="0"/>
        </a:spcBef>
        <a:spcAft>
          <a:spcPct val="0"/>
        </a:spcAft>
        <a:defRPr kumimoji="1" sz="4600">
          <a:solidFill>
            <a:schemeClr val="accent1"/>
          </a:solidFill>
          <a:latin typeface="Times New Roman" pitchFamily="18" charset="0"/>
          <a:ea typeface="ＭＳ Ｐゴシック" pitchFamily="50" charset="-128"/>
          <a:cs typeface="ＭＳ Ｐゴシック" pitchFamily="50" charset="-128"/>
        </a:defRPr>
      </a:lvl4pPr>
      <a:lvl5pPr algn="ctr" rtl="0" eaLnBrk="0" fontAlgn="base" hangingPunct="0">
        <a:spcBef>
          <a:spcPct val="0"/>
        </a:spcBef>
        <a:spcAft>
          <a:spcPct val="0"/>
        </a:spcAft>
        <a:defRPr kumimoji="1" sz="4600">
          <a:solidFill>
            <a:schemeClr val="accent1"/>
          </a:solidFill>
          <a:latin typeface="Times New Roman" pitchFamily="18" charset="0"/>
          <a:ea typeface="ＭＳ Ｐゴシック" pitchFamily="50" charset="-128"/>
          <a:cs typeface="ＭＳ Ｐゴシック" pitchFamily="50" charset="-128"/>
        </a:defRPr>
      </a:lvl5pPr>
      <a:lvl6pPr marL="457200" algn="ctr" rtl="0" fontAlgn="base">
        <a:spcBef>
          <a:spcPct val="0"/>
        </a:spcBef>
        <a:spcAft>
          <a:spcPct val="0"/>
        </a:spcAft>
        <a:defRPr kumimoji="1" sz="4600">
          <a:solidFill>
            <a:schemeClr val="accent1"/>
          </a:solidFill>
          <a:latin typeface="News Gothic MT"/>
          <a:ea typeface="ＭＳ Ｐゴシック" pitchFamily="50" charset="-128"/>
        </a:defRPr>
      </a:lvl6pPr>
      <a:lvl7pPr marL="914400" algn="ctr" rtl="0" fontAlgn="base">
        <a:spcBef>
          <a:spcPct val="0"/>
        </a:spcBef>
        <a:spcAft>
          <a:spcPct val="0"/>
        </a:spcAft>
        <a:defRPr kumimoji="1" sz="4600">
          <a:solidFill>
            <a:schemeClr val="accent1"/>
          </a:solidFill>
          <a:latin typeface="News Gothic MT"/>
          <a:ea typeface="ＭＳ Ｐゴシック" pitchFamily="50" charset="-128"/>
        </a:defRPr>
      </a:lvl7pPr>
      <a:lvl8pPr marL="1371600" algn="ctr" rtl="0" fontAlgn="base">
        <a:spcBef>
          <a:spcPct val="0"/>
        </a:spcBef>
        <a:spcAft>
          <a:spcPct val="0"/>
        </a:spcAft>
        <a:defRPr kumimoji="1" sz="4600">
          <a:solidFill>
            <a:schemeClr val="accent1"/>
          </a:solidFill>
          <a:latin typeface="News Gothic MT"/>
          <a:ea typeface="ＭＳ Ｐゴシック" pitchFamily="50" charset="-128"/>
        </a:defRPr>
      </a:lvl8pPr>
      <a:lvl9pPr marL="1828800" algn="ctr" rtl="0" fontAlgn="base">
        <a:spcBef>
          <a:spcPct val="0"/>
        </a:spcBef>
        <a:spcAft>
          <a:spcPct val="0"/>
        </a:spcAft>
        <a:defRPr kumimoji="1" sz="4600">
          <a:solidFill>
            <a:schemeClr val="accent1"/>
          </a:solidFill>
          <a:latin typeface="News Gothic MT"/>
          <a:ea typeface="ＭＳ Ｐゴシック" pitchFamily="50" charset="-128"/>
        </a:defRPr>
      </a:lvl9pPr>
    </p:titleStyle>
    <p:bodyStyle>
      <a:lvl1pPr marL="349250" indent="-349250" algn="l" rtl="0" eaLnBrk="0" fontAlgn="base" hangingPunct="0">
        <a:spcBef>
          <a:spcPts val="2000"/>
        </a:spcBef>
        <a:spcAft>
          <a:spcPct val="0"/>
        </a:spcAft>
        <a:buClr>
          <a:srgbClr val="6FB7D7"/>
        </a:buClr>
        <a:buSzPct val="110000"/>
        <a:buFont typeface="Wingdings 2" panose="05020102010507070707" pitchFamily="18" charset="2"/>
        <a:buChar char=""/>
        <a:defRPr kumimoji="1" sz="2400" kern="1200">
          <a:solidFill>
            <a:srgbClr val="595959"/>
          </a:solidFill>
          <a:latin typeface="Times New Roman" pitchFamily="18" charset="0"/>
          <a:ea typeface="+mn-ea"/>
          <a:cs typeface="ＭＳ Ｐゴシック" pitchFamily="50" charset="-128"/>
        </a:defRPr>
      </a:lvl1pPr>
      <a:lvl2pPr marL="685800" indent="-336550" algn="l" rtl="0" eaLnBrk="0" fontAlgn="base" hangingPunct="0">
        <a:spcBef>
          <a:spcPts val="600"/>
        </a:spcBef>
        <a:spcAft>
          <a:spcPct val="0"/>
        </a:spcAft>
        <a:buClr>
          <a:srgbClr val="215D77"/>
        </a:buClr>
        <a:buSzPct val="110000"/>
        <a:buFont typeface="Wingdings 2" panose="05020102010507070707" pitchFamily="18" charset="2"/>
        <a:buChar char=""/>
        <a:defRPr kumimoji="1" sz="2200" kern="1200">
          <a:solidFill>
            <a:srgbClr val="595959"/>
          </a:solidFill>
          <a:latin typeface="Times New Roman" pitchFamily="18" charset="0"/>
          <a:ea typeface="+mn-ea"/>
          <a:cs typeface="ＭＳ Ｐゴシック" pitchFamily="50" charset="-128"/>
        </a:defRPr>
      </a:lvl2pPr>
      <a:lvl3pPr marL="968375" indent="-282575" algn="l" rtl="0" eaLnBrk="0" fontAlgn="base" hangingPunct="0">
        <a:spcBef>
          <a:spcPts val="600"/>
        </a:spcBef>
        <a:spcAft>
          <a:spcPct val="0"/>
        </a:spcAft>
        <a:buClr>
          <a:srgbClr val="6FB7D7"/>
        </a:buClr>
        <a:buSzPct val="110000"/>
        <a:buFont typeface="Wingdings 2" panose="05020102010507070707" pitchFamily="18" charset="2"/>
        <a:buChar char=""/>
        <a:defRPr kumimoji="1" sz="2000" kern="1200">
          <a:solidFill>
            <a:srgbClr val="595959"/>
          </a:solidFill>
          <a:latin typeface="Times New Roman" pitchFamily="18" charset="0"/>
          <a:ea typeface="+mn-ea"/>
          <a:cs typeface="ＭＳ Ｐゴシック" pitchFamily="50" charset="-128"/>
        </a:defRPr>
      </a:lvl3pPr>
      <a:lvl4pPr marL="1263650" indent="-295275" algn="l" rtl="0" eaLnBrk="0" fontAlgn="base" hangingPunct="0">
        <a:spcBef>
          <a:spcPts val="600"/>
        </a:spcBef>
        <a:spcAft>
          <a:spcPct val="0"/>
        </a:spcAft>
        <a:buClr>
          <a:srgbClr val="215D77"/>
        </a:buClr>
        <a:buSzPct val="110000"/>
        <a:buFont typeface="Wingdings 2" panose="05020102010507070707" pitchFamily="18" charset="2"/>
        <a:buChar char=""/>
        <a:defRPr kumimoji="1" sz="2000" kern="1200">
          <a:solidFill>
            <a:srgbClr val="595959"/>
          </a:solidFill>
          <a:latin typeface="Times New Roman" pitchFamily="18" charset="0"/>
          <a:ea typeface="+mn-ea"/>
          <a:cs typeface="ＭＳ Ｐゴシック" pitchFamily="50" charset="-128"/>
        </a:defRPr>
      </a:lvl4pPr>
      <a:lvl5pPr marL="1546225" indent="-282575" algn="l" rtl="0" eaLnBrk="0" fontAlgn="base" hangingPunct="0">
        <a:spcBef>
          <a:spcPts val="600"/>
        </a:spcBef>
        <a:spcAft>
          <a:spcPct val="0"/>
        </a:spcAft>
        <a:buClr>
          <a:srgbClr val="6FB7D7"/>
        </a:buClr>
        <a:buSzPct val="110000"/>
        <a:buFont typeface="Wingdings 2" panose="05020102010507070707" pitchFamily="18" charset="2"/>
        <a:buChar char=""/>
        <a:defRPr kumimoji="1" sz="2000" kern="1200">
          <a:solidFill>
            <a:srgbClr val="595959"/>
          </a:solidFill>
          <a:latin typeface="Times New Roman" pitchFamily="18" charset="0"/>
          <a:ea typeface="+mn-ea"/>
          <a:cs typeface="ＭＳ Ｐゴシック"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9.png"/><Relationship Id="rId18" Type="http://schemas.microsoft.com/office/2007/relationships/hdphoto" Target="../media/hdphoto9.wdp"/><Relationship Id="rId26" Type="http://schemas.microsoft.com/office/2007/relationships/hdphoto" Target="../media/hdphoto13.wdp"/><Relationship Id="rId3" Type="http://schemas.openxmlformats.org/officeDocument/2006/relationships/image" Target="../media/image22.png"/><Relationship Id="rId21" Type="http://schemas.openxmlformats.org/officeDocument/2006/relationships/image" Target="../media/image33.png"/><Relationship Id="rId7" Type="http://schemas.openxmlformats.org/officeDocument/2006/relationships/image" Target="../media/image26.png"/><Relationship Id="rId12" Type="http://schemas.microsoft.com/office/2007/relationships/hdphoto" Target="../media/hdphoto6.wdp"/><Relationship Id="rId17" Type="http://schemas.openxmlformats.org/officeDocument/2006/relationships/image" Target="../media/image31.png"/><Relationship Id="rId25" Type="http://schemas.openxmlformats.org/officeDocument/2006/relationships/image" Target="../media/image35.png"/><Relationship Id="rId2" Type="http://schemas.openxmlformats.org/officeDocument/2006/relationships/image" Target="../media/image21.png"/><Relationship Id="rId16" Type="http://schemas.microsoft.com/office/2007/relationships/hdphoto" Target="../media/hdphoto8.wdp"/><Relationship Id="rId20" Type="http://schemas.microsoft.com/office/2007/relationships/hdphoto" Target="../media/hdphoto10.wdp"/><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28.png"/><Relationship Id="rId24" Type="http://schemas.microsoft.com/office/2007/relationships/hdphoto" Target="../media/hdphoto12.wdp"/><Relationship Id="rId5" Type="http://schemas.openxmlformats.org/officeDocument/2006/relationships/image" Target="../media/image24.png"/><Relationship Id="rId15" Type="http://schemas.openxmlformats.org/officeDocument/2006/relationships/image" Target="../media/image30.png"/><Relationship Id="rId23" Type="http://schemas.openxmlformats.org/officeDocument/2006/relationships/image" Target="../media/image34.png"/><Relationship Id="rId10" Type="http://schemas.microsoft.com/office/2007/relationships/hdphoto" Target="../media/hdphoto5.wdp"/><Relationship Id="rId19"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27.png"/><Relationship Id="rId14" Type="http://schemas.microsoft.com/office/2007/relationships/hdphoto" Target="../media/hdphoto7.wdp"/><Relationship Id="rId22" Type="http://schemas.microsoft.com/office/2007/relationships/hdphoto" Target="../media/hdphoto11.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microsoft.com/office/2007/relationships/hdphoto" Target="../media/hdphoto14.wdp"/><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6.png"/><Relationship Id="rId7"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13.xml"/><Relationship Id="rId6" Type="http://schemas.microsoft.com/office/2007/relationships/hdphoto" Target="../media/hdphoto14.wdp"/><Relationship Id="rId5" Type="http://schemas.openxmlformats.org/officeDocument/2006/relationships/image" Target="../media/image39.png"/><Relationship Id="rId4" Type="http://schemas.openxmlformats.org/officeDocument/2006/relationships/image" Target="../media/image47.pn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52.tmp"/><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slideLayout" Target="../slideLayouts/slideLayout13.xml"/><Relationship Id="rId4" Type="http://schemas.openxmlformats.org/officeDocument/2006/relationships/image" Target="../media/image58.wmf"/></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6.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20.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I:\PHOTOfunSTUDIO\20090402\P1070987.JPG"/>
          <p:cNvPicPr>
            <a:picLocks noChangeAspect="1" noChangeArrowheads="1"/>
          </p:cNvPicPr>
          <p:nvPr/>
        </p:nvPicPr>
        <p:blipFill>
          <a:blip r:embed="rId2">
            <a:extLst>
              <a:ext uri="{28A0092B-C50C-407E-A947-70E740481C1C}">
                <a14:useLocalDpi xmlns:a14="http://schemas.microsoft.com/office/drawing/2010/main" val="0"/>
              </a:ext>
            </a:extLst>
          </a:blip>
          <a:srcRect t="-93" b="9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角丸四角形 1"/>
          <p:cNvSpPr/>
          <p:nvPr/>
        </p:nvSpPr>
        <p:spPr>
          <a:xfrm>
            <a:off x="307570" y="1304121"/>
            <a:ext cx="8528859" cy="2018370"/>
          </a:xfrm>
          <a:prstGeom prst="round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23" name="タイトル 1"/>
          <p:cNvSpPr>
            <a:spLocks noGrp="1"/>
          </p:cNvSpPr>
          <p:nvPr>
            <p:ph type="ctrTitle"/>
          </p:nvPr>
        </p:nvSpPr>
        <p:spPr>
          <a:xfrm>
            <a:off x="308379" y="2662280"/>
            <a:ext cx="8528050" cy="1498600"/>
          </a:xfrm>
        </p:spPr>
        <p:txBody>
          <a:bodyPr>
            <a:noAutofit/>
          </a:bodyPr>
          <a:lstStyle/>
          <a:p>
            <a:pPr>
              <a:buClr>
                <a:srgbClr val="6FB7D7"/>
              </a:buClr>
              <a:defRPr/>
            </a:pPr>
            <a:r>
              <a:rPr lang="ja-JP" altLang="en-US" sz="2800" b="1" dirty="0">
                <a:solidFill>
                  <a:schemeClr val="bg1"/>
                </a:solidFill>
                <a:effectLst>
                  <a:outerShdw blurRad="38100" dist="38100" dir="2700000" algn="tl">
                    <a:srgbClr val="000000">
                      <a:alpha val="43137"/>
                    </a:srgbClr>
                  </a:outerShdw>
                </a:effectLst>
                <a:latin typeface="+mn-ea"/>
                <a:ea typeface="+mn-ea"/>
                <a:cs typeface="Times New Roman" panose="02020603050405020304" pitchFamily="18" charset="0"/>
              </a:rPr>
              <a:t>底生動物群集の多様性回復技術としての</a:t>
            </a:r>
            <a:br>
              <a:rPr lang="ja-JP" altLang="en-US" sz="2800" b="1" dirty="0">
                <a:solidFill>
                  <a:schemeClr val="bg1"/>
                </a:solidFill>
                <a:effectLst>
                  <a:outerShdw blurRad="38100" dist="38100" dir="2700000" algn="tl">
                    <a:srgbClr val="000000">
                      <a:alpha val="43137"/>
                    </a:srgbClr>
                  </a:outerShdw>
                </a:effectLst>
                <a:latin typeface="+mn-ea"/>
                <a:ea typeface="+mn-ea"/>
                <a:cs typeface="Times New Roman" panose="02020603050405020304" pitchFamily="18" charset="0"/>
              </a:rPr>
            </a:br>
            <a:r>
              <a:rPr lang="ja-JP" altLang="en-US" sz="2800" b="1" dirty="0">
                <a:solidFill>
                  <a:schemeClr val="bg1"/>
                </a:solidFill>
                <a:effectLst>
                  <a:outerShdw blurRad="38100" dist="38100" dir="2700000" algn="tl">
                    <a:srgbClr val="000000">
                      <a:alpha val="43137"/>
                    </a:srgbClr>
                  </a:outerShdw>
                </a:effectLst>
                <a:latin typeface="+mn-ea"/>
                <a:ea typeface="+mn-ea"/>
                <a:cs typeface="Times New Roman" panose="02020603050405020304" pitchFamily="18" charset="0"/>
              </a:rPr>
              <a:t>人工基質条件</a:t>
            </a:r>
            <a:br>
              <a:rPr lang="ja-JP" altLang="en-US" sz="2800" b="1" dirty="0">
                <a:solidFill>
                  <a:schemeClr val="bg1"/>
                </a:solidFill>
                <a:effectLst>
                  <a:outerShdw blurRad="38100" dist="38100" dir="2700000" algn="tl">
                    <a:srgbClr val="000000">
                      <a:alpha val="43137"/>
                    </a:srgbClr>
                  </a:outerShdw>
                </a:effectLst>
                <a:latin typeface="+mn-ea"/>
                <a:ea typeface="+mn-ea"/>
                <a:cs typeface="Times New Roman" panose="02020603050405020304" pitchFamily="18" charset="0"/>
              </a:rPr>
            </a:br>
            <a:r>
              <a:rPr lang="en-US" altLang="ja-JP" sz="2000" dirty="0">
                <a:solidFill>
                  <a:schemeClr val="bg1"/>
                </a:solidFill>
                <a:effectLst>
                  <a:outerShdw blurRad="38100" dist="38100" dir="2700000" algn="tl">
                    <a:srgbClr val="000000">
                      <a:alpha val="43137"/>
                    </a:srgbClr>
                  </a:outerShdw>
                </a:effectLst>
                <a:latin typeface="Times New Roman" panose="02020603050405020304" pitchFamily="18" charset="0"/>
                <a:ea typeface="ＭＳ 明朝" pitchFamily="17" charset="-128"/>
                <a:cs typeface="Times New Roman" panose="02020603050405020304" pitchFamily="18" charset="0"/>
              </a:rPr>
              <a:t>ARTIFICIAL SUBSTRATE ENVIRONMENT AS A TECHNIQUE FOR RECOVERING THE DIVERSITY OF BENTHIC ASSEMBLAGES</a:t>
            </a:r>
            <a:br>
              <a:rPr lang="en-US" altLang="ja-JP" sz="2000" dirty="0">
                <a:solidFill>
                  <a:schemeClr val="bg1"/>
                </a:solidFill>
                <a:effectLst>
                  <a:outerShdw blurRad="38100" dist="38100" dir="2700000" algn="tl">
                    <a:srgbClr val="000000">
                      <a:alpha val="43137"/>
                    </a:srgbClr>
                  </a:outerShdw>
                </a:effectLst>
                <a:latin typeface="Times New Roman" panose="02020603050405020304" pitchFamily="18" charset="0"/>
                <a:ea typeface="ＭＳ 明朝" pitchFamily="17" charset="-128"/>
                <a:cs typeface="Times New Roman" panose="02020603050405020304" pitchFamily="18" charset="0"/>
              </a:rPr>
            </a:br>
            <a:br>
              <a:rPr lang="en-US" altLang="ja-JP" sz="2800" dirty="0">
                <a:solidFill>
                  <a:schemeClr val="bg1"/>
                </a:solidFill>
                <a:effectLst>
                  <a:outerShdw blurRad="38100" dist="38100" dir="2700000" algn="tl">
                    <a:srgbClr val="000000">
                      <a:alpha val="43137"/>
                    </a:srgbClr>
                  </a:outerShdw>
                </a:effectLst>
                <a:latin typeface="Times New Roman" panose="02020603050405020304" pitchFamily="18" charset="0"/>
                <a:ea typeface="ＭＳ 明朝" pitchFamily="17" charset="-128"/>
                <a:cs typeface="Times New Roman" panose="02020603050405020304" pitchFamily="18" charset="0"/>
              </a:rPr>
            </a:br>
            <a:br>
              <a:rPr lang="en-US" altLang="ja-JP" sz="2400" dirty="0">
                <a:solidFill>
                  <a:schemeClr val="bg1"/>
                </a:solidFill>
                <a:effectLst>
                  <a:outerShdw blurRad="38100" dist="38100" dir="2700000" algn="tl">
                    <a:srgbClr val="000000">
                      <a:alpha val="43137"/>
                    </a:srgbClr>
                  </a:outerShdw>
                </a:effectLst>
                <a:latin typeface="Times New Roman" panose="02020603050405020304" pitchFamily="18" charset="0"/>
                <a:ea typeface="ＭＳ 明朝" pitchFamily="17" charset="-128"/>
                <a:cs typeface="Times New Roman" panose="02020603050405020304" pitchFamily="18" charset="0"/>
              </a:rPr>
            </a:br>
            <a:r>
              <a:rPr lang="ja-JP" altLang="en-US" sz="2400" dirty="0">
                <a:solidFill>
                  <a:schemeClr val="bg1"/>
                </a:solidFill>
                <a:effectLst>
                  <a:outerShdw blurRad="38100" dist="38100" dir="2700000" algn="tl">
                    <a:srgbClr val="000000">
                      <a:alpha val="43137"/>
                    </a:srgbClr>
                  </a:outerShdw>
                </a:effectLst>
                <a:latin typeface="Times New Roman" panose="02020603050405020304" pitchFamily="18" charset="0"/>
                <a:ea typeface="ＭＳ 明朝" pitchFamily="17" charset="-128"/>
                <a:cs typeface="Times New Roman" panose="02020603050405020304" pitchFamily="18" charset="0"/>
              </a:rPr>
              <a:t>　</a:t>
            </a:r>
            <a:endParaRPr lang="ja-JP" altLang="en-US" sz="20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4100" name="サブタイトル 2"/>
          <p:cNvSpPr>
            <a:spLocks noGrp="1"/>
          </p:cNvSpPr>
          <p:nvPr>
            <p:ph type="subTitle" idx="1"/>
          </p:nvPr>
        </p:nvSpPr>
        <p:spPr>
          <a:xfrm>
            <a:off x="416243" y="4160880"/>
            <a:ext cx="8311514" cy="1557735"/>
          </a:xfrm>
        </p:spPr>
        <p:txBody>
          <a:bodyPr>
            <a:noAutofit/>
          </a:bodyPr>
          <a:lstStyle/>
          <a:p>
            <a:pPr>
              <a:buClr>
                <a:srgbClr val="6FB7D7"/>
              </a:buClr>
              <a:defRPr/>
            </a:pPr>
            <a:r>
              <a:rPr lang="ja-JP" alt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谷口裕美</a:t>
            </a:r>
            <a:r>
              <a:rPr lang="en-US" altLang="ja-JP" b="1" baseline="30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ja-JP" alt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・布川雅典</a:t>
            </a:r>
            <a:r>
              <a:rPr lang="en-US" altLang="ja-JP" b="1" baseline="30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ja-JP" alt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・松木悠弥</a:t>
            </a:r>
            <a:r>
              <a:rPr lang="en-US" altLang="ja-JP" b="1" baseline="30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lang="ja-JP" alt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・工藤光貴</a:t>
            </a:r>
            <a:r>
              <a:rPr lang="en-US" altLang="ja-JP" b="1" baseline="30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p>
          <a:p>
            <a:pPr>
              <a:buClr>
                <a:srgbClr val="6FB7D7"/>
              </a:buClr>
              <a:defRPr/>
            </a:pPr>
            <a:r>
              <a:rPr lang="en-US" altLang="ja-JP" b="1" baseline="30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ja-JP" alt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東海大学准教授</a:t>
            </a:r>
            <a:r>
              <a:rPr lang="en-US" altLang="ja-JP"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ja-JP" alt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ja-JP" b="1" baseline="30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ja-JP" alt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寒地土木研究所</a:t>
            </a:r>
            <a:r>
              <a:rPr lang="en-US" altLang="ja-JP"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buClr>
                <a:srgbClr val="6FB7D7"/>
              </a:buClr>
              <a:defRPr/>
            </a:pPr>
            <a:r>
              <a:rPr lang="en-US" altLang="ja-JP" b="1" baseline="30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lang="ja-JP" alt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広島大学</a:t>
            </a:r>
            <a:r>
              <a:rPr lang="en-US" altLang="ja-JP"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ja-JP" b="1" baseline="30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r>
              <a:rPr lang="ja-JP" alt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株式会社サザンテック</a:t>
            </a:r>
          </a:p>
        </p:txBody>
      </p:sp>
    </p:spTree>
    <p:extLst>
      <p:ext uri="{BB962C8B-B14F-4D97-AF65-F5344CB8AC3E}">
        <p14:creationId xmlns:p14="http://schemas.microsoft.com/office/powerpoint/2010/main" val="1855751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63310" y="111535"/>
            <a:ext cx="8042275" cy="556679"/>
          </a:xfrm>
        </p:spPr>
        <p:txBody>
          <a:bodyPr/>
          <a:lstStyle/>
          <a:p>
            <a:r>
              <a:rPr lang="ja-JP" altLang="en-US" sz="2800" dirty="0"/>
              <a:t>実験デザイン（表面積と複雑性）</a:t>
            </a:r>
            <a:endParaRPr kumimoji="1" lang="ja-JP" altLang="en-US" sz="2800" dirty="0"/>
          </a:p>
        </p:txBody>
      </p:sp>
      <p:sp>
        <p:nvSpPr>
          <p:cNvPr id="6" name="タイトル 1">
            <a:extLst>
              <a:ext uri="{FF2B5EF4-FFF2-40B4-BE49-F238E27FC236}">
                <a16:creationId xmlns:a16="http://schemas.microsoft.com/office/drawing/2014/main" id="{B12CB996-5831-43A3-9959-1C42F7C75557}"/>
              </a:ext>
            </a:extLst>
          </p:cNvPr>
          <p:cNvSpPr txBox="1">
            <a:spLocks/>
          </p:cNvSpPr>
          <p:nvPr/>
        </p:nvSpPr>
        <p:spPr bwMode="auto">
          <a:xfrm>
            <a:off x="6524656" y="5941351"/>
            <a:ext cx="2585786" cy="556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kumimoji="1" sz="4600" kern="1200">
                <a:solidFill>
                  <a:schemeClr val="accent1"/>
                </a:solidFill>
                <a:latin typeface="Times New Roman" pitchFamily="18" charset="0"/>
                <a:ea typeface="+mj-ea"/>
                <a:cs typeface="Times New Roman" pitchFamily="18" charset="0"/>
              </a:defRPr>
            </a:lvl1pPr>
            <a:lvl2pPr algn="ctr" rtl="0" eaLnBrk="0" fontAlgn="base" hangingPunct="0">
              <a:spcBef>
                <a:spcPct val="0"/>
              </a:spcBef>
              <a:spcAft>
                <a:spcPct val="0"/>
              </a:spcAft>
              <a:defRPr kumimoji="1" sz="4600">
                <a:solidFill>
                  <a:schemeClr val="accent1"/>
                </a:solidFill>
                <a:latin typeface="Times New Roman" pitchFamily="18" charset="0"/>
                <a:ea typeface="ＭＳ Ｐゴシック" pitchFamily="50" charset="-128"/>
                <a:cs typeface="ＭＳ Ｐゴシック" pitchFamily="50" charset="-128"/>
              </a:defRPr>
            </a:lvl2pPr>
            <a:lvl3pPr algn="ctr" rtl="0" eaLnBrk="0" fontAlgn="base" hangingPunct="0">
              <a:spcBef>
                <a:spcPct val="0"/>
              </a:spcBef>
              <a:spcAft>
                <a:spcPct val="0"/>
              </a:spcAft>
              <a:defRPr kumimoji="1" sz="4600">
                <a:solidFill>
                  <a:schemeClr val="accent1"/>
                </a:solidFill>
                <a:latin typeface="Times New Roman" pitchFamily="18" charset="0"/>
                <a:ea typeface="ＭＳ Ｐゴシック" pitchFamily="50" charset="-128"/>
                <a:cs typeface="ＭＳ Ｐゴシック" pitchFamily="50" charset="-128"/>
              </a:defRPr>
            </a:lvl3pPr>
            <a:lvl4pPr algn="ctr" rtl="0" eaLnBrk="0" fontAlgn="base" hangingPunct="0">
              <a:spcBef>
                <a:spcPct val="0"/>
              </a:spcBef>
              <a:spcAft>
                <a:spcPct val="0"/>
              </a:spcAft>
              <a:defRPr kumimoji="1" sz="4600">
                <a:solidFill>
                  <a:schemeClr val="accent1"/>
                </a:solidFill>
                <a:latin typeface="Times New Roman" pitchFamily="18" charset="0"/>
                <a:ea typeface="ＭＳ Ｐゴシック" pitchFamily="50" charset="-128"/>
                <a:cs typeface="ＭＳ Ｐゴシック" pitchFamily="50" charset="-128"/>
              </a:defRPr>
            </a:lvl4pPr>
            <a:lvl5pPr algn="ctr" rtl="0" eaLnBrk="0" fontAlgn="base" hangingPunct="0">
              <a:spcBef>
                <a:spcPct val="0"/>
              </a:spcBef>
              <a:spcAft>
                <a:spcPct val="0"/>
              </a:spcAft>
              <a:defRPr kumimoji="1" sz="4600">
                <a:solidFill>
                  <a:schemeClr val="accent1"/>
                </a:solidFill>
                <a:latin typeface="Times New Roman" pitchFamily="18" charset="0"/>
                <a:ea typeface="ＭＳ Ｐゴシック" pitchFamily="50" charset="-128"/>
                <a:cs typeface="ＭＳ Ｐゴシック" pitchFamily="50" charset="-128"/>
              </a:defRPr>
            </a:lvl5pPr>
            <a:lvl6pPr marL="457200" algn="ctr" rtl="0" fontAlgn="base">
              <a:spcBef>
                <a:spcPct val="0"/>
              </a:spcBef>
              <a:spcAft>
                <a:spcPct val="0"/>
              </a:spcAft>
              <a:defRPr kumimoji="1" sz="4600">
                <a:solidFill>
                  <a:schemeClr val="accent1"/>
                </a:solidFill>
                <a:latin typeface="News Gothic MT"/>
                <a:ea typeface="ＭＳ Ｐゴシック" pitchFamily="50" charset="-128"/>
              </a:defRPr>
            </a:lvl6pPr>
            <a:lvl7pPr marL="914400" algn="ctr" rtl="0" fontAlgn="base">
              <a:spcBef>
                <a:spcPct val="0"/>
              </a:spcBef>
              <a:spcAft>
                <a:spcPct val="0"/>
              </a:spcAft>
              <a:defRPr kumimoji="1" sz="4600">
                <a:solidFill>
                  <a:schemeClr val="accent1"/>
                </a:solidFill>
                <a:latin typeface="News Gothic MT"/>
                <a:ea typeface="ＭＳ Ｐゴシック" pitchFamily="50" charset="-128"/>
              </a:defRPr>
            </a:lvl7pPr>
            <a:lvl8pPr marL="1371600" algn="ctr" rtl="0" fontAlgn="base">
              <a:spcBef>
                <a:spcPct val="0"/>
              </a:spcBef>
              <a:spcAft>
                <a:spcPct val="0"/>
              </a:spcAft>
              <a:defRPr kumimoji="1" sz="4600">
                <a:solidFill>
                  <a:schemeClr val="accent1"/>
                </a:solidFill>
                <a:latin typeface="News Gothic MT"/>
                <a:ea typeface="ＭＳ Ｐゴシック" pitchFamily="50" charset="-128"/>
              </a:defRPr>
            </a:lvl8pPr>
            <a:lvl9pPr marL="1828800" algn="ctr" rtl="0" fontAlgn="base">
              <a:spcBef>
                <a:spcPct val="0"/>
              </a:spcBef>
              <a:spcAft>
                <a:spcPct val="0"/>
              </a:spcAft>
              <a:defRPr kumimoji="1" sz="4600">
                <a:solidFill>
                  <a:schemeClr val="accent1"/>
                </a:solidFill>
                <a:latin typeface="News Gothic MT"/>
                <a:ea typeface="ＭＳ Ｐゴシック" pitchFamily="50" charset="-128"/>
              </a:defRPr>
            </a:lvl9pPr>
          </a:lstStyle>
          <a:p>
            <a:pPr defTabSz="914400"/>
            <a:r>
              <a:rPr lang="ja-JP" altLang="en-US" sz="1400" dirty="0"/>
              <a:t>繰り返し＝３</a:t>
            </a:r>
            <a:endParaRPr lang="en-US" altLang="ja-JP" sz="1400" dirty="0"/>
          </a:p>
          <a:p>
            <a:pPr defTabSz="914400"/>
            <a:r>
              <a:rPr lang="ja-JP" altLang="en-US" sz="1400" dirty="0"/>
              <a:t>人工基質の下の数字は表面積</a:t>
            </a:r>
          </a:p>
        </p:txBody>
      </p:sp>
      <p:grpSp>
        <p:nvGrpSpPr>
          <p:cNvPr id="52" name="グループ化 51">
            <a:extLst>
              <a:ext uri="{FF2B5EF4-FFF2-40B4-BE49-F238E27FC236}">
                <a16:creationId xmlns:a16="http://schemas.microsoft.com/office/drawing/2014/main" id="{84AAB349-F1B1-4739-8270-E1CC434D7AC7}"/>
              </a:ext>
            </a:extLst>
          </p:cNvPr>
          <p:cNvGrpSpPr>
            <a:grpSpLocks noChangeAspect="1"/>
          </p:cNvGrpSpPr>
          <p:nvPr/>
        </p:nvGrpSpPr>
        <p:grpSpPr>
          <a:xfrm>
            <a:off x="821588" y="716867"/>
            <a:ext cx="5919377" cy="6319617"/>
            <a:chOff x="16631311" y="11367838"/>
            <a:chExt cx="10614763" cy="11251995"/>
          </a:xfrm>
        </p:grpSpPr>
        <p:grpSp>
          <p:nvGrpSpPr>
            <p:cNvPr id="53" name="グループ化 52">
              <a:extLst>
                <a:ext uri="{FF2B5EF4-FFF2-40B4-BE49-F238E27FC236}">
                  <a16:creationId xmlns:a16="http://schemas.microsoft.com/office/drawing/2014/main" id="{B6782FB7-FF08-430A-B7B3-293573E055C5}"/>
                </a:ext>
              </a:extLst>
            </p:cNvPr>
            <p:cNvGrpSpPr/>
            <p:nvPr/>
          </p:nvGrpSpPr>
          <p:grpSpPr>
            <a:xfrm>
              <a:off x="19395622" y="17514009"/>
              <a:ext cx="7818144" cy="2679430"/>
              <a:chOff x="12080422" y="16015538"/>
              <a:chExt cx="5385435" cy="1718310"/>
            </a:xfrm>
          </p:grpSpPr>
          <p:pic>
            <p:nvPicPr>
              <p:cNvPr id="91" name="図 90">
                <a:extLst>
                  <a:ext uri="{FF2B5EF4-FFF2-40B4-BE49-F238E27FC236}">
                    <a16:creationId xmlns:a16="http://schemas.microsoft.com/office/drawing/2014/main" id="{31CDB3C7-8DA6-4190-9433-2CB4524FA51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777392" y="16015538"/>
                <a:ext cx="1688465" cy="1714500"/>
              </a:xfrm>
              <a:prstGeom prst="rect">
                <a:avLst/>
              </a:prstGeom>
              <a:noFill/>
              <a:ln>
                <a:noFill/>
              </a:ln>
            </p:spPr>
          </p:pic>
          <p:pic>
            <p:nvPicPr>
              <p:cNvPr id="92" name="図 91">
                <a:extLst>
                  <a:ext uri="{FF2B5EF4-FFF2-40B4-BE49-F238E27FC236}">
                    <a16:creationId xmlns:a16="http://schemas.microsoft.com/office/drawing/2014/main" id="{9D469B37-12E6-4E7B-8E9E-2F795E9E769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4319432" y="16368598"/>
                <a:ext cx="1409700" cy="1365250"/>
              </a:xfrm>
              <a:prstGeom prst="rect">
                <a:avLst/>
              </a:prstGeom>
              <a:noFill/>
              <a:ln>
                <a:noFill/>
              </a:ln>
            </p:spPr>
          </p:pic>
          <p:pic>
            <p:nvPicPr>
              <p:cNvPr id="93" name="図 92">
                <a:extLst>
                  <a:ext uri="{FF2B5EF4-FFF2-40B4-BE49-F238E27FC236}">
                    <a16:creationId xmlns:a16="http://schemas.microsoft.com/office/drawing/2014/main" id="{400FDC3B-A214-46C5-BB33-D239E1FC761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213897" y="16663238"/>
                <a:ext cx="1057275" cy="1066800"/>
              </a:xfrm>
              <a:prstGeom prst="rect">
                <a:avLst/>
              </a:prstGeom>
              <a:noFill/>
              <a:ln>
                <a:noFill/>
              </a:ln>
            </p:spPr>
          </p:pic>
          <p:pic>
            <p:nvPicPr>
              <p:cNvPr id="94" name="図 93">
                <a:extLst>
                  <a:ext uri="{FF2B5EF4-FFF2-40B4-BE49-F238E27FC236}">
                    <a16:creationId xmlns:a16="http://schemas.microsoft.com/office/drawing/2014/main" id="{FD17603F-7EF9-4FFC-939D-75C55462214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2460152" y="17048048"/>
                <a:ext cx="695960" cy="683895"/>
              </a:xfrm>
              <a:prstGeom prst="rect">
                <a:avLst/>
              </a:prstGeom>
              <a:noFill/>
              <a:ln>
                <a:noFill/>
              </a:ln>
            </p:spPr>
          </p:pic>
          <p:pic>
            <p:nvPicPr>
              <p:cNvPr id="95" name="図 94">
                <a:extLst>
                  <a:ext uri="{FF2B5EF4-FFF2-40B4-BE49-F238E27FC236}">
                    <a16:creationId xmlns:a16="http://schemas.microsoft.com/office/drawing/2014/main" id="{DF6EE179-46DA-4799-8400-0B9F5A147E81}"/>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2080422" y="17356658"/>
                <a:ext cx="334010" cy="371475"/>
              </a:xfrm>
              <a:prstGeom prst="rect">
                <a:avLst/>
              </a:prstGeom>
              <a:noFill/>
              <a:ln>
                <a:noFill/>
              </a:ln>
            </p:spPr>
          </p:pic>
        </p:grpSp>
        <p:grpSp>
          <p:nvGrpSpPr>
            <p:cNvPr id="54" name="グループ化 53">
              <a:extLst>
                <a:ext uri="{FF2B5EF4-FFF2-40B4-BE49-F238E27FC236}">
                  <a16:creationId xmlns:a16="http://schemas.microsoft.com/office/drawing/2014/main" id="{08CA78E6-9C42-4620-8294-E3B16F0E7179}"/>
                </a:ext>
              </a:extLst>
            </p:cNvPr>
            <p:cNvGrpSpPr/>
            <p:nvPr/>
          </p:nvGrpSpPr>
          <p:grpSpPr>
            <a:xfrm>
              <a:off x="19398162" y="11367838"/>
              <a:ext cx="7805238" cy="2641803"/>
              <a:chOff x="12082962" y="11882323"/>
              <a:chExt cx="5376545" cy="1694180"/>
            </a:xfrm>
          </p:grpSpPr>
          <p:pic>
            <p:nvPicPr>
              <p:cNvPr id="86" name="図 85">
                <a:extLst>
                  <a:ext uri="{FF2B5EF4-FFF2-40B4-BE49-F238E27FC236}">
                    <a16:creationId xmlns:a16="http://schemas.microsoft.com/office/drawing/2014/main" id="{F33183D2-8ABE-4423-9FEC-D158B09FB99F}"/>
                  </a:ext>
                </a:extLst>
              </p:cNvPr>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5757707" y="11882323"/>
                <a:ext cx="1701800" cy="1694180"/>
              </a:xfrm>
              <a:prstGeom prst="rect">
                <a:avLst/>
              </a:prstGeom>
              <a:noFill/>
              <a:ln>
                <a:noFill/>
              </a:ln>
            </p:spPr>
          </p:pic>
          <p:pic>
            <p:nvPicPr>
              <p:cNvPr id="87" name="図 86">
                <a:extLst>
                  <a:ext uri="{FF2B5EF4-FFF2-40B4-BE49-F238E27FC236}">
                    <a16:creationId xmlns:a16="http://schemas.microsoft.com/office/drawing/2014/main" id="{9E4AEB26-2831-4BDC-A9E0-89EC7DBCCFBF}"/>
                  </a:ext>
                </a:extLst>
              </p:cNvPr>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4314352" y="12243638"/>
                <a:ext cx="1414145" cy="1323975"/>
              </a:xfrm>
              <a:prstGeom prst="rect">
                <a:avLst/>
              </a:prstGeom>
              <a:noFill/>
              <a:ln>
                <a:noFill/>
              </a:ln>
            </p:spPr>
          </p:pic>
          <p:pic>
            <p:nvPicPr>
              <p:cNvPr id="88" name="図 87">
                <a:extLst>
                  <a:ext uri="{FF2B5EF4-FFF2-40B4-BE49-F238E27FC236}">
                    <a16:creationId xmlns:a16="http://schemas.microsoft.com/office/drawing/2014/main" id="{93891358-4D0D-4CFD-9542-9067FD940B68}"/>
                  </a:ext>
                </a:extLst>
              </p:cNvPr>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3196752" y="12494463"/>
                <a:ext cx="1075690" cy="1073150"/>
              </a:xfrm>
              <a:prstGeom prst="rect">
                <a:avLst/>
              </a:prstGeom>
              <a:noFill/>
              <a:ln>
                <a:noFill/>
              </a:ln>
            </p:spPr>
          </p:pic>
          <p:pic>
            <p:nvPicPr>
              <p:cNvPr id="89" name="図 88">
                <a:extLst>
                  <a:ext uri="{FF2B5EF4-FFF2-40B4-BE49-F238E27FC236}">
                    <a16:creationId xmlns:a16="http://schemas.microsoft.com/office/drawing/2014/main" id="{41FD1185-7B83-4FE5-8D05-13E56AE7E252}"/>
                  </a:ext>
                </a:extLst>
              </p:cNvPr>
              <p:cNvPicPr/>
              <p:nvPr/>
            </p:nvPicPr>
            <p:blipFill>
              <a:blip r:embed="rId13">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2453167" y="12862763"/>
                <a:ext cx="704850" cy="704850"/>
              </a:xfrm>
              <a:prstGeom prst="rect">
                <a:avLst/>
              </a:prstGeom>
              <a:noFill/>
              <a:ln>
                <a:noFill/>
              </a:ln>
            </p:spPr>
          </p:pic>
          <p:pic>
            <p:nvPicPr>
              <p:cNvPr id="90" name="図 89">
                <a:extLst>
                  <a:ext uri="{FF2B5EF4-FFF2-40B4-BE49-F238E27FC236}">
                    <a16:creationId xmlns:a16="http://schemas.microsoft.com/office/drawing/2014/main" id="{50CB9896-F5D0-4C35-B0D6-CC311B07CB14}"/>
                  </a:ext>
                </a:extLst>
              </p:cNvPr>
              <p:cNvPicPr/>
              <p:nvPr/>
            </p:nvPicPr>
            <p:blipFill>
              <a:blip r:embed="rId15">
                <a:extLst>
                  <a:ext uri="{BEBA8EAE-BF5A-486C-A8C5-ECC9F3942E4B}">
                    <a14:imgProps xmlns:a14="http://schemas.microsoft.com/office/drawing/2010/main">
                      <a14:imgLayer r:embed="rId1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2082962" y="13215188"/>
                <a:ext cx="330835" cy="352425"/>
              </a:xfrm>
              <a:prstGeom prst="rect">
                <a:avLst/>
              </a:prstGeom>
              <a:noFill/>
              <a:ln>
                <a:noFill/>
              </a:ln>
            </p:spPr>
          </p:pic>
        </p:grpSp>
        <p:grpSp>
          <p:nvGrpSpPr>
            <p:cNvPr id="55" name="グループ化 54">
              <a:extLst>
                <a:ext uri="{FF2B5EF4-FFF2-40B4-BE49-F238E27FC236}">
                  <a16:creationId xmlns:a16="http://schemas.microsoft.com/office/drawing/2014/main" id="{B4FA770C-4DAB-483D-B266-F36775EABD66}"/>
                </a:ext>
              </a:extLst>
            </p:cNvPr>
            <p:cNvGrpSpPr/>
            <p:nvPr/>
          </p:nvGrpSpPr>
          <p:grpSpPr>
            <a:xfrm>
              <a:off x="19358792" y="14430197"/>
              <a:ext cx="7887282" cy="2627940"/>
              <a:chOff x="12043592" y="13977188"/>
              <a:chExt cx="5433060" cy="1685290"/>
            </a:xfrm>
          </p:grpSpPr>
          <p:pic>
            <p:nvPicPr>
              <p:cNvPr id="81" name="図 80">
                <a:extLst>
                  <a:ext uri="{FF2B5EF4-FFF2-40B4-BE49-F238E27FC236}">
                    <a16:creationId xmlns:a16="http://schemas.microsoft.com/office/drawing/2014/main" id="{AEF0B7AF-AB5F-41CD-860F-C966308F9EBC}"/>
                  </a:ext>
                </a:extLst>
              </p:cNvPr>
              <p:cNvPicPr/>
              <p:nvPr/>
            </p:nvPicPr>
            <p:blipFill>
              <a:blip r:embed="rId17">
                <a:extLst>
                  <a:ext uri="{BEBA8EAE-BF5A-486C-A8C5-ECC9F3942E4B}">
                    <a14:imgProps xmlns:a14="http://schemas.microsoft.com/office/drawing/2010/main">
                      <a14:imgLayer r:embed="rId18">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5767232" y="13977188"/>
                <a:ext cx="1709420" cy="1684020"/>
              </a:xfrm>
              <a:prstGeom prst="rect">
                <a:avLst/>
              </a:prstGeom>
              <a:noFill/>
              <a:ln>
                <a:noFill/>
              </a:ln>
            </p:spPr>
          </p:pic>
          <p:pic>
            <p:nvPicPr>
              <p:cNvPr id="82" name="図 81">
                <a:extLst>
                  <a:ext uri="{FF2B5EF4-FFF2-40B4-BE49-F238E27FC236}">
                    <a16:creationId xmlns:a16="http://schemas.microsoft.com/office/drawing/2014/main" id="{25D17406-C730-4EEE-B09E-C4181E205833}"/>
                  </a:ext>
                </a:extLst>
              </p:cNvPr>
              <p:cNvPicPr/>
              <p:nvPr/>
            </p:nvPicPr>
            <p:blipFill>
              <a:blip r:embed="rId19">
                <a:extLst>
                  <a:ext uri="{BEBA8EAE-BF5A-486C-A8C5-ECC9F3942E4B}">
                    <a14:imgProps xmlns:a14="http://schemas.microsoft.com/office/drawing/2010/main">
                      <a14:imgLayer r:embed="rId20">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4326417" y="14338503"/>
                <a:ext cx="1398905" cy="1322705"/>
              </a:xfrm>
              <a:prstGeom prst="rect">
                <a:avLst/>
              </a:prstGeom>
              <a:noFill/>
              <a:ln>
                <a:noFill/>
              </a:ln>
            </p:spPr>
          </p:pic>
          <p:pic>
            <p:nvPicPr>
              <p:cNvPr id="83" name="図 82">
                <a:extLst>
                  <a:ext uri="{FF2B5EF4-FFF2-40B4-BE49-F238E27FC236}">
                    <a16:creationId xmlns:a16="http://schemas.microsoft.com/office/drawing/2014/main" id="{3FCA4B8C-4B06-4CCF-8754-E910859DED80}"/>
                  </a:ext>
                </a:extLst>
              </p:cNvPr>
              <p:cNvPicPr/>
              <p:nvPr/>
            </p:nvPicPr>
            <p:blipFill>
              <a:blip r:embed="rId21">
                <a:extLst>
                  <a:ext uri="{BEBA8EAE-BF5A-486C-A8C5-ECC9F3942E4B}">
                    <a14:imgProps xmlns:a14="http://schemas.microsoft.com/office/drawing/2010/main">
                      <a14:imgLayer r:embed="rId2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2491267" y="14983028"/>
                <a:ext cx="666115" cy="676275"/>
              </a:xfrm>
              <a:prstGeom prst="rect">
                <a:avLst/>
              </a:prstGeom>
              <a:noFill/>
              <a:ln>
                <a:noFill/>
              </a:ln>
            </p:spPr>
          </p:pic>
          <p:pic>
            <p:nvPicPr>
              <p:cNvPr id="84" name="図 83">
                <a:extLst>
                  <a:ext uri="{FF2B5EF4-FFF2-40B4-BE49-F238E27FC236}">
                    <a16:creationId xmlns:a16="http://schemas.microsoft.com/office/drawing/2014/main" id="{99683637-4949-48C2-9A11-1A675ECDF881}"/>
                  </a:ext>
                </a:extLst>
              </p:cNvPr>
              <p:cNvPicPr/>
              <p:nvPr/>
            </p:nvPicPr>
            <p:blipFill>
              <a:blip r:embed="rId23">
                <a:extLst>
                  <a:ext uri="{BEBA8EAE-BF5A-486C-A8C5-ECC9F3942E4B}">
                    <a14:imgProps xmlns:a14="http://schemas.microsoft.com/office/drawing/2010/main">
                      <a14:imgLayer r:embed="rId2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3205007" y="14548688"/>
                <a:ext cx="1066165" cy="1113155"/>
              </a:xfrm>
              <a:prstGeom prst="rect">
                <a:avLst/>
              </a:prstGeom>
              <a:noFill/>
              <a:ln>
                <a:noFill/>
              </a:ln>
            </p:spPr>
          </p:pic>
          <p:pic>
            <p:nvPicPr>
              <p:cNvPr id="85" name="図 84">
                <a:extLst>
                  <a:ext uri="{FF2B5EF4-FFF2-40B4-BE49-F238E27FC236}">
                    <a16:creationId xmlns:a16="http://schemas.microsoft.com/office/drawing/2014/main" id="{11BC30A8-E68B-45D2-ADE8-903DD99E6F40}"/>
                  </a:ext>
                </a:extLst>
              </p:cNvPr>
              <p:cNvPicPr/>
              <p:nvPr/>
            </p:nvPicPr>
            <p:blipFill>
              <a:blip r:embed="rId25">
                <a:extLst>
                  <a:ext uri="{BEBA8EAE-BF5A-486C-A8C5-ECC9F3942E4B}">
                    <a14:imgProps xmlns:a14="http://schemas.microsoft.com/office/drawing/2010/main">
                      <a14:imgLayer r:embed="rId2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2043592" y="15321483"/>
                <a:ext cx="371475" cy="340995"/>
              </a:xfrm>
              <a:prstGeom prst="rect">
                <a:avLst/>
              </a:prstGeom>
              <a:noFill/>
              <a:ln>
                <a:noFill/>
              </a:ln>
            </p:spPr>
          </p:pic>
        </p:grpSp>
        <p:sp>
          <p:nvSpPr>
            <p:cNvPr id="56" name="テキスト ボックス 55">
              <a:extLst>
                <a:ext uri="{FF2B5EF4-FFF2-40B4-BE49-F238E27FC236}">
                  <a16:creationId xmlns:a16="http://schemas.microsoft.com/office/drawing/2014/main" id="{8FE9E8B4-9983-4D1E-B44B-BC7AD71D8B1B}"/>
                </a:ext>
              </a:extLst>
            </p:cNvPr>
            <p:cNvSpPr txBox="1"/>
            <p:nvPr/>
          </p:nvSpPr>
          <p:spPr>
            <a:xfrm>
              <a:off x="18784158" y="11794836"/>
              <a:ext cx="2391422" cy="763711"/>
            </a:xfrm>
            <a:prstGeom prst="rect">
              <a:avLst/>
            </a:prstGeom>
            <a:noFill/>
          </p:spPr>
          <p:txBody>
            <a:bodyPr wrap="square" rtlCol="0">
              <a:noAutofit/>
            </a:bodyPr>
            <a:lstStyle/>
            <a:p>
              <a:pPr marL="0" marR="0" lvl="0" indent="0" defTabSz="2077745" eaLnBrk="1" fontAlgn="auto" latinLnBrk="0" hangingPunct="1">
                <a:lnSpc>
                  <a:spcPts val="4200"/>
                </a:lnSpc>
                <a:spcBef>
                  <a:spcPts val="0"/>
                </a:spcBef>
                <a:spcAft>
                  <a:spcPts val="0"/>
                </a:spcAft>
                <a:buClr>
                  <a:srgbClr val="FFC000"/>
                </a:buClr>
                <a:buSzTx/>
                <a:buFontTx/>
                <a:buNone/>
                <a:tabLst/>
                <a:defRPr/>
              </a:pPr>
              <a:r>
                <a:rPr kumimoji="1" lang="ja-JP" altLang="en-US" sz="3200" b="1" kern="0" dirty="0">
                  <a:solidFill>
                    <a:prstClr val="black"/>
                  </a:solidFill>
                  <a:latin typeface="Calibri"/>
                </a:rPr>
                <a:t>低</a:t>
              </a:r>
              <a:endParaRPr kumimoji="1" lang="en-GB" altLang="ja-JP" sz="3200" b="1" i="0" u="none" strike="noStrike" kern="0" cap="none" spc="0" normalizeH="0" baseline="0" noProof="0" dirty="0">
                <a:ln>
                  <a:noFill/>
                </a:ln>
                <a:solidFill>
                  <a:prstClr val="black"/>
                </a:solidFill>
                <a:effectLst/>
                <a:uLnTx/>
                <a:uFillTx/>
                <a:latin typeface="Calibri"/>
              </a:endParaRPr>
            </a:p>
          </p:txBody>
        </p:sp>
        <p:sp>
          <p:nvSpPr>
            <p:cNvPr id="57" name="テキスト ボックス 56">
              <a:extLst>
                <a:ext uri="{FF2B5EF4-FFF2-40B4-BE49-F238E27FC236}">
                  <a16:creationId xmlns:a16="http://schemas.microsoft.com/office/drawing/2014/main" id="{80473D0C-8BED-4F82-B642-27D89C5C00F5}"/>
                </a:ext>
              </a:extLst>
            </p:cNvPr>
            <p:cNvSpPr txBox="1"/>
            <p:nvPr/>
          </p:nvSpPr>
          <p:spPr>
            <a:xfrm>
              <a:off x="18744054" y="14931069"/>
              <a:ext cx="2391422" cy="1401211"/>
            </a:xfrm>
            <a:prstGeom prst="rect">
              <a:avLst/>
            </a:prstGeom>
            <a:noFill/>
          </p:spPr>
          <p:txBody>
            <a:bodyPr wrap="square" rtlCol="0">
              <a:normAutofit/>
            </a:bodyPr>
            <a:lstStyle/>
            <a:p>
              <a:pPr marL="0" marR="0" lvl="0" indent="0" defTabSz="2077745" eaLnBrk="1" fontAlgn="auto" latinLnBrk="0" hangingPunct="1">
                <a:lnSpc>
                  <a:spcPts val="4200"/>
                </a:lnSpc>
                <a:spcBef>
                  <a:spcPts val="0"/>
                </a:spcBef>
                <a:spcAft>
                  <a:spcPts val="0"/>
                </a:spcAft>
                <a:buClr>
                  <a:srgbClr val="FFC000"/>
                </a:buClr>
                <a:buSzTx/>
                <a:buFontTx/>
                <a:buNone/>
                <a:tabLst/>
                <a:defRPr/>
              </a:pPr>
              <a:r>
                <a:rPr kumimoji="1" lang="ja-JP" altLang="en-US" sz="3200" b="1" kern="0" dirty="0">
                  <a:solidFill>
                    <a:prstClr val="black"/>
                  </a:solidFill>
                  <a:latin typeface="Calibri"/>
                </a:rPr>
                <a:t>中</a:t>
              </a:r>
              <a:endParaRPr kumimoji="1" lang="en-GB" altLang="ja-JP" sz="3200" b="1" i="0" u="none" strike="noStrike" kern="0" cap="none" spc="0" normalizeH="0" baseline="0" noProof="0" dirty="0">
                <a:ln>
                  <a:noFill/>
                </a:ln>
                <a:solidFill>
                  <a:prstClr val="black"/>
                </a:solidFill>
                <a:effectLst/>
                <a:uLnTx/>
                <a:uFillTx/>
                <a:latin typeface="Calibri"/>
              </a:endParaRPr>
            </a:p>
          </p:txBody>
        </p:sp>
        <p:sp>
          <p:nvSpPr>
            <p:cNvPr id="58" name="テキスト ボックス 57">
              <a:extLst>
                <a:ext uri="{FF2B5EF4-FFF2-40B4-BE49-F238E27FC236}">
                  <a16:creationId xmlns:a16="http://schemas.microsoft.com/office/drawing/2014/main" id="{804A6109-7148-40BC-967F-EC0930817221}"/>
                </a:ext>
              </a:extLst>
            </p:cNvPr>
            <p:cNvSpPr txBox="1"/>
            <p:nvPr/>
          </p:nvSpPr>
          <p:spPr>
            <a:xfrm>
              <a:off x="18848326" y="17876513"/>
              <a:ext cx="2391422" cy="763711"/>
            </a:xfrm>
            <a:prstGeom prst="rect">
              <a:avLst/>
            </a:prstGeom>
            <a:noFill/>
          </p:spPr>
          <p:txBody>
            <a:bodyPr wrap="square" rtlCol="0">
              <a:noAutofit/>
            </a:bodyPr>
            <a:lstStyle/>
            <a:p>
              <a:pPr marL="0" marR="0" lvl="0" indent="0" defTabSz="2077745" eaLnBrk="1" fontAlgn="auto" latinLnBrk="0" hangingPunct="1">
                <a:lnSpc>
                  <a:spcPts val="4200"/>
                </a:lnSpc>
                <a:spcBef>
                  <a:spcPts val="0"/>
                </a:spcBef>
                <a:spcAft>
                  <a:spcPts val="0"/>
                </a:spcAft>
                <a:buClr>
                  <a:srgbClr val="FFC000"/>
                </a:buClr>
                <a:buSzTx/>
                <a:buFontTx/>
                <a:buNone/>
                <a:tabLst/>
                <a:defRPr/>
              </a:pPr>
              <a:r>
                <a:rPr kumimoji="1" lang="ja-JP" altLang="en-US" sz="3200" b="1" kern="0" dirty="0">
                  <a:solidFill>
                    <a:prstClr val="black"/>
                  </a:solidFill>
                  <a:latin typeface="Calibri"/>
                </a:rPr>
                <a:t>高</a:t>
              </a:r>
              <a:endParaRPr kumimoji="1" lang="en-GB" altLang="ja-JP" sz="3200" b="1" i="0" u="none" strike="noStrike" kern="0" cap="none" spc="0" normalizeH="0" baseline="0" noProof="0" dirty="0">
                <a:ln>
                  <a:noFill/>
                </a:ln>
                <a:solidFill>
                  <a:prstClr val="black"/>
                </a:solidFill>
                <a:effectLst/>
                <a:uLnTx/>
                <a:uFillTx/>
                <a:latin typeface="Calibri"/>
              </a:endParaRPr>
            </a:p>
          </p:txBody>
        </p:sp>
        <p:sp>
          <p:nvSpPr>
            <p:cNvPr id="59" name="上下矢印 10">
              <a:extLst>
                <a:ext uri="{FF2B5EF4-FFF2-40B4-BE49-F238E27FC236}">
                  <a16:creationId xmlns:a16="http://schemas.microsoft.com/office/drawing/2014/main" id="{783291DA-DD75-4B8B-8D9B-59E0ECD4CC27}"/>
                </a:ext>
              </a:extLst>
            </p:cNvPr>
            <p:cNvSpPr/>
            <p:nvPr/>
          </p:nvSpPr>
          <p:spPr>
            <a:xfrm>
              <a:off x="17903515" y="13010691"/>
              <a:ext cx="507713" cy="7114702"/>
            </a:xfrm>
            <a:prstGeom prst="up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normAutofit/>
            </a:bodyPr>
            <a:lstStyle/>
            <a:p>
              <a:pPr marL="0" marR="0" lvl="0" indent="0" algn="ctr" defTabSz="2077745" eaLnBrk="1" fontAlgn="auto" latinLnBrk="0" hangingPunct="1">
                <a:lnSpc>
                  <a:spcPct val="100000"/>
                </a:lnSpc>
                <a:spcBef>
                  <a:spcPts val="0"/>
                </a:spcBef>
                <a:spcAft>
                  <a:spcPts val="0"/>
                </a:spcAft>
                <a:buClrTx/>
                <a:buSzTx/>
                <a:buFontTx/>
                <a:buNone/>
                <a:tabLst/>
                <a:defRPr/>
              </a:pPr>
              <a:endParaRPr kumimoji="1" lang="ja-JP" altLang="en-US" sz="82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0" name="テキスト ボックス 59">
              <a:extLst>
                <a:ext uri="{FF2B5EF4-FFF2-40B4-BE49-F238E27FC236}">
                  <a16:creationId xmlns:a16="http://schemas.microsoft.com/office/drawing/2014/main" id="{451DCFA5-02FB-4D69-8809-104105EC505A}"/>
                </a:ext>
              </a:extLst>
            </p:cNvPr>
            <p:cNvSpPr txBox="1"/>
            <p:nvPr/>
          </p:nvSpPr>
          <p:spPr>
            <a:xfrm rot="16200000">
              <a:off x="13483533" y="15373816"/>
              <a:ext cx="7706789" cy="1411234"/>
            </a:xfrm>
            <a:prstGeom prst="rect">
              <a:avLst/>
            </a:prstGeom>
            <a:noFill/>
          </p:spPr>
          <p:txBody>
            <a:bodyPr wrap="square" rtlCol="0">
              <a:normAutofit/>
            </a:bodyPr>
            <a:lstStyle/>
            <a:p>
              <a:pPr marL="0" marR="0" lvl="0" indent="0" defTabSz="2077745" eaLnBrk="1" fontAlgn="auto" latinLnBrk="0" hangingPunct="1">
                <a:lnSpc>
                  <a:spcPts val="4200"/>
                </a:lnSpc>
                <a:spcBef>
                  <a:spcPts val="0"/>
                </a:spcBef>
                <a:spcAft>
                  <a:spcPts val="0"/>
                </a:spcAft>
                <a:buClr>
                  <a:srgbClr val="FFC000"/>
                </a:buClr>
                <a:buSzTx/>
                <a:buFontTx/>
                <a:buNone/>
                <a:tabLst/>
                <a:defRPr/>
              </a:pPr>
              <a:r>
                <a:rPr kumimoji="1" lang="ja-JP" altLang="en-US" sz="2800" b="1" i="0" u="none" strike="noStrike" kern="0" cap="none" spc="0" normalizeH="0" baseline="0" noProof="0" dirty="0">
                  <a:ln>
                    <a:noFill/>
                  </a:ln>
                  <a:solidFill>
                    <a:prstClr val="black"/>
                  </a:solidFill>
                  <a:effectLst/>
                  <a:uLnTx/>
                  <a:uFillTx/>
                  <a:latin typeface="Calibri"/>
                </a:rPr>
                <a:t>３つのレベルの物理環境</a:t>
              </a:r>
              <a:endParaRPr kumimoji="1" lang="en-GB" altLang="ja-JP" sz="2800" b="1" i="0" u="none" strike="noStrike" kern="0" cap="none" spc="0" normalizeH="0" baseline="0" noProof="0" dirty="0">
                <a:ln>
                  <a:noFill/>
                </a:ln>
                <a:solidFill>
                  <a:prstClr val="black"/>
                </a:solidFill>
                <a:effectLst/>
                <a:uLnTx/>
                <a:uFillTx/>
                <a:latin typeface="Calibri"/>
              </a:endParaRPr>
            </a:p>
          </p:txBody>
        </p:sp>
        <p:sp>
          <p:nvSpPr>
            <p:cNvPr id="61" name="上下矢印 904">
              <a:extLst>
                <a:ext uri="{FF2B5EF4-FFF2-40B4-BE49-F238E27FC236}">
                  <a16:creationId xmlns:a16="http://schemas.microsoft.com/office/drawing/2014/main" id="{88C6F6B3-195C-4825-BC3A-1A0CE8F16059}"/>
                </a:ext>
              </a:extLst>
            </p:cNvPr>
            <p:cNvSpPr/>
            <p:nvPr/>
          </p:nvSpPr>
          <p:spPr>
            <a:xfrm rot="5400000">
              <a:off x="22922646" y="17038234"/>
              <a:ext cx="510839" cy="7742792"/>
            </a:xfrm>
            <a:prstGeom prst="up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normAutofit/>
            </a:bodyPr>
            <a:lstStyle/>
            <a:p>
              <a:pPr marL="0" marR="0" lvl="0" indent="0" algn="ctr" defTabSz="2077745" eaLnBrk="1" fontAlgn="auto" latinLnBrk="0" hangingPunct="1">
                <a:lnSpc>
                  <a:spcPct val="100000"/>
                </a:lnSpc>
                <a:spcBef>
                  <a:spcPts val="0"/>
                </a:spcBef>
                <a:spcAft>
                  <a:spcPts val="0"/>
                </a:spcAft>
                <a:buClrTx/>
                <a:buSzTx/>
                <a:buFontTx/>
                <a:buNone/>
                <a:tabLst/>
                <a:defRPr/>
              </a:pPr>
              <a:endParaRPr kumimoji="1" lang="ja-JP" altLang="en-US" sz="82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2" name="テキスト ボックス 61">
              <a:extLst>
                <a:ext uri="{FF2B5EF4-FFF2-40B4-BE49-F238E27FC236}">
                  <a16:creationId xmlns:a16="http://schemas.microsoft.com/office/drawing/2014/main" id="{13AD7424-66F2-4434-A73A-AC5716B87113}"/>
                </a:ext>
              </a:extLst>
            </p:cNvPr>
            <p:cNvSpPr txBox="1"/>
            <p:nvPr/>
          </p:nvSpPr>
          <p:spPr>
            <a:xfrm>
              <a:off x="20123670" y="21218622"/>
              <a:ext cx="6666642" cy="1401211"/>
            </a:xfrm>
            <a:prstGeom prst="rect">
              <a:avLst/>
            </a:prstGeom>
            <a:noFill/>
          </p:spPr>
          <p:txBody>
            <a:bodyPr wrap="square" rtlCol="0">
              <a:normAutofit/>
            </a:bodyPr>
            <a:lstStyle/>
            <a:p>
              <a:pPr marL="0" marR="0" lvl="0" indent="0" defTabSz="2077745" eaLnBrk="1" fontAlgn="auto" latinLnBrk="0" hangingPunct="1">
                <a:lnSpc>
                  <a:spcPts val="4200"/>
                </a:lnSpc>
                <a:spcBef>
                  <a:spcPts val="0"/>
                </a:spcBef>
                <a:spcAft>
                  <a:spcPts val="0"/>
                </a:spcAft>
                <a:buClr>
                  <a:srgbClr val="FFC000"/>
                </a:buClr>
                <a:buSzTx/>
                <a:buFontTx/>
                <a:buNone/>
                <a:tabLst/>
                <a:defRPr/>
              </a:pPr>
              <a:r>
                <a:rPr kumimoji="1" lang="ja-JP" altLang="en-US" sz="3200" b="1" kern="0" dirty="0">
                  <a:solidFill>
                    <a:prstClr val="black"/>
                  </a:solidFill>
                  <a:latin typeface="Calibri"/>
                </a:rPr>
                <a:t>５段階の表面積</a:t>
              </a:r>
              <a:endParaRPr kumimoji="1" lang="en-GB" altLang="ja-JP" sz="3200" b="1" i="0" u="none" strike="noStrike" kern="0" cap="none" spc="0" normalizeH="0" baseline="0" noProof="0" dirty="0">
                <a:ln>
                  <a:noFill/>
                </a:ln>
                <a:solidFill>
                  <a:prstClr val="black"/>
                </a:solidFill>
                <a:effectLst/>
                <a:uLnTx/>
                <a:uFillTx/>
                <a:latin typeface="Calibri"/>
              </a:endParaRPr>
            </a:p>
          </p:txBody>
        </p:sp>
        <p:grpSp>
          <p:nvGrpSpPr>
            <p:cNvPr id="63" name="グループ化 62">
              <a:extLst>
                <a:ext uri="{FF2B5EF4-FFF2-40B4-BE49-F238E27FC236}">
                  <a16:creationId xmlns:a16="http://schemas.microsoft.com/office/drawing/2014/main" id="{578EC325-62C7-4377-8419-D7EB4CDE6987}"/>
                </a:ext>
              </a:extLst>
            </p:cNvPr>
            <p:cNvGrpSpPr/>
            <p:nvPr/>
          </p:nvGrpSpPr>
          <p:grpSpPr>
            <a:xfrm>
              <a:off x="19037456" y="16957191"/>
              <a:ext cx="7771521" cy="703488"/>
              <a:chOff x="19037456" y="16957191"/>
              <a:chExt cx="7771521" cy="703488"/>
            </a:xfrm>
          </p:grpSpPr>
          <p:sp>
            <p:nvSpPr>
              <p:cNvPr id="76" name="テキスト ボックス 75">
                <a:extLst>
                  <a:ext uri="{FF2B5EF4-FFF2-40B4-BE49-F238E27FC236}">
                    <a16:creationId xmlns:a16="http://schemas.microsoft.com/office/drawing/2014/main" id="{095176B7-4410-4F07-A730-B795CEA656AD}"/>
                  </a:ext>
                </a:extLst>
              </p:cNvPr>
              <p:cNvSpPr txBox="1"/>
              <p:nvPr/>
            </p:nvSpPr>
            <p:spPr>
              <a:xfrm>
                <a:off x="19037456" y="16957191"/>
                <a:ext cx="873662" cy="619285"/>
              </a:xfrm>
              <a:prstGeom prst="rect">
                <a:avLst/>
              </a:prstGeom>
              <a:noFill/>
            </p:spPr>
            <p:txBody>
              <a:bodyPr wrap="none" rtlCol="0">
                <a:noAutofit/>
              </a:bodyPr>
              <a:lstStyle/>
              <a:p>
                <a:pPr marL="0" marR="0" lvl="0" indent="0" defTabSz="2077745" eaLnBrk="1" fontAlgn="auto" latinLnBrk="0" hangingPunct="1">
                  <a:lnSpc>
                    <a:spcPct val="100000"/>
                  </a:lnSpc>
                  <a:spcBef>
                    <a:spcPts val="0"/>
                  </a:spcBef>
                  <a:spcAft>
                    <a:spcPts val="0"/>
                  </a:spcAft>
                  <a:buClrTx/>
                  <a:buSzTx/>
                  <a:buFontTx/>
                  <a:buNone/>
                  <a:tabLst/>
                  <a:defRPr/>
                </a:pPr>
                <a:r>
                  <a:rPr kumimoji="1" lang="en-US" altLang="ja-JP" b="0" i="0" u="none" strike="noStrike" kern="0" cap="none" spc="0" normalizeH="0" baseline="0" noProof="0" dirty="0">
                    <a:ln>
                      <a:noFill/>
                    </a:ln>
                    <a:solidFill>
                      <a:prstClr val="black"/>
                    </a:solidFill>
                    <a:effectLst/>
                    <a:uLnTx/>
                    <a:uFillTx/>
                    <a:latin typeface="Calibri"/>
                  </a:rPr>
                  <a:t>121</a:t>
                </a:r>
                <a:endParaRPr kumimoji="1" lang="ja-JP" altLang="en-US" b="0" i="0" u="none" strike="noStrike" kern="0" cap="none" spc="0" normalizeH="0" baseline="0" noProof="0" dirty="0">
                  <a:ln>
                    <a:noFill/>
                  </a:ln>
                  <a:solidFill>
                    <a:prstClr val="black"/>
                  </a:solidFill>
                  <a:effectLst/>
                  <a:uLnTx/>
                  <a:uFillTx/>
                  <a:latin typeface="Calibri"/>
                </a:endParaRPr>
              </a:p>
            </p:txBody>
          </p:sp>
          <p:sp>
            <p:nvSpPr>
              <p:cNvPr id="77" name="テキスト ボックス 76">
                <a:extLst>
                  <a:ext uri="{FF2B5EF4-FFF2-40B4-BE49-F238E27FC236}">
                    <a16:creationId xmlns:a16="http://schemas.microsoft.com/office/drawing/2014/main" id="{C5F66ADB-0137-4613-AB74-C5E8F57930AD}"/>
                  </a:ext>
                </a:extLst>
              </p:cNvPr>
              <p:cNvSpPr txBox="1"/>
              <p:nvPr/>
            </p:nvSpPr>
            <p:spPr>
              <a:xfrm>
                <a:off x="19984352" y="16968536"/>
                <a:ext cx="965385" cy="692143"/>
              </a:xfrm>
              <a:prstGeom prst="rect">
                <a:avLst/>
              </a:prstGeom>
              <a:noFill/>
            </p:spPr>
            <p:txBody>
              <a:bodyPr wrap="none" rtlCol="0">
                <a:noAutofit/>
              </a:bodyPr>
              <a:lstStyle/>
              <a:p>
                <a:pPr marL="0" marR="0" lvl="0" indent="0" defTabSz="2077745" eaLnBrk="1" fontAlgn="auto" latinLnBrk="0" hangingPunct="1">
                  <a:lnSpc>
                    <a:spcPct val="100000"/>
                  </a:lnSpc>
                  <a:spcBef>
                    <a:spcPts val="0"/>
                  </a:spcBef>
                  <a:spcAft>
                    <a:spcPts val="0"/>
                  </a:spcAft>
                  <a:buClrTx/>
                  <a:buSzTx/>
                  <a:buFontTx/>
                  <a:buNone/>
                  <a:tabLst/>
                  <a:defRPr/>
                </a:pPr>
                <a:r>
                  <a:rPr kumimoji="1" lang="en-US" altLang="ja-JP" sz="2000" b="0" i="0" u="none" strike="noStrike" kern="0" cap="none" spc="0" normalizeH="0" baseline="0" noProof="0" dirty="0">
                    <a:ln>
                      <a:noFill/>
                    </a:ln>
                    <a:solidFill>
                      <a:prstClr val="black"/>
                    </a:solidFill>
                    <a:effectLst/>
                    <a:uLnTx/>
                    <a:uFillTx/>
                    <a:latin typeface="Calibri"/>
                  </a:rPr>
                  <a:t>224</a:t>
                </a:r>
                <a:endParaRPr kumimoji="1" lang="ja-JP" altLang="en-US" sz="2000" b="0" i="0" u="none" strike="noStrike" kern="0" cap="none" spc="0" normalizeH="0" baseline="0" noProof="0" dirty="0">
                  <a:ln>
                    <a:noFill/>
                  </a:ln>
                  <a:solidFill>
                    <a:prstClr val="black"/>
                  </a:solidFill>
                  <a:effectLst/>
                  <a:uLnTx/>
                  <a:uFillTx/>
                  <a:latin typeface="Calibri"/>
                </a:endParaRPr>
              </a:p>
            </p:txBody>
          </p:sp>
          <p:sp>
            <p:nvSpPr>
              <p:cNvPr id="78" name="テキスト ボックス 77">
                <a:extLst>
                  <a:ext uri="{FF2B5EF4-FFF2-40B4-BE49-F238E27FC236}">
                    <a16:creationId xmlns:a16="http://schemas.microsoft.com/office/drawing/2014/main" id="{484D7072-67F5-49D9-8AD9-18A18C64BE1D}"/>
                  </a:ext>
                </a:extLst>
              </p:cNvPr>
              <p:cNvSpPr txBox="1"/>
              <p:nvPr/>
            </p:nvSpPr>
            <p:spPr>
              <a:xfrm>
                <a:off x="21293427" y="16968536"/>
                <a:ext cx="965385" cy="692143"/>
              </a:xfrm>
              <a:prstGeom prst="rect">
                <a:avLst/>
              </a:prstGeom>
              <a:noFill/>
            </p:spPr>
            <p:txBody>
              <a:bodyPr wrap="none" rtlCol="0">
                <a:noAutofit/>
              </a:bodyPr>
              <a:lstStyle/>
              <a:p>
                <a:pPr marL="0" marR="0" lvl="0" indent="0" defTabSz="2077745" eaLnBrk="1" fontAlgn="auto" latinLnBrk="0" hangingPunct="1">
                  <a:lnSpc>
                    <a:spcPct val="100000"/>
                  </a:lnSpc>
                  <a:spcBef>
                    <a:spcPts val="0"/>
                  </a:spcBef>
                  <a:spcAft>
                    <a:spcPts val="0"/>
                  </a:spcAft>
                  <a:buClrTx/>
                  <a:buSzTx/>
                  <a:buFontTx/>
                  <a:buNone/>
                  <a:tabLst/>
                  <a:defRPr/>
                </a:pPr>
                <a:r>
                  <a:rPr kumimoji="1" lang="en-US" altLang="ja-JP" sz="2000" b="0" i="0" u="none" strike="noStrike" kern="0" cap="none" spc="0" normalizeH="0" baseline="0" noProof="0" dirty="0">
                    <a:ln>
                      <a:noFill/>
                    </a:ln>
                    <a:solidFill>
                      <a:prstClr val="black"/>
                    </a:solidFill>
                    <a:effectLst/>
                    <a:uLnTx/>
                    <a:uFillTx/>
                    <a:latin typeface="Calibri"/>
                  </a:rPr>
                  <a:t>409</a:t>
                </a:r>
                <a:endParaRPr kumimoji="1" lang="ja-JP" altLang="en-US" sz="2000" b="0" i="0" u="none" strike="noStrike" kern="0" cap="none" spc="0" normalizeH="0" baseline="0" noProof="0" dirty="0">
                  <a:ln>
                    <a:noFill/>
                  </a:ln>
                  <a:solidFill>
                    <a:prstClr val="black"/>
                  </a:solidFill>
                  <a:effectLst/>
                  <a:uLnTx/>
                  <a:uFillTx/>
                  <a:latin typeface="Calibri"/>
                </a:endParaRPr>
              </a:p>
            </p:txBody>
          </p:sp>
          <p:sp>
            <p:nvSpPr>
              <p:cNvPr id="79" name="テキスト ボックス 78">
                <a:extLst>
                  <a:ext uri="{FF2B5EF4-FFF2-40B4-BE49-F238E27FC236}">
                    <a16:creationId xmlns:a16="http://schemas.microsoft.com/office/drawing/2014/main" id="{4C23A607-EF2D-4677-A922-E90652CD4BD6}"/>
                  </a:ext>
                </a:extLst>
              </p:cNvPr>
              <p:cNvSpPr txBox="1"/>
              <p:nvPr/>
            </p:nvSpPr>
            <p:spPr>
              <a:xfrm>
                <a:off x="23227323" y="16968536"/>
                <a:ext cx="965385" cy="692143"/>
              </a:xfrm>
              <a:prstGeom prst="rect">
                <a:avLst/>
              </a:prstGeom>
              <a:noFill/>
            </p:spPr>
            <p:txBody>
              <a:bodyPr wrap="none" rtlCol="0">
                <a:noAutofit/>
              </a:bodyPr>
              <a:lstStyle/>
              <a:p>
                <a:pPr marL="0" marR="0" lvl="0" indent="0" defTabSz="2077745" eaLnBrk="1" fontAlgn="auto" latinLnBrk="0" hangingPunct="1">
                  <a:lnSpc>
                    <a:spcPct val="100000"/>
                  </a:lnSpc>
                  <a:spcBef>
                    <a:spcPts val="0"/>
                  </a:spcBef>
                  <a:spcAft>
                    <a:spcPts val="0"/>
                  </a:spcAft>
                  <a:buClrTx/>
                  <a:buSzTx/>
                  <a:buFontTx/>
                  <a:buNone/>
                  <a:tabLst/>
                  <a:defRPr/>
                </a:pPr>
                <a:r>
                  <a:rPr kumimoji="1" lang="en-US" altLang="ja-JP" sz="2000" b="0" i="0" u="none" strike="noStrike" kern="0" cap="none" spc="0" normalizeH="0" baseline="0" noProof="0" dirty="0">
                    <a:ln>
                      <a:noFill/>
                    </a:ln>
                    <a:solidFill>
                      <a:prstClr val="black"/>
                    </a:solidFill>
                    <a:effectLst/>
                    <a:uLnTx/>
                    <a:uFillTx/>
                    <a:latin typeface="Calibri"/>
                  </a:rPr>
                  <a:t>736</a:t>
                </a:r>
                <a:endParaRPr kumimoji="1" lang="ja-JP" altLang="en-US" sz="2000" b="0" i="0" u="none" strike="noStrike" kern="0" cap="none" spc="0" normalizeH="0" baseline="0" noProof="0" dirty="0">
                  <a:ln>
                    <a:noFill/>
                  </a:ln>
                  <a:solidFill>
                    <a:prstClr val="black"/>
                  </a:solidFill>
                  <a:effectLst/>
                  <a:uLnTx/>
                  <a:uFillTx/>
                  <a:latin typeface="Calibri"/>
                </a:endParaRPr>
              </a:p>
            </p:txBody>
          </p:sp>
          <p:sp>
            <p:nvSpPr>
              <p:cNvPr id="80" name="テキスト ボックス 79">
                <a:extLst>
                  <a:ext uri="{FF2B5EF4-FFF2-40B4-BE49-F238E27FC236}">
                    <a16:creationId xmlns:a16="http://schemas.microsoft.com/office/drawing/2014/main" id="{187BDABF-5AB9-4F10-BA6A-7B9971A05248}"/>
                  </a:ext>
                </a:extLst>
              </p:cNvPr>
              <p:cNvSpPr txBox="1"/>
              <p:nvPr/>
            </p:nvSpPr>
            <p:spPr>
              <a:xfrm>
                <a:off x="25595176" y="16968536"/>
                <a:ext cx="1213801" cy="692143"/>
              </a:xfrm>
              <a:prstGeom prst="rect">
                <a:avLst/>
              </a:prstGeom>
              <a:noFill/>
            </p:spPr>
            <p:txBody>
              <a:bodyPr wrap="none" rtlCol="0">
                <a:normAutofit lnSpcReduction="10000"/>
              </a:bodyPr>
              <a:lstStyle/>
              <a:p>
                <a:pPr marL="0" marR="0" lvl="0" indent="0" defTabSz="2077745" eaLnBrk="1" fontAlgn="auto" latinLnBrk="0" hangingPunct="1">
                  <a:lnSpc>
                    <a:spcPct val="100000"/>
                  </a:lnSpc>
                  <a:spcBef>
                    <a:spcPts val="0"/>
                  </a:spcBef>
                  <a:spcAft>
                    <a:spcPts val="0"/>
                  </a:spcAft>
                  <a:buClrTx/>
                  <a:buSzTx/>
                  <a:buFontTx/>
                  <a:buNone/>
                  <a:tabLst/>
                  <a:defRPr/>
                </a:pPr>
                <a:r>
                  <a:rPr kumimoji="1" lang="en-US" altLang="ja-JP" sz="2000" b="0" i="0" u="none" strike="noStrike" kern="0" cap="none" spc="0" normalizeH="0" baseline="0" noProof="0" dirty="0">
                    <a:ln>
                      <a:noFill/>
                    </a:ln>
                    <a:solidFill>
                      <a:prstClr val="black"/>
                    </a:solidFill>
                    <a:effectLst/>
                    <a:uLnTx/>
                    <a:uFillTx/>
                    <a:latin typeface="Calibri"/>
                  </a:rPr>
                  <a:t>1075</a:t>
                </a:r>
                <a:endParaRPr kumimoji="1" lang="ja-JP" altLang="en-US" sz="2000" b="0" i="0" u="none" strike="noStrike" kern="0" cap="none" spc="0" normalizeH="0" baseline="0" noProof="0" dirty="0">
                  <a:ln>
                    <a:noFill/>
                  </a:ln>
                  <a:solidFill>
                    <a:prstClr val="black"/>
                  </a:solidFill>
                  <a:effectLst/>
                  <a:uLnTx/>
                  <a:uFillTx/>
                  <a:latin typeface="Calibri"/>
                </a:endParaRPr>
              </a:p>
            </p:txBody>
          </p:sp>
        </p:grpSp>
        <p:grpSp>
          <p:nvGrpSpPr>
            <p:cNvPr id="64" name="グループ化 63">
              <a:extLst>
                <a:ext uri="{FF2B5EF4-FFF2-40B4-BE49-F238E27FC236}">
                  <a16:creationId xmlns:a16="http://schemas.microsoft.com/office/drawing/2014/main" id="{4A0E8421-3ED1-41E1-A295-7739C5E328C0}"/>
                </a:ext>
              </a:extLst>
            </p:cNvPr>
            <p:cNvGrpSpPr/>
            <p:nvPr/>
          </p:nvGrpSpPr>
          <p:grpSpPr>
            <a:xfrm>
              <a:off x="19002020" y="20089748"/>
              <a:ext cx="7698099" cy="727788"/>
              <a:chOff x="19110878" y="16932891"/>
              <a:chExt cx="7698099" cy="727788"/>
            </a:xfrm>
          </p:grpSpPr>
          <p:sp>
            <p:nvSpPr>
              <p:cNvPr id="71" name="テキスト ボックス 70">
                <a:extLst>
                  <a:ext uri="{FF2B5EF4-FFF2-40B4-BE49-F238E27FC236}">
                    <a16:creationId xmlns:a16="http://schemas.microsoft.com/office/drawing/2014/main" id="{07C2EF45-5C6A-45CC-BCDC-3065DD992640}"/>
                  </a:ext>
                </a:extLst>
              </p:cNvPr>
              <p:cNvSpPr txBox="1"/>
              <p:nvPr/>
            </p:nvSpPr>
            <p:spPr>
              <a:xfrm>
                <a:off x="19110878" y="16932891"/>
                <a:ext cx="873662" cy="619285"/>
              </a:xfrm>
              <a:prstGeom prst="rect">
                <a:avLst/>
              </a:prstGeom>
              <a:noFill/>
            </p:spPr>
            <p:txBody>
              <a:bodyPr wrap="none" rtlCol="0">
                <a:noAutofit/>
              </a:bodyPr>
              <a:lstStyle/>
              <a:p>
                <a:pPr marL="0" marR="0" lvl="0" indent="0" defTabSz="2077745" eaLnBrk="1" fontAlgn="auto" latinLnBrk="0" hangingPunct="1">
                  <a:lnSpc>
                    <a:spcPct val="100000"/>
                  </a:lnSpc>
                  <a:spcBef>
                    <a:spcPts val="0"/>
                  </a:spcBef>
                  <a:spcAft>
                    <a:spcPts val="0"/>
                  </a:spcAft>
                  <a:buClrTx/>
                  <a:buSzTx/>
                  <a:buFontTx/>
                  <a:buNone/>
                  <a:tabLst/>
                  <a:defRPr/>
                </a:pPr>
                <a:r>
                  <a:rPr kumimoji="1" lang="en-US" altLang="ja-JP" b="0" i="0" u="none" strike="noStrike" kern="0" cap="none" spc="0" normalizeH="0" baseline="0" noProof="0" dirty="0">
                    <a:ln>
                      <a:noFill/>
                    </a:ln>
                    <a:solidFill>
                      <a:prstClr val="black"/>
                    </a:solidFill>
                    <a:effectLst/>
                    <a:uLnTx/>
                    <a:uFillTx/>
                    <a:latin typeface="Calibri"/>
                  </a:rPr>
                  <a:t>130</a:t>
                </a:r>
                <a:endParaRPr kumimoji="1" lang="ja-JP" altLang="en-US" b="0" i="0" u="none" strike="noStrike" kern="0" cap="none" spc="0" normalizeH="0" baseline="0" noProof="0" dirty="0">
                  <a:ln>
                    <a:noFill/>
                  </a:ln>
                  <a:solidFill>
                    <a:prstClr val="black"/>
                  </a:solidFill>
                  <a:effectLst/>
                  <a:uLnTx/>
                  <a:uFillTx/>
                  <a:latin typeface="Calibri"/>
                </a:endParaRPr>
              </a:p>
            </p:txBody>
          </p:sp>
          <p:sp>
            <p:nvSpPr>
              <p:cNvPr id="72" name="テキスト ボックス 71">
                <a:extLst>
                  <a:ext uri="{FF2B5EF4-FFF2-40B4-BE49-F238E27FC236}">
                    <a16:creationId xmlns:a16="http://schemas.microsoft.com/office/drawing/2014/main" id="{0581D4B1-64CD-493A-87BA-D65C9EF6C3F1}"/>
                  </a:ext>
                </a:extLst>
              </p:cNvPr>
              <p:cNvSpPr txBox="1"/>
              <p:nvPr/>
            </p:nvSpPr>
            <p:spPr>
              <a:xfrm>
                <a:off x="20057773" y="16968536"/>
                <a:ext cx="965385" cy="692143"/>
              </a:xfrm>
              <a:prstGeom prst="rect">
                <a:avLst/>
              </a:prstGeom>
              <a:noFill/>
            </p:spPr>
            <p:txBody>
              <a:bodyPr wrap="none" rtlCol="0">
                <a:noAutofit/>
              </a:bodyPr>
              <a:lstStyle/>
              <a:p>
                <a:pPr marL="0" marR="0" lvl="0" indent="0" defTabSz="2077745" eaLnBrk="1" fontAlgn="auto" latinLnBrk="0" hangingPunct="1">
                  <a:lnSpc>
                    <a:spcPct val="100000"/>
                  </a:lnSpc>
                  <a:spcBef>
                    <a:spcPts val="0"/>
                  </a:spcBef>
                  <a:spcAft>
                    <a:spcPts val="0"/>
                  </a:spcAft>
                  <a:buClrTx/>
                  <a:buSzTx/>
                  <a:buFontTx/>
                  <a:buNone/>
                  <a:tabLst/>
                  <a:defRPr/>
                </a:pPr>
                <a:r>
                  <a:rPr kumimoji="1" lang="en-US" altLang="ja-JP" sz="2000" b="0" i="0" u="none" strike="noStrike" kern="0" cap="none" spc="0" normalizeH="0" baseline="0" noProof="0" dirty="0">
                    <a:ln>
                      <a:noFill/>
                    </a:ln>
                    <a:solidFill>
                      <a:prstClr val="black"/>
                    </a:solidFill>
                    <a:effectLst/>
                    <a:uLnTx/>
                    <a:uFillTx/>
                    <a:latin typeface="Calibri"/>
                  </a:rPr>
                  <a:t>260</a:t>
                </a:r>
                <a:endParaRPr kumimoji="1" lang="ja-JP" altLang="en-US" sz="2000" b="0" i="0" u="none" strike="noStrike" kern="0" cap="none" spc="0" normalizeH="0" baseline="0" noProof="0" dirty="0">
                  <a:ln>
                    <a:noFill/>
                  </a:ln>
                  <a:solidFill>
                    <a:prstClr val="black"/>
                  </a:solidFill>
                  <a:effectLst/>
                  <a:uLnTx/>
                  <a:uFillTx/>
                  <a:latin typeface="Calibri"/>
                </a:endParaRPr>
              </a:p>
            </p:txBody>
          </p:sp>
          <p:sp>
            <p:nvSpPr>
              <p:cNvPr id="73" name="テキスト ボックス 72">
                <a:extLst>
                  <a:ext uri="{FF2B5EF4-FFF2-40B4-BE49-F238E27FC236}">
                    <a16:creationId xmlns:a16="http://schemas.microsoft.com/office/drawing/2014/main" id="{C29DC529-B14F-4C6C-8A35-EC9295738327}"/>
                  </a:ext>
                </a:extLst>
              </p:cNvPr>
              <p:cNvSpPr txBox="1"/>
              <p:nvPr/>
            </p:nvSpPr>
            <p:spPr>
              <a:xfrm>
                <a:off x="21342374" y="16944236"/>
                <a:ext cx="965385" cy="692143"/>
              </a:xfrm>
              <a:prstGeom prst="rect">
                <a:avLst/>
              </a:prstGeom>
              <a:noFill/>
            </p:spPr>
            <p:txBody>
              <a:bodyPr wrap="none" rtlCol="0">
                <a:noAutofit/>
              </a:bodyPr>
              <a:lstStyle/>
              <a:p>
                <a:pPr marL="0" marR="0" lvl="0" indent="0" defTabSz="2077745" eaLnBrk="1" fontAlgn="auto" latinLnBrk="0" hangingPunct="1">
                  <a:lnSpc>
                    <a:spcPct val="100000"/>
                  </a:lnSpc>
                  <a:spcBef>
                    <a:spcPts val="0"/>
                  </a:spcBef>
                  <a:spcAft>
                    <a:spcPts val="0"/>
                  </a:spcAft>
                  <a:buClrTx/>
                  <a:buSzTx/>
                  <a:buFontTx/>
                  <a:buNone/>
                  <a:tabLst/>
                  <a:defRPr/>
                </a:pPr>
                <a:r>
                  <a:rPr kumimoji="1" lang="en-US" altLang="ja-JP" sz="2000" b="0" i="0" u="none" strike="noStrike" kern="0" cap="none" spc="0" normalizeH="0" baseline="0" noProof="0" dirty="0">
                    <a:ln>
                      <a:noFill/>
                    </a:ln>
                    <a:solidFill>
                      <a:prstClr val="black"/>
                    </a:solidFill>
                    <a:effectLst/>
                    <a:uLnTx/>
                    <a:uFillTx/>
                    <a:latin typeface="Calibri"/>
                  </a:rPr>
                  <a:t>490</a:t>
                </a:r>
                <a:endParaRPr kumimoji="1" lang="ja-JP" altLang="en-US" sz="2000" b="0" i="0" u="none" strike="noStrike" kern="0" cap="none" spc="0" normalizeH="0" baseline="0" noProof="0" dirty="0">
                  <a:ln>
                    <a:noFill/>
                  </a:ln>
                  <a:solidFill>
                    <a:prstClr val="black"/>
                  </a:solidFill>
                  <a:effectLst/>
                  <a:uLnTx/>
                  <a:uFillTx/>
                  <a:latin typeface="Calibri"/>
                </a:endParaRPr>
              </a:p>
            </p:txBody>
          </p:sp>
          <p:sp>
            <p:nvSpPr>
              <p:cNvPr id="74" name="テキスト ボックス 73">
                <a:extLst>
                  <a:ext uri="{FF2B5EF4-FFF2-40B4-BE49-F238E27FC236}">
                    <a16:creationId xmlns:a16="http://schemas.microsoft.com/office/drawing/2014/main" id="{B8ABF5B5-C3C1-46CE-850B-FB01C6B07C26}"/>
                  </a:ext>
                </a:extLst>
              </p:cNvPr>
              <p:cNvSpPr txBox="1"/>
              <p:nvPr/>
            </p:nvSpPr>
            <p:spPr>
              <a:xfrm>
                <a:off x="23325218" y="16968536"/>
                <a:ext cx="965385" cy="692143"/>
              </a:xfrm>
              <a:prstGeom prst="rect">
                <a:avLst/>
              </a:prstGeom>
              <a:noFill/>
            </p:spPr>
            <p:txBody>
              <a:bodyPr wrap="none" rtlCol="0">
                <a:noAutofit/>
              </a:bodyPr>
              <a:lstStyle/>
              <a:p>
                <a:pPr marL="0" marR="0" lvl="0" indent="0" defTabSz="2077745" eaLnBrk="1" fontAlgn="auto" latinLnBrk="0" hangingPunct="1">
                  <a:lnSpc>
                    <a:spcPct val="100000"/>
                  </a:lnSpc>
                  <a:spcBef>
                    <a:spcPts val="0"/>
                  </a:spcBef>
                  <a:spcAft>
                    <a:spcPts val="0"/>
                  </a:spcAft>
                  <a:buClrTx/>
                  <a:buSzTx/>
                  <a:buFontTx/>
                  <a:buNone/>
                  <a:tabLst/>
                  <a:defRPr/>
                </a:pPr>
                <a:r>
                  <a:rPr kumimoji="1" lang="en-US" altLang="ja-JP" sz="2000" b="0" i="0" u="none" strike="noStrike" kern="0" cap="none" spc="0" normalizeH="0" baseline="0" noProof="0" dirty="0">
                    <a:ln>
                      <a:noFill/>
                    </a:ln>
                    <a:solidFill>
                      <a:prstClr val="black"/>
                    </a:solidFill>
                    <a:effectLst/>
                    <a:uLnTx/>
                    <a:uFillTx/>
                    <a:latin typeface="Calibri"/>
                  </a:rPr>
                  <a:t>880</a:t>
                </a:r>
                <a:endParaRPr kumimoji="1" lang="ja-JP" altLang="en-US" sz="2000" b="0" i="0" u="none" strike="noStrike" kern="0" cap="none" spc="0" normalizeH="0" baseline="0" noProof="0" dirty="0">
                  <a:ln>
                    <a:noFill/>
                  </a:ln>
                  <a:solidFill>
                    <a:prstClr val="black"/>
                  </a:solidFill>
                  <a:effectLst/>
                  <a:uLnTx/>
                  <a:uFillTx/>
                  <a:latin typeface="Calibri"/>
                </a:endParaRPr>
              </a:p>
            </p:txBody>
          </p:sp>
          <p:sp>
            <p:nvSpPr>
              <p:cNvPr id="75" name="テキスト ボックス 74">
                <a:extLst>
                  <a:ext uri="{FF2B5EF4-FFF2-40B4-BE49-F238E27FC236}">
                    <a16:creationId xmlns:a16="http://schemas.microsoft.com/office/drawing/2014/main" id="{89E6ADAF-EDCF-4987-A386-7053BB2A718E}"/>
                  </a:ext>
                </a:extLst>
              </p:cNvPr>
              <p:cNvSpPr txBox="1"/>
              <p:nvPr/>
            </p:nvSpPr>
            <p:spPr>
              <a:xfrm>
                <a:off x="25595176" y="16968536"/>
                <a:ext cx="1213801" cy="692143"/>
              </a:xfrm>
              <a:prstGeom prst="rect">
                <a:avLst/>
              </a:prstGeom>
              <a:noFill/>
            </p:spPr>
            <p:txBody>
              <a:bodyPr wrap="none" rtlCol="0">
                <a:normAutofit lnSpcReduction="10000"/>
              </a:bodyPr>
              <a:lstStyle/>
              <a:p>
                <a:pPr marL="0" marR="0" lvl="0" indent="0" defTabSz="2077745" eaLnBrk="1" fontAlgn="auto" latinLnBrk="0" hangingPunct="1">
                  <a:lnSpc>
                    <a:spcPct val="100000"/>
                  </a:lnSpc>
                  <a:spcBef>
                    <a:spcPts val="0"/>
                  </a:spcBef>
                  <a:spcAft>
                    <a:spcPts val="0"/>
                  </a:spcAft>
                  <a:buClrTx/>
                  <a:buSzTx/>
                  <a:buFontTx/>
                  <a:buNone/>
                  <a:tabLst/>
                  <a:defRPr/>
                </a:pPr>
                <a:r>
                  <a:rPr kumimoji="1" lang="en-US" altLang="ja-JP" sz="2000" b="0" i="0" u="none" strike="noStrike" kern="0" cap="none" spc="0" normalizeH="0" baseline="0" noProof="0" dirty="0">
                    <a:ln>
                      <a:noFill/>
                    </a:ln>
                    <a:solidFill>
                      <a:prstClr val="black"/>
                    </a:solidFill>
                    <a:effectLst/>
                    <a:uLnTx/>
                    <a:uFillTx/>
                    <a:latin typeface="Calibri"/>
                  </a:rPr>
                  <a:t>1300</a:t>
                </a:r>
                <a:endParaRPr kumimoji="1" lang="ja-JP" altLang="en-US" sz="2000" b="0" i="0" u="none" strike="noStrike" kern="0" cap="none" spc="0" normalizeH="0" baseline="0" noProof="0" dirty="0">
                  <a:ln>
                    <a:noFill/>
                  </a:ln>
                  <a:solidFill>
                    <a:prstClr val="black"/>
                  </a:solidFill>
                  <a:effectLst/>
                  <a:uLnTx/>
                  <a:uFillTx/>
                  <a:latin typeface="Calibri"/>
                </a:endParaRPr>
              </a:p>
            </p:txBody>
          </p:sp>
        </p:grpSp>
        <p:grpSp>
          <p:nvGrpSpPr>
            <p:cNvPr id="65" name="グループ化 64">
              <a:extLst>
                <a:ext uri="{FF2B5EF4-FFF2-40B4-BE49-F238E27FC236}">
                  <a16:creationId xmlns:a16="http://schemas.microsoft.com/office/drawing/2014/main" id="{6305D72D-C367-4AEE-9D6C-0771FC88447B}"/>
                </a:ext>
              </a:extLst>
            </p:cNvPr>
            <p:cNvGrpSpPr/>
            <p:nvPr/>
          </p:nvGrpSpPr>
          <p:grpSpPr>
            <a:xfrm>
              <a:off x="19053747" y="13898626"/>
              <a:ext cx="7474156" cy="716443"/>
              <a:chOff x="18934004" y="19755141"/>
              <a:chExt cx="7474156" cy="716443"/>
            </a:xfrm>
          </p:grpSpPr>
          <p:sp>
            <p:nvSpPr>
              <p:cNvPr id="66" name="テキスト ボックス 65">
                <a:extLst>
                  <a:ext uri="{FF2B5EF4-FFF2-40B4-BE49-F238E27FC236}">
                    <a16:creationId xmlns:a16="http://schemas.microsoft.com/office/drawing/2014/main" id="{2AF5A0F9-BAB0-48BC-A61E-151397866244}"/>
                  </a:ext>
                </a:extLst>
              </p:cNvPr>
              <p:cNvSpPr txBox="1"/>
              <p:nvPr/>
            </p:nvSpPr>
            <p:spPr>
              <a:xfrm>
                <a:off x="18934004" y="19755141"/>
                <a:ext cx="965385" cy="692143"/>
              </a:xfrm>
              <a:prstGeom prst="rect">
                <a:avLst/>
              </a:prstGeom>
              <a:noFill/>
            </p:spPr>
            <p:txBody>
              <a:bodyPr wrap="none" rtlCol="0">
                <a:noAutofit/>
              </a:bodyPr>
              <a:lstStyle/>
              <a:p>
                <a:pPr marL="0" marR="0" lvl="0" indent="0" defTabSz="2077745" eaLnBrk="1" fontAlgn="auto" latinLnBrk="0" hangingPunct="1">
                  <a:lnSpc>
                    <a:spcPct val="100000"/>
                  </a:lnSpc>
                  <a:spcBef>
                    <a:spcPts val="0"/>
                  </a:spcBef>
                  <a:spcAft>
                    <a:spcPts val="0"/>
                  </a:spcAft>
                  <a:buClrTx/>
                  <a:buSzTx/>
                  <a:buFontTx/>
                  <a:buNone/>
                  <a:tabLst/>
                  <a:defRPr/>
                </a:pPr>
                <a:r>
                  <a:rPr kumimoji="1" lang="en-US" altLang="ja-JP" sz="2000" b="0" i="0" u="none" strike="noStrike" kern="0" cap="none" spc="0" normalizeH="0" baseline="0" noProof="0" dirty="0">
                    <a:ln>
                      <a:noFill/>
                    </a:ln>
                    <a:solidFill>
                      <a:prstClr val="black"/>
                    </a:solidFill>
                    <a:effectLst/>
                    <a:uLnTx/>
                    <a:uFillTx/>
                    <a:latin typeface="Calibri"/>
                  </a:rPr>
                  <a:t>115</a:t>
                </a:r>
                <a:endParaRPr kumimoji="1" lang="ja-JP" altLang="en-US" sz="2000" b="0" i="0" u="none" strike="noStrike" kern="0" cap="none" spc="0" normalizeH="0" baseline="0" noProof="0" dirty="0">
                  <a:ln>
                    <a:noFill/>
                  </a:ln>
                  <a:solidFill>
                    <a:prstClr val="black"/>
                  </a:solidFill>
                  <a:effectLst/>
                  <a:uLnTx/>
                  <a:uFillTx/>
                  <a:latin typeface="Calibri"/>
                </a:endParaRPr>
              </a:p>
            </p:txBody>
          </p:sp>
          <p:sp>
            <p:nvSpPr>
              <p:cNvPr id="67" name="テキスト ボックス 66">
                <a:extLst>
                  <a:ext uri="{FF2B5EF4-FFF2-40B4-BE49-F238E27FC236}">
                    <a16:creationId xmlns:a16="http://schemas.microsoft.com/office/drawing/2014/main" id="{9F66F9CA-D775-4589-A70F-D9CA4DE481DE}"/>
                  </a:ext>
                </a:extLst>
              </p:cNvPr>
              <p:cNvSpPr txBox="1"/>
              <p:nvPr/>
            </p:nvSpPr>
            <p:spPr>
              <a:xfrm>
                <a:off x="19872717" y="19755141"/>
                <a:ext cx="965385" cy="692143"/>
              </a:xfrm>
              <a:prstGeom prst="rect">
                <a:avLst/>
              </a:prstGeom>
              <a:noFill/>
            </p:spPr>
            <p:txBody>
              <a:bodyPr wrap="none" rtlCol="0">
                <a:noAutofit/>
              </a:bodyPr>
              <a:lstStyle/>
              <a:p>
                <a:pPr marL="0" marR="0" lvl="0" indent="0" defTabSz="2077745" eaLnBrk="1" fontAlgn="auto" latinLnBrk="0" hangingPunct="1">
                  <a:lnSpc>
                    <a:spcPct val="100000"/>
                  </a:lnSpc>
                  <a:spcBef>
                    <a:spcPts val="0"/>
                  </a:spcBef>
                  <a:spcAft>
                    <a:spcPts val="0"/>
                  </a:spcAft>
                  <a:buClrTx/>
                  <a:buSzTx/>
                  <a:buFontTx/>
                  <a:buNone/>
                  <a:tabLst/>
                  <a:defRPr/>
                </a:pPr>
                <a:r>
                  <a:rPr kumimoji="1" lang="en-US" altLang="ja-JP" sz="2000" b="0" i="0" u="none" strike="noStrike" kern="0" cap="none" spc="0" normalizeH="0" baseline="0" noProof="0" dirty="0">
                    <a:ln>
                      <a:noFill/>
                    </a:ln>
                    <a:solidFill>
                      <a:prstClr val="black"/>
                    </a:solidFill>
                    <a:effectLst/>
                    <a:uLnTx/>
                    <a:uFillTx/>
                    <a:latin typeface="Calibri"/>
                  </a:rPr>
                  <a:t>200</a:t>
                </a:r>
                <a:endParaRPr kumimoji="1" lang="ja-JP" altLang="en-US" sz="2000" b="0" i="0" u="none" strike="noStrike" kern="0" cap="none" spc="0" normalizeH="0" baseline="0" noProof="0" dirty="0">
                  <a:ln>
                    <a:noFill/>
                  </a:ln>
                  <a:solidFill>
                    <a:prstClr val="black"/>
                  </a:solidFill>
                  <a:effectLst/>
                  <a:uLnTx/>
                  <a:uFillTx/>
                  <a:latin typeface="Calibri"/>
                </a:endParaRPr>
              </a:p>
            </p:txBody>
          </p:sp>
          <p:sp>
            <p:nvSpPr>
              <p:cNvPr id="68" name="テキスト ボックス 67">
                <a:extLst>
                  <a:ext uri="{FF2B5EF4-FFF2-40B4-BE49-F238E27FC236}">
                    <a16:creationId xmlns:a16="http://schemas.microsoft.com/office/drawing/2014/main" id="{E04FD6AB-5F76-4B8A-ADF7-EF3A1639B540}"/>
                  </a:ext>
                </a:extLst>
              </p:cNvPr>
              <p:cNvSpPr txBox="1"/>
              <p:nvPr/>
            </p:nvSpPr>
            <p:spPr>
              <a:xfrm>
                <a:off x="21189974" y="19779441"/>
                <a:ext cx="965385" cy="692143"/>
              </a:xfrm>
              <a:prstGeom prst="rect">
                <a:avLst/>
              </a:prstGeom>
              <a:noFill/>
            </p:spPr>
            <p:txBody>
              <a:bodyPr wrap="none" rtlCol="0">
                <a:noAutofit/>
              </a:bodyPr>
              <a:lstStyle/>
              <a:p>
                <a:pPr marL="0" marR="0" lvl="0" indent="0" defTabSz="2077745" eaLnBrk="1" fontAlgn="auto" latinLnBrk="0" hangingPunct="1">
                  <a:lnSpc>
                    <a:spcPct val="100000"/>
                  </a:lnSpc>
                  <a:spcBef>
                    <a:spcPts val="0"/>
                  </a:spcBef>
                  <a:spcAft>
                    <a:spcPts val="0"/>
                  </a:spcAft>
                  <a:buClrTx/>
                  <a:buSzTx/>
                  <a:buFontTx/>
                  <a:buNone/>
                  <a:tabLst/>
                  <a:defRPr/>
                </a:pPr>
                <a:r>
                  <a:rPr kumimoji="1" lang="en-US" altLang="ja-JP" sz="2000" b="0" i="0" u="none" strike="noStrike" kern="0" cap="none" spc="0" normalizeH="0" baseline="0" noProof="0" dirty="0">
                    <a:ln>
                      <a:noFill/>
                    </a:ln>
                    <a:solidFill>
                      <a:prstClr val="black"/>
                    </a:solidFill>
                    <a:effectLst/>
                    <a:uLnTx/>
                    <a:uFillTx/>
                    <a:latin typeface="Calibri"/>
                  </a:rPr>
                  <a:t>355</a:t>
                </a:r>
                <a:endParaRPr kumimoji="1" lang="ja-JP" altLang="en-US" sz="2000" b="0" i="0" u="none" strike="noStrike" kern="0" cap="none" spc="0" normalizeH="0" baseline="0" noProof="0" dirty="0">
                  <a:ln>
                    <a:noFill/>
                  </a:ln>
                  <a:solidFill>
                    <a:prstClr val="black"/>
                  </a:solidFill>
                  <a:effectLst/>
                  <a:uLnTx/>
                  <a:uFillTx/>
                  <a:latin typeface="Calibri"/>
                </a:endParaRPr>
              </a:p>
            </p:txBody>
          </p:sp>
          <p:sp>
            <p:nvSpPr>
              <p:cNvPr id="69" name="テキスト ボックス 68">
                <a:extLst>
                  <a:ext uri="{FF2B5EF4-FFF2-40B4-BE49-F238E27FC236}">
                    <a16:creationId xmlns:a16="http://schemas.microsoft.com/office/drawing/2014/main" id="{6CF8BB03-D53B-4C9E-ACF6-6AE5F0690630}"/>
                  </a:ext>
                </a:extLst>
              </p:cNvPr>
              <p:cNvSpPr txBox="1"/>
              <p:nvPr/>
            </p:nvSpPr>
            <p:spPr>
              <a:xfrm>
                <a:off x="23074920" y="19779441"/>
                <a:ext cx="965385" cy="692143"/>
              </a:xfrm>
              <a:prstGeom prst="rect">
                <a:avLst/>
              </a:prstGeom>
              <a:noFill/>
            </p:spPr>
            <p:txBody>
              <a:bodyPr wrap="none" rtlCol="0">
                <a:noAutofit/>
              </a:bodyPr>
              <a:lstStyle/>
              <a:p>
                <a:pPr marL="0" marR="0" lvl="0" indent="0" defTabSz="2077745" eaLnBrk="1" fontAlgn="auto" latinLnBrk="0" hangingPunct="1">
                  <a:lnSpc>
                    <a:spcPct val="100000"/>
                  </a:lnSpc>
                  <a:spcBef>
                    <a:spcPts val="0"/>
                  </a:spcBef>
                  <a:spcAft>
                    <a:spcPts val="0"/>
                  </a:spcAft>
                  <a:buClrTx/>
                  <a:buSzTx/>
                  <a:buFontTx/>
                  <a:buNone/>
                  <a:tabLst/>
                  <a:defRPr/>
                </a:pPr>
                <a:r>
                  <a:rPr kumimoji="1" lang="en-US" altLang="ja-JP" sz="2000" b="0" i="0" u="none" strike="noStrike" kern="0" cap="none" spc="0" normalizeH="0" baseline="0" noProof="0" dirty="0">
                    <a:ln>
                      <a:noFill/>
                    </a:ln>
                    <a:solidFill>
                      <a:prstClr val="black"/>
                    </a:solidFill>
                    <a:effectLst/>
                    <a:uLnTx/>
                    <a:uFillTx/>
                    <a:latin typeface="Calibri"/>
                  </a:rPr>
                  <a:t>640</a:t>
                </a:r>
                <a:endParaRPr kumimoji="1" lang="ja-JP" altLang="en-US" sz="2000" b="0" i="0" u="none" strike="noStrike" kern="0" cap="none" spc="0" normalizeH="0" baseline="0" noProof="0" dirty="0">
                  <a:ln>
                    <a:noFill/>
                  </a:ln>
                  <a:solidFill>
                    <a:prstClr val="black"/>
                  </a:solidFill>
                  <a:effectLst/>
                  <a:uLnTx/>
                  <a:uFillTx/>
                  <a:latin typeface="Calibri"/>
                </a:endParaRPr>
              </a:p>
            </p:txBody>
          </p:sp>
          <p:sp>
            <p:nvSpPr>
              <p:cNvPr id="70" name="テキスト ボックス 69">
                <a:extLst>
                  <a:ext uri="{FF2B5EF4-FFF2-40B4-BE49-F238E27FC236}">
                    <a16:creationId xmlns:a16="http://schemas.microsoft.com/office/drawing/2014/main" id="{AC1490EE-4CA9-4B79-ACC3-ED4B2363A2E9}"/>
                  </a:ext>
                </a:extLst>
              </p:cNvPr>
              <p:cNvSpPr txBox="1"/>
              <p:nvPr/>
            </p:nvSpPr>
            <p:spPr>
              <a:xfrm>
                <a:off x="25442775" y="19755141"/>
                <a:ext cx="965385" cy="692143"/>
              </a:xfrm>
              <a:prstGeom prst="rect">
                <a:avLst/>
              </a:prstGeom>
              <a:noFill/>
            </p:spPr>
            <p:txBody>
              <a:bodyPr wrap="none" rtlCol="0">
                <a:noAutofit/>
              </a:bodyPr>
              <a:lstStyle/>
              <a:p>
                <a:pPr marL="0" marR="0" lvl="0" indent="0" defTabSz="2077745" eaLnBrk="1" fontAlgn="auto" latinLnBrk="0" hangingPunct="1">
                  <a:lnSpc>
                    <a:spcPct val="100000"/>
                  </a:lnSpc>
                  <a:spcBef>
                    <a:spcPts val="0"/>
                  </a:spcBef>
                  <a:spcAft>
                    <a:spcPts val="0"/>
                  </a:spcAft>
                  <a:buClrTx/>
                  <a:buSzTx/>
                  <a:buFontTx/>
                  <a:buNone/>
                  <a:tabLst/>
                  <a:defRPr/>
                </a:pPr>
                <a:r>
                  <a:rPr kumimoji="1" lang="en-US" altLang="ja-JP" sz="2000" b="0" i="0" u="none" strike="noStrike" kern="0" cap="none" spc="0" normalizeH="0" baseline="0" noProof="0" dirty="0">
                    <a:ln>
                      <a:noFill/>
                    </a:ln>
                    <a:solidFill>
                      <a:prstClr val="black"/>
                    </a:solidFill>
                    <a:effectLst/>
                    <a:uLnTx/>
                    <a:uFillTx/>
                    <a:latin typeface="Calibri"/>
                  </a:rPr>
                  <a:t>925</a:t>
                </a:r>
                <a:endParaRPr kumimoji="1" lang="ja-JP" altLang="en-US" sz="2000" b="0" i="0" u="none" strike="noStrike" kern="0" cap="none" spc="0" normalizeH="0" baseline="0" noProof="0" dirty="0">
                  <a:ln>
                    <a:noFill/>
                  </a:ln>
                  <a:solidFill>
                    <a:prstClr val="black"/>
                  </a:solidFill>
                  <a:effectLst/>
                  <a:uLnTx/>
                  <a:uFillTx/>
                  <a:latin typeface="Calibri"/>
                </a:endParaRPr>
              </a:p>
            </p:txBody>
          </p:sp>
        </p:grpSp>
      </p:grpSp>
    </p:spTree>
    <p:extLst>
      <p:ext uri="{BB962C8B-B14F-4D97-AF65-F5344CB8AC3E}">
        <p14:creationId xmlns:p14="http://schemas.microsoft.com/office/powerpoint/2010/main" val="2267869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C5189F-7CF2-43BD-AE99-BF7DBA8FFD07}"/>
              </a:ext>
            </a:extLst>
          </p:cNvPr>
          <p:cNvSpPr>
            <a:spLocks noGrp="1"/>
          </p:cNvSpPr>
          <p:nvPr>
            <p:ph type="title"/>
          </p:nvPr>
        </p:nvSpPr>
        <p:spPr/>
        <p:txBody>
          <a:bodyPr/>
          <a:lstStyle/>
          <a:p>
            <a:r>
              <a:rPr kumimoji="1" lang="ja-JP" altLang="en-US" dirty="0"/>
              <a:t>解析方法</a:t>
            </a:r>
          </a:p>
        </p:txBody>
      </p:sp>
      <p:sp>
        <p:nvSpPr>
          <p:cNvPr id="3" name="コンテンツ プレースホルダー 2">
            <a:extLst>
              <a:ext uri="{FF2B5EF4-FFF2-40B4-BE49-F238E27FC236}">
                <a16:creationId xmlns:a16="http://schemas.microsoft.com/office/drawing/2014/main" id="{40AE5EDB-5AB6-4FD5-983B-135791F9C45D}"/>
              </a:ext>
            </a:extLst>
          </p:cNvPr>
          <p:cNvSpPr>
            <a:spLocks noGrp="1"/>
          </p:cNvSpPr>
          <p:nvPr>
            <p:ph idx="1"/>
          </p:nvPr>
        </p:nvSpPr>
        <p:spPr>
          <a:xfrm>
            <a:off x="549275" y="1352549"/>
            <a:ext cx="8042275" cy="5229225"/>
          </a:xfrm>
        </p:spPr>
        <p:txBody>
          <a:bodyPr/>
          <a:lstStyle/>
          <a:p>
            <a:r>
              <a:rPr kumimoji="1" lang="ja-JP" altLang="en-US" dirty="0"/>
              <a:t>物理環境：</a:t>
            </a:r>
            <a:endParaRPr kumimoji="1" lang="en-US" altLang="ja-JP" dirty="0"/>
          </a:p>
          <a:p>
            <a:pPr marL="349250" lvl="1" indent="0">
              <a:buNone/>
            </a:pPr>
            <a:r>
              <a:rPr lang="ja-JP" altLang="en-US" dirty="0"/>
              <a:t>人工基質の設置した</a:t>
            </a:r>
            <a:r>
              <a:rPr kumimoji="1" lang="ja-JP" altLang="en-US" dirty="0"/>
              <a:t>流速・水深</a:t>
            </a:r>
            <a:r>
              <a:rPr lang="ja-JP" altLang="en-US" dirty="0"/>
              <a:t>（下記は平均流速）</a:t>
            </a:r>
            <a:endParaRPr kumimoji="1" lang="en-US" altLang="ja-JP" dirty="0"/>
          </a:p>
          <a:p>
            <a:pPr marL="0" indent="0">
              <a:buNone/>
            </a:pPr>
            <a:r>
              <a:rPr lang="ja-JP" altLang="en-US" dirty="0"/>
              <a:t>　　設置開始 </a:t>
            </a:r>
            <a:r>
              <a:rPr lang="en-US" altLang="ja-JP" dirty="0"/>
              <a:t>26.21 cm/s</a:t>
            </a:r>
            <a:r>
              <a:rPr lang="ja-JP" altLang="ja-JP" dirty="0" err="1"/>
              <a:t>，</a:t>
            </a:r>
            <a:r>
              <a:rPr lang="ja-JP" altLang="ja-JP" dirty="0"/>
              <a:t>回収時 </a:t>
            </a:r>
            <a:r>
              <a:rPr lang="en-US" altLang="ja-JP" dirty="0"/>
              <a:t>36.07 cm/s</a:t>
            </a:r>
          </a:p>
          <a:p>
            <a:pPr marL="0" indent="0">
              <a:buNone/>
            </a:pPr>
            <a:r>
              <a:rPr kumimoji="1" lang="ja-JP" altLang="en-US" dirty="0"/>
              <a:t>　　</a:t>
            </a:r>
            <a:r>
              <a:rPr lang="ja-JP" altLang="ja-JP" dirty="0"/>
              <a:t>設置開始</a:t>
            </a:r>
            <a:r>
              <a:rPr lang="en-US" altLang="ja-JP" dirty="0"/>
              <a:t>17.10 cm</a:t>
            </a:r>
            <a:r>
              <a:rPr lang="ja-JP" altLang="ja-JP" dirty="0" err="1"/>
              <a:t>，</a:t>
            </a:r>
            <a:r>
              <a:rPr lang="ja-JP" altLang="ja-JP" dirty="0"/>
              <a:t>回収時 </a:t>
            </a:r>
            <a:r>
              <a:rPr lang="en-US" altLang="ja-JP" dirty="0"/>
              <a:t>22.20 cm</a:t>
            </a:r>
            <a:endParaRPr kumimoji="1" lang="en-US" altLang="ja-JP" dirty="0"/>
          </a:p>
          <a:p>
            <a:r>
              <a:rPr lang="ja-JP" altLang="en-US" dirty="0"/>
              <a:t>実体顕微鏡を用いて、底生動物群集の種同定</a:t>
            </a:r>
            <a:endParaRPr kumimoji="1" lang="en-US" altLang="ja-JP" dirty="0"/>
          </a:p>
          <a:p>
            <a:r>
              <a:rPr lang="en-US" altLang="ja-JP" dirty="0"/>
              <a:t> </a:t>
            </a:r>
            <a:r>
              <a:rPr lang="ja-JP" altLang="en-US" dirty="0"/>
              <a:t>統計解析</a:t>
            </a:r>
            <a:endParaRPr lang="en-US" altLang="ja-JP" dirty="0"/>
          </a:p>
          <a:p>
            <a:pPr marL="336550" lvl="1" indent="0">
              <a:buNone/>
            </a:pPr>
            <a:r>
              <a:rPr lang="ja-JP" altLang="ja-JP" dirty="0"/>
              <a:t>人工基質の表面積と底生動物群集特性を表す変量（総分類群数，総個体数，シンプソンの多様度指数および優占種の個体数）との相関分析</a:t>
            </a:r>
            <a:endParaRPr lang="en-US" altLang="ja-JP" dirty="0"/>
          </a:p>
          <a:p>
            <a:pPr marL="336550" lvl="1" indent="0">
              <a:buNone/>
            </a:pPr>
            <a:r>
              <a:rPr kumimoji="1" lang="ja-JP" altLang="en-US" dirty="0"/>
              <a:t>有意なら共分散分析、有意でない場合、一元配置の分散分析</a:t>
            </a:r>
          </a:p>
        </p:txBody>
      </p:sp>
    </p:spTree>
    <p:extLst>
      <p:ext uri="{BB962C8B-B14F-4D97-AF65-F5344CB8AC3E}">
        <p14:creationId xmlns:p14="http://schemas.microsoft.com/office/powerpoint/2010/main" val="670339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94560" y="182880"/>
            <a:ext cx="4717819" cy="729730"/>
          </a:xfrm>
        </p:spPr>
        <p:txBody>
          <a:bodyPr/>
          <a:lstStyle/>
          <a:p>
            <a:r>
              <a:rPr lang="ja-JP" altLang="en-US" dirty="0"/>
              <a:t>結果</a:t>
            </a:r>
            <a:r>
              <a:rPr lang="en-US" altLang="ja-JP" dirty="0"/>
              <a:t>1</a:t>
            </a:r>
            <a:endParaRPr kumimoji="1" lang="ja-JP" altLang="en-US" dirty="0"/>
          </a:p>
        </p:txBody>
      </p:sp>
      <p:sp>
        <p:nvSpPr>
          <p:cNvPr id="8" name="正方形/長方形 7"/>
          <p:cNvSpPr/>
          <p:nvPr/>
        </p:nvSpPr>
        <p:spPr>
          <a:xfrm>
            <a:off x="818147" y="2260923"/>
            <a:ext cx="7756459" cy="3890745"/>
          </a:xfrm>
          <a:prstGeom prst="rect">
            <a:avLst/>
          </a:prstGeom>
        </p:spPr>
        <p:txBody>
          <a:bodyPr wrap="square">
            <a:spAutoFit/>
          </a:bodyPr>
          <a:lstStyle/>
          <a:p>
            <a:pPr defTabSz="914400">
              <a:lnSpc>
                <a:spcPts val="3000"/>
              </a:lnSpc>
            </a:pPr>
            <a:r>
              <a:rPr lang="ja-JP" altLang="en-US" sz="2800" dirty="0"/>
              <a:t>エリユスリカ亜科（</a:t>
            </a:r>
            <a:r>
              <a:rPr lang="en-US" altLang="ja-JP" sz="2000" dirty="0" err="1"/>
              <a:t>Orthocladiinae</a:t>
            </a:r>
            <a:r>
              <a:rPr lang="ja-JP" altLang="en-US" sz="2800" dirty="0"/>
              <a:t>）　</a:t>
            </a:r>
            <a:r>
              <a:rPr lang="en-US" altLang="ja-JP" sz="2800" dirty="0"/>
              <a:t>47.92</a:t>
            </a:r>
            <a:r>
              <a:rPr lang="ja-JP" altLang="en-US" sz="2800" dirty="0"/>
              <a:t>％</a:t>
            </a:r>
            <a:r>
              <a:rPr kumimoji="0" lang="ja-JP" altLang="en-US" sz="2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rPr>
              <a:t>　 </a:t>
            </a:r>
            <a:r>
              <a:rPr kumimoji="0" lang="en-US" altLang="ja-JP" sz="2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rPr>
              <a:t> </a:t>
            </a:r>
            <a:r>
              <a:rPr kumimoji="0" lang="ja-JP" altLang="en-US" sz="2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rPr>
              <a:t>　　　   </a:t>
            </a:r>
            <a:endParaRPr kumimoji="0" lang="en-US" altLang="ja-JP" sz="2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a:p>
            <a:pPr marL="0" marR="0" lvl="0" indent="0" defTabSz="914400" eaLnBrk="1" fontAlgn="auto" latinLnBrk="0" hangingPunct="1">
              <a:lnSpc>
                <a:spcPts val="3000"/>
              </a:lnSpc>
              <a:spcBef>
                <a:spcPts val="0"/>
              </a:spcBef>
              <a:spcAft>
                <a:spcPts val="0"/>
              </a:spcAft>
              <a:buClrTx/>
              <a:buSzTx/>
              <a:buFontTx/>
              <a:buNone/>
              <a:tabLst/>
              <a:defRPr/>
            </a:pPr>
            <a:endParaRPr kumimoji="0" lang="en-US" altLang="ja-JP" sz="2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a:p>
            <a:pPr lvl="0" defTabSz="914400">
              <a:lnSpc>
                <a:spcPts val="3000"/>
              </a:lnSpc>
            </a:pPr>
            <a:r>
              <a:rPr lang="ja-JP" altLang="en-US" sz="2800" kern="0" dirty="0">
                <a:solidFill>
                  <a:prstClr val="black"/>
                </a:solidFill>
                <a:latin typeface="+mj-ea"/>
                <a:ea typeface="+mj-ea"/>
              </a:rPr>
              <a:t>モンユスリカ亜科（</a:t>
            </a:r>
            <a:r>
              <a:rPr lang="en-US" altLang="ja-JP" sz="2000" dirty="0" err="1"/>
              <a:t>Tanypodinae</a:t>
            </a:r>
            <a:r>
              <a:rPr lang="ja-JP" altLang="en-US" sz="2800" kern="0" dirty="0">
                <a:solidFill>
                  <a:prstClr val="black"/>
                </a:solidFill>
                <a:latin typeface="+mj-ea"/>
                <a:ea typeface="+mj-ea"/>
              </a:rPr>
              <a:t>）   </a:t>
            </a:r>
            <a:r>
              <a:rPr lang="en-US" altLang="ja-JP" sz="2800" kern="0" dirty="0">
                <a:solidFill>
                  <a:prstClr val="black"/>
                </a:solidFill>
                <a:ea typeface="+mj-ea"/>
              </a:rPr>
              <a:t>14.44%</a:t>
            </a:r>
            <a:endParaRPr kumimoji="0" lang="en-US" altLang="ja-JP" sz="2800" b="0" i="0" u="none" strike="noStrike" kern="0" cap="none" spc="0" normalizeH="0" baseline="0" noProof="0" dirty="0">
              <a:ln>
                <a:noFill/>
              </a:ln>
              <a:solidFill>
                <a:prstClr val="black"/>
              </a:solidFill>
              <a:effectLst/>
              <a:uLnTx/>
              <a:uFillTx/>
              <a:ea typeface="+mj-ea"/>
            </a:endParaRPr>
          </a:p>
          <a:p>
            <a:pPr marL="0" marR="0" lvl="0" indent="0" defTabSz="914400" eaLnBrk="1" fontAlgn="auto" latinLnBrk="0" hangingPunct="1">
              <a:lnSpc>
                <a:spcPts val="3000"/>
              </a:lnSpc>
              <a:spcBef>
                <a:spcPts val="0"/>
              </a:spcBef>
              <a:spcAft>
                <a:spcPts val="0"/>
              </a:spcAft>
              <a:buClrTx/>
              <a:buSzTx/>
              <a:buFontTx/>
              <a:buNone/>
              <a:tabLst/>
              <a:defRPr/>
            </a:pPr>
            <a:endParaRPr kumimoji="0" lang="en-US" altLang="ja-JP" sz="2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a:p>
            <a:pPr lvl="0" defTabSz="914400">
              <a:lnSpc>
                <a:spcPts val="3000"/>
              </a:lnSpc>
            </a:pPr>
            <a:r>
              <a:rPr lang="ja-JP" altLang="en-US" sz="2800" kern="0" dirty="0">
                <a:solidFill>
                  <a:prstClr val="black"/>
                </a:solidFill>
                <a:latin typeface="Calibri" panose="020F0502020204030204" pitchFamily="34" charset="0"/>
              </a:rPr>
              <a:t>ブユ科（</a:t>
            </a:r>
            <a:r>
              <a:rPr lang="en-US" altLang="ja-JP" sz="2000" dirty="0" err="1"/>
              <a:t>Simuliidae</a:t>
            </a:r>
            <a:r>
              <a:rPr lang="ja-JP" altLang="en-US" sz="2800" kern="0" dirty="0">
                <a:solidFill>
                  <a:prstClr val="black"/>
                </a:solidFill>
                <a:latin typeface="Calibri" panose="020F0502020204030204" pitchFamily="34" charset="0"/>
              </a:rPr>
              <a:t>）</a:t>
            </a:r>
            <a:r>
              <a:rPr kumimoji="0" lang="ja-JP" altLang="en-US" sz="2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rPr>
              <a:t>　</a:t>
            </a:r>
            <a:r>
              <a:rPr lang="en-US" altLang="ja-JP" sz="2800" dirty="0"/>
              <a:t>13.14 %</a:t>
            </a:r>
            <a:r>
              <a:rPr kumimoji="0" lang="ja-JP" altLang="en-US" sz="40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rPr>
              <a:t> </a:t>
            </a:r>
            <a:r>
              <a:rPr kumimoji="0" lang="ja-JP" altLang="en-US" sz="2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rPr>
              <a:t>　　   　</a:t>
            </a:r>
            <a:endParaRPr kumimoji="0" lang="en-US" altLang="ja-JP" sz="2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a:p>
            <a:pPr marL="0" marR="0" lvl="0" indent="0" defTabSz="914400" eaLnBrk="1" fontAlgn="auto" latinLnBrk="0" hangingPunct="1">
              <a:lnSpc>
                <a:spcPts val="3000"/>
              </a:lnSpc>
              <a:spcBef>
                <a:spcPts val="0"/>
              </a:spcBef>
              <a:spcAft>
                <a:spcPts val="0"/>
              </a:spcAft>
              <a:buClrTx/>
              <a:buSzTx/>
              <a:buFontTx/>
              <a:buNone/>
              <a:tabLst/>
              <a:defRPr/>
            </a:pPr>
            <a:endParaRPr kumimoji="0" lang="en-US" altLang="ja-JP" sz="2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a:p>
            <a:pPr defTabSz="914400">
              <a:lnSpc>
                <a:spcPts val="3000"/>
              </a:lnSpc>
            </a:pPr>
            <a:r>
              <a:rPr lang="ja-JP" altLang="en-US" sz="2800" dirty="0"/>
              <a:t>オオクママダラカゲロウ（</a:t>
            </a:r>
            <a:r>
              <a:rPr lang="en-US" altLang="ja-JP" sz="2000" i="1" dirty="0" err="1"/>
              <a:t>Cincticostella</a:t>
            </a:r>
            <a:r>
              <a:rPr lang="en-US" altLang="ja-JP" sz="2000" dirty="0"/>
              <a:t> </a:t>
            </a:r>
            <a:r>
              <a:rPr lang="en-US" altLang="ja-JP" sz="2000" i="1" dirty="0" err="1"/>
              <a:t>nigura</a:t>
            </a:r>
            <a:r>
              <a:rPr lang="ja-JP" altLang="en-US" sz="2800" dirty="0"/>
              <a:t>）　</a:t>
            </a:r>
            <a:r>
              <a:rPr lang="ja-JP" altLang="ja-JP" sz="2400" dirty="0"/>
              <a:t> </a:t>
            </a:r>
            <a:r>
              <a:rPr lang="en-US" altLang="ja-JP" sz="3200" dirty="0"/>
              <a:t>4.19 %</a:t>
            </a:r>
            <a:r>
              <a:rPr lang="ja-JP" altLang="ja-JP" sz="2400" dirty="0" err="1"/>
              <a:t>，</a:t>
            </a:r>
            <a:r>
              <a:rPr kumimoji="0" lang="ja-JP" altLang="en-US" sz="2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rPr>
              <a:t>　　   </a:t>
            </a:r>
            <a:endParaRPr lang="en-US" altLang="ja-JP" sz="2800" kern="0" dirty="0">
              <a:solidFill>
                <a:prstClr val="black"/>
              </a:solidFill>
              <a:latin typeface="Calibri" panose="020F0502020204030204"/>
              <a:ea typeface="游ゴシック" panose="020B0400000000000000" pitchFamily="50" charset="-128"/>
            </a:endParaRPr>
          </a:p>
          <a:p>
            <a:pPr defTabSz="914400">
              <a:lnSpc>
                <a:spcPts val="3000"/>
              </a:lnSpc>
            </a:pPr>
            <a:endParaRPr kumimoji="0" lang="en-US" altLang="ja-JP" sz="2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a:p>
            <a:pPr defTabSz="914400">
              <a:lnSpc>
                <a:spcPts val="3000"/>
              </a:lnSpc>
            </a:pPr>
            <a:r>
              <a:rPr lang="ja-JP" altLang="en-US" sz="2800" kern="0" dirty="0">
                <a:solidFill>
                  <a:prstClr val="black"/>
                </a:solidFill>
                <a:latin typeface="+mn-ea"/>
              </a:rPr>
              <a:t>ヒラタカゲロウ（</a:t>
            </a:r>
            <a:r>
              <a:rPr lang="en-US" altLang="ja-JP" sz="2000" i="1" dirty="0" err="1"/>
              <a:t>Epeorus</a:t>
            </a:r>
            <a:r>
              <a:rPr lang="en-US" altLang="ja-JP" sz="2000" dirty="0"/>
              <a:t> </a:t>
            </a:r>
            <a:r>
              <a:rPr lang="en-US" altLang="ja-JP" sz="2000" i="1" dirty="0" err="1"/>
              <a:t>napaeus</a:t>
            </a:r>
            <a:r>
              <a:rPr lang="ja-JP" altLang="en-US" sz="2800" kern="0" dirty="0">
                <a:solidFill>
                  <a:prstClr val="black"/>
                </a:solidFill>
                <a:latin typeface="+mn-ea"/>
              </a:rPr>
              <a:t>）</a:t>
            </a:r>
            <a:r>
              <a:rPr kumimoji="0" lang="ja-JP" altLang="en-US" sz="2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rPr>
              <a:t> </a:t>
            </a:r>
            <a:r>
              <a:rPr lang="en-US" altLang="ja-JP" sz="2800" dirty="0"/>
              <a:t>1.62 %</a:t>
            </a:r>
            <a:r>
              <a:rPr kumimoji="0" lang="ja-JP" altLang="en-US" sz="2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rPr>
              <a:t>    </a:t>
            </a:r>
            <a:endParaRPr kumimoji="0" lang="en-US" altLang="ja-JP" sz="2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a:p>
            <a:pPr marL="0" marR="0" lvl="0" indent="0" defTabSz="914400" eaLnBrk="1" fontAlgn="auto" latinLnBrk="0" hangingPunct="1">
              <a:lnSpc>
                <a:spcPts val="3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p:txBody>
      </p:sp>
      <p:sp>
        <p:nvSpPr>
          <p:cNvPr id="10" name="コンテンツ プレースホルダー 2"/>
          <p:cNvSpPr txBox="1">
            <a:spLocks/>
          </p:cNvSpPr>
          <p:nvPr/>
        </p:nvSpPr>
        <p:spPr bwMode="auto">
          <a:xfrm>
            <a:off x="1726515" y="1563190"/>
            <a:ext cx="5117235" cy="59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9250" indent="-349250" algn="l" rtl="0" eaLnBrk="0" fontAlgn="base" hangingPunct="0">
              <a:spcBef>
                <a:spcPts val="2000"/>
              </a:spcBef>
              <a:spcAft>
                <a:spcPct val="0"/>
              </a:spcAft>
              <a:buClr>
                <a:srgbClr val="6FB7D7"/>
              </a:buClr>
              <a:buSzPct val="110000"/>
              <a:buFont typeface="Wingdings 2" panose="05020102010507070707" pitchFamily="18" charset="2"/>
              <a:buChar char=""/>
              <a:defRPr kumimoji="1" sz="2400" kern="1200">
                <a:solidFill>
                  <a:srgbClr val="595959"/>
                </a:solidFill>
                <a:latin typeface="Times New Roman" pitchFamily="18" charset="0"/>
                <a:ea typeface="+mn-ea"/>
                <a:cs typeface="Times New Roman" pitchFamily="18" charset="0"/>
              </a:defRPr>
            </a:lvl1pPr>
            <a:lvl2pPr marL="685800" indent="-336550" algn="l" rtl="0" eaLnBrk="0" fontAlgn="base" hangingPunct="0">
              <a:spcBef>
                <a:spcPts val="600"/>
              </a:spcBef>
              <a:spcAft>
                <a:spcPct val="0"/>
              </a:spcAft>
              <a:buClr>
                <a:srgbClr val="215D77"/>
              </a:buClr>
              <a:buSzPct val="110000"/>
              <a:buFont typeface="Wingdings 2" panose="05020102010507070707" pitchFamily="18" charset="2"/>
              <a:buChar char=""/>
              <a:defRPr kumimoji="1" sz="2200" kern="1200">
                <a:solidFill>
                  <a:srgbClr val="595959"/>
                </a:solidFill>
                <a:latin typeface="Times New Roman" pitchFamily="18" charset="0"/>
                <a:ea typeface="+mn-ea"/>
                <a:cs typeface="ＭＳ Ｐゴシック" pitchFamily="50" charset="-128"/>
              </a:defRPr>
            </a:lvl2pPr>
            <a:lvl3pPr marL="968375" indent="-282575" algn="l" rtl="0" eaLnBrk="0" fontAlgn="base" hangingPunct="0">
              <a:spcBef>
                <a:spcPts val="600"/>
              </a:spcBef>
              <a:spcAft>
                <a:spcPct val="0"/>
              </a:spcAft>
              <a:buClr>
                <a:srgbClr val="6FB7D7"/>
              </a:buClr>
              <a:buSzPct val="110000"/>
              <a:buFont typeface="Wingdings 2" panose="05020102010507070707" pitchFamily="18" charset="2"/>
              <a:buChar char=""/>
              <a:defRPr kumimoji="1" sz="2000" kern="1200">
                <a:solidFill>
                  <a:srgbClr val="595959"/>
                </a:solidFill>
                <a:latin typeface="Times New Roman" pitchFamily="18" charset="0"/>
                <a:ea typeface="+mn-ea"/>
                <a:cs typeface="ＭＳ Ｐゴシック" pitchFamily="50" charset="-128"/>
              </a:defRPr>
            </a:lvl3pPr>
            <a:lvl4pPr marL="1263650" indent="-295275" algn="l" rtl="0" eaLnBrk="0" fontAlgn="base" hangingPunct="0">
              <a:spcBef>
                <a:spcPts val="600"/>
              </a:spcBef>
              <a:spcAft>
                <a:spcPct val="0"/>
              </a:spcAft>
              <a:buClr>
                <a:srgbClr val="215D77"/>
              </a:buClr>
              <a:buSzPct val="110000"/>
              <a:buFont typeface="Wingdings 2" panose="05020102010507070707" pitchFamily="18" charset="2"/>
              <a:buChar char=""/>
              <a:defRPr kumimoji="1" sz="2000" kern="1200">
                <a:solidFill>
                  <a:srgbClr val="595959"/>
                </a:solidFill>
                <a:latin typeface="Times New Roman" pitchFamily="18" charset="0"/>
                <a:ea typeface="+mn-ea"/>
                <a:cs typeface="ＭＳ Ｐゴシック" pitchFamily="50" charset="-128"/>
              </a:defRPr>
            </a:lvl4pPr>
            <a:lvl5pPr marL="1546225" indent="-282575" algn="l" rtl="0" eaLnBrk="0" fontAlgn="base" hangingPunct="0">
              <a:spcBef>
                <a:spcPts val="600"/>
              </a:spcBef>
              <a:spcAft>
                <a:spcPct val="0"/>
              </a:spcAft>
              <a:buClr>
                <a:srgbClr val="6FB7D7"/>
              </a:buClr>
              <a:buSzPct val="110000"/>
              <a:buFont typeface="Wingdings 2" panose="05020102010507070707" pitchFamily="18" charset="2"/>
              <a:buChar char=""/>
              <a:defRPr kumimoji="1" sz="2000" kern="1200">
                <a:solidFill>
                  <a:srgbClr val="595959"/>
                </a:solidFill>
                <a:latin typeface="Times New Roman" pitchFamily="18" charset="0"/>
                <a:ea typeface="+mn-ea"/>
                <a:cs typeface="ＭＳ Ｐゴシック"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defTabSz="914400">
              <a:buNone/>
            </a:pPr>
            <a:r>
              <a:rPr lang="ja-JP" altLang="en-US" sz="3200" dirty="0">
                <a:solidFill>
                  <a:schemeClr val="tx1"/>
                </a:solidFill>
              </a:rPr>
              <a:t>優占種</a:t>
            </a:r>
            <a:endParaRPr lang="en-US" altLang="ja-JP" sz="3200" dirty="0">
              <a:solidFill>
                <a:schemeClr val="tx1"/>
              </a:solidFill>
            </a:endParaRPr>
          </a:p>
        </p:txBody>
      </p:sp>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2542" y="1883475"/>
            <a:ext cx="1747177" cy="981439"/>
          </a:xfrm>
          <a:prstGeom prst="rect">
            <a:avLst/>
          </a:prstGeom>
        </p:spPr>
      </p:pic>
      <p:pic>
        <p:nvPicPr>
          <p:cNvPr id="18" name="図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471652">
            <a:off x="7747267" y="4198298"/>
            <a:ext cx="1662672" cy="815349"/>
          </a:xfrm>
          <a:prstGeom prst="rect">
            <a:avLst/>
          </a:prstGeom>
        </p:spPr>
      </p:pic>
      <p:sp>
        <p:nvSpPr>
          <p:cNvPr id="9" name="タイトル 1">
            <a:extLst>
              <a:ext uri="{FF2B5EF4-FFF2-40B4-BE49-F238E27FC236}">
                <a16:creationId xmlns:a16="http://schemas.microsoft.com/office/drawing/2014/main" id="{344BB1FE-FA30-46E6-AB4F-6BBFF9333D1C}"/>
              </a:ext>
            </a:extLst>
          </p:cNvPr>
          <p:cNvSpPr>
            <a:spLocks noGrp="1"/>
          </p:cNvSpPr>
          <p:nvPr>
            <p:ph idx="1"/>
          </p:nvPr>
        </p:nvSpPr>
        <p:spPr>
          <a:xfrm>
            <a:off x="532331" y="1011826"/>
            <a:ext cx="8042275" cy="598487"/>
          </a:xfrm>
        </p:spPr>
        <p:txBody>
          <a:bodyPr/>
          <a:lstStyle/>
          <a:p>
            <a:r>
              <a:rPr lang="ja-JP" altLang="en-US" dirty="0"/>
              <a:t>基質に付着した底生動物群集：全 </a:t>
            </a:r>
            <a:r>
              <a:rPr lang="en-US" altLang="ja-JP" dirty="0"/>
              <a:t>48 </a:t>
            </a:r>
            <a:r>
              <a:rPr lang="ja-JP" altLang="en-US" dirty="0"/>
              <a:t>分類群 </a:t>
            </a:r>
            <a:r>
              <a:rPr lang="en-US" altLang="ja-JP" dirty="0"/>
              <a:t>5989 </a:t>
            </a:r>
            <a:r>
              <a:rPr lang="ja-JP" altLang="en-US" dirty="0"/>
              <a:t>個体</a:t>
            </a:r>
            <a:endParaRPr kumimoji="1" lang="ja-JP" altLang="en-US" dirty="0"/>
          </a:p>
        </p:txBody>
      </p:sp>
      <p:pic>
        <p:nvPicPr>
          <p:cNvPr id="2050" name="Picture 2" descr="https://www.qsr.mlit.go.jp/sendai/site_files/image/sendai_river/zukan/02teiseidobutsu/z2-10.jpg">
            <a:extLst>
              <a:ext uri="{FF2B5EF4-FFF2-40B4-BE49-F238E27FC236}">
                <a16:creationId xmlns:a16="http://schemas.microsoft.com/office/drawing/2014/main" id="{DCEF1091-8E3D-47E2-AE9F-CCF78AD3AAD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91" t="31479" r="-13" b="19541"/>
          <a:stretch/>
        </p:blipFill>
        <p:spPr bwMode="auto">
          <a:xfrm rot="843435">
            <a:off x="5477358" y="3842830"/>
            <a:ext cx="1141610" cy="352915"/>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a:extLst>
              <a:ext uri="{FF2B5EF4-FFF2-40B4-BE49-F238E27FC236}">
                <a16:creationId xmlns:a16="http://schemas.microsoft.com/office/drawing/2014/main" id="{E974DDE2-6117-4B46-9CB7-A0C6C8D87B7A}"/>
              </a:ext>
            </a:extLst>
          </p:cNvPr>
          <p:cNvSpPr/>
          <p:nvPr/>
        </p:nvSpPr>
        <p:spPr>
          <a:xfrm>
            <a:off x="5527276" y="6151900"/>
            <a:ext cx="3308919" cy="523220"/>
          </a:xfrm>
          <a:prstGeom prst="rect">
            <a:avLst/>
          </a:prstGeom>
        </p:spPr>
        <p:txBody>
          <a:bodyPr wrap="none">
            <a:spAutoFit/>
          </a:bodyPr>
          <a:lstStyle/>
          <a:p>
            <a:pPr algn="ctr"/>
            <a:r>
              <a:rPr lang="ja-JP" altLang="en-US" sz="1400" dirty="0">
                <a:latin typeface="+mn-ea"/>
              </a:rPr>
              <a:t>人と自然の博物館</a:t>
            </a:r>
            <a:r>
              <a:rPr lang="en-US" altLang="ja-JP" sz="1400" dirty="0">
                <a:latin typeface="+mn-ea"/>
              </a:rPr>
              <a:t>HP</a:t>
            </a:r>
            <a:r>
              <a:rPr lang="ja-JP" altLang="en-US" sz="1400" dirty="0">
                <a:latin typeface="+mn-ea"/>
              </a:rPr>
              <a:t>より許可を得て使用</a:t>
            </a:r>
            <a:endParaRPr lang="en-US" altLang="ja-JP" sz="1400" dirty="0">
              <a:latin typeface="+mn-ea"/>
            </a:endParaRPr>
          </a:p>
          <a:p>
            <a:pPr algn="ctr"/>
            <a:r>
              <a:rPr lang="ja-JP" altLang="en-US" sz="1400" dirty="0">
                <a:latin typeface="+mn-ea"/>
              </a:rPr>
              <a:t>（モンユスリカ、ブユ、ヒラタカゲロウ）</a:t>
            </a:r>
          </a:p>
        </p:txBody>
      </p:sp>
      <p:pic>
        <p:nvPicPr>
          <p:cNvPr id="6" name="図 5">
            <a:extLst>
              <a:ext uri="{FF2B5EF4-FFF2-40B4-BE49-F238E27FC236}">
                <a16:creationId xmlns:a16="http://schemas.microsoft.com/office/drawing/2014/main" id="{2EB35A27-EE84-4915-AE19-91824BCF9345}"/>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643418">
            <a:off x="6902899" y="2891852"/>
            <a:ext cx="1363697" cy="856731"/>
          </a:xfrm>
          <a:prstGeom prst="rect">
            <a:avLst/>
          </a:prstGeom>
        </p:spPr>
      </p:pic>
      <p:pic>
        <p:nvPicPr>
          <p:cNvPr id="12" name="図 11">
            <a:extLst>
              <a:ext uri="{FF2B5EF4-FFF2-40B4-BE49-F238E27FC236}">
                <a16:creationId xmlns:a16="http://schemas.microsoft.com/office/drawing/2014/main" id="{4300C7D7-A104-4992-9893-7F53F2525A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32542" y="5151768"/>
            <a:ext cx="1381196" cy="958900"/>
          </a:xfrm>
          <a:prstGeom prst="rect">
            <a:avLst/>
          </a:prstGeom>
        </p:spPr>
      </p:pic>
    </p:spTree>
    <p:extLst>
      <p:ext uri="{BB962C8B-B14F-4D97-AF65-F5344CB8AC3E}">
        <p14:creationId xmlns:p14="http://schemas.microsoft.com/office/powerpoint/2010/main" val="720811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49275" y="107951"/>
            <a:ext cx="8042275" cy="697268"/>
          </a:xfrm>
        </p:spPr>
        <p:txBody>
          <a:bodyPr/>
          <a:lstStyle/>
          <a:p>
            <a:r>
              <a:rPr lang="ja-JP" altLang="en-US" sz="4000" dirty="0">
                <a:latin typeface="+mj-ea"/>
              </a:rPr>
              <a:t>結果</a:t>
            </a:r>
            <a:r>
              <a:rPr lang="en-US" altLang="ja-JP" sz="4000" dirty="0">
                <a:latin typeface="+mj-ea"/>
              </a:rPr>
              <a:t>2</a:t>
            </a:r>
            <a:endParaRPr kumimoji="1" lang="ja-JP" altLang="en-US" sz="4000" dirty="0">
              <a:latin typeface="+mj-ea"/>
            </a:endParaRPr>
          </a:p>
        </p:txBody>
      </p:sp>
      <p:pic>
        <p:nvPicPr>
          <p:cNvPr id="4" name="図 3">
            <a:extLst>
              <a:ext uri="{FF2B5EF4-FFF2-40B4-BE49-F238E27FC236}">
                <a16:creationId xmlns:a16="http://schemas.microsoft.com/office/drawing/2014/main" id="{21D2B73E-FEE3-40F3-B19E-F14E72A48E8B}"/>
              </a:ext>
            </a:extLst>
          </p:cNvPr>
          <p:cNvPicPr>
            <a:picLocks noChangeAspect="1"/>
          </p:cNvPicPr>
          <p:nvPr/>
        </p:nvPicPr>
        <p:blipFill>
          <a:blip r:embed="rId2"/>
          <a:stretch>
            <a:fillRect/>
          </a:stretch>
        </p:blipFill>
        <p:spPr>
          <a:xfrm>
            <a:off x="214158" y="466061"/>
            <a:ext cx="4356254" cy="3172489"/>
          </a:xfrm>
          <a:prstGeom prst="rect">
            <a:avLst/>
          </a:prstGeom>
        </p:spPr>
      </p:pic>
      <p:pic>
        <p:nvPicPr>
          <p:cNvPr id="7" name="図 6">
            <a:extLst>
              <a:ext uri="{FF2B5EF4-FFF2-40B4-BE49-F238E27FC236}">
                <a16:creationId xmlns:a16="http://schemas.microsoft.com/office/drawing/2014/main" id="{CCF621D5-1F47-418F-9830-A594F8740355}"/>
              </a:ext>
            </a:extLst>
          </p:cNvPr>
          <p:cNvPicPr>
            <a:picLocks noChangeAspect="1"/>
          </p:cNvPicPr>
          <p:nvPr/>
        </p:nvPicPr>
        <p:blipFill>
          <a:blip r:embed="rId3"/>
          <a:stretch>
            <a:fillRect/>
          </a:stretch>
        </p:blipFill>
        <p:spPr>
          <a:xfrm>
            <a:off x="4261004" y="466061"/>
            <a:ext cx="4175422" cy="2974057"/>
          </a:xfrm>
          <a:prstGeom prst="rect">
            <a:avLst/>
          </a:prstGeom>
        </p:spPr>
      </p:pic>
      <p:pic>
        <p:nvPicPr>
          <p:cNvPr id="16" name="図 15">
            <a:extLst>
              <a:ext uri="{FF2B5EF4-FFF2-40B4-BE49-F238E27FC236}">
                <a16:creationId xmlns:a16="http://schemas.microsoft.com/office/drawing/2014/main" id="{343BE4C2-04D9-4272-901C-C3F7C1524998}"/>
              </a:ext>
            </a:extLst>
          </p:cNvPr>
          <p:cNvPicPr>
            <a:picLocks noChangeAspect="1"/>
          </p:cNvPicPr>
          <p:nvPr/>
        </p:nvPicPr>
        <p:blipFill>
          <a:blip r:embed="rId4"/>
          <a:stretch>
            <a:fillRect/>
          </a:stretch>
        </p:blipFill>
        <p:spPr>
          <a:xfrm>
            <a:off x="307298" y="3314503"/>
            <a:ext cx="4340676" cy="3077436"/>
          </a:xfrm>
          <a:prstGeom prst="rect">
            <a:avLst/>
          </a:prstGeom>
        </p:spPr>
      </p:pic>
      <p:sp>
        <p:nvSpPr>
          <p:cNvPr id="17" name="テキスト ボックス 16">
            <a:extLst>
              <a:ext uri="{FF2B5EF4-FFF2-40B4-BE49-F238E27FC236}">
                <a16:creationId xmlns:a16="http://schemas.microsoft.com/office/drawing/2014/main" id="{41188A3E-0861-4AEB-A996-9983B1B383E2}"/>
              </a:ext>
            </a:extLst>
          </p:cNvPr>
          <p:cNvSpPr txBox="1"/>
          <p:nvPr/>
        </p:nvSpPr>
        <p:spPr>
          <a:xfrm>
            <a:off x="1857376" y="6147834"/>
            <a:ext cx="1676400" cy="400110"/>
          </a:xfrm>
          <a:prstGeom prst="rect">
            <a:avLst/>
          </a:prstGeom>
          <a:noFill/>
        </p:spPr>
        <p:txBody>
          <a:bodyPr wrap="square" rtlCol="0">
            <a:spAutoFit/>
          </a:bodyPr>
          <a:lstStyle/>
          <a:p>
            <a:pPr>
              <a:buClr>
                <a:srgbClr val="FFC000"/>
              </a:buClr>
            </a:pPr>
            <a:r>
              <a:rPr lang="ja-JP" altLang="en-US" sz="2000" b="1" dirty="0"/>
              <a:t>面積</a:t>
            </a:r>
            <a:r>
              <a:rPr lang="en-US" altLang="ja-JP" sz="2000" b="1" dirty="0"/>
              <a:t> (cm</a:t>
            </a:r>
            <a:r>
              <a:rPr lang="en-US" altLang="ja-JP" sz="2000" b="1" baseline="30000" dirty="0"/>
              <a:t>2</a:t>
            </a:r>
            <a:r>
              <a:rPr lang="en-US" altLang="ja-JP" sz="2000" b="1" dirty="0"/>
              <a:t>)</a:t>
            </a:r>
          </a:p>
        </p:txBody>
      </p:sp>
      <p:sp>
        <p:nvSpPr>
          <p:cNvPr id="18" name="テキスト ボックス 17">
            <a:extLst>
              <a:ext uri="{FF2B5EF4-FFF2-40B4-BE49-F238E27FC236}">
                <a16:creationId xmlns:a16="http://schemas.microsoft.com/office/drawing/2014/main" id="{113CA683-D43E-4B15-8941-9F681BA3849D}"/>
              </a:ext>
            </a:extLst>
          </p:cNvPr>
          <p:cNvSpPr txBox="1"/>
          <p:nvPr/>
        </p:nvSpPr>
        <p:spPr>
          <a:xfrm>
            <a:off x="5895976" y="3440118"/>
            <a:ext cx="1676400" cy="400110"/>
          </a:xfrm>
          <a:prstGeom prst="rect">
            <a:avLst/>
          </a:prstGeom>
          <a:noFill/>
        </p:spPr>
        <p:txBody>
          <a:bodyPr wrap="square" rtlCol="0">
            <a:spAutoFit/>
          </a:bodyPr>
          <a:lstStyle/>
          <a:p>
            <a:pPr>
              <a:buClr>
                <a:srgbClr val="FFC000"/>
              </a:buClr>
            </a:pPr>
            <a:r>
              <a:rPr lang="ja-JP" altLang="en-US" sz="2000" b="1" dirty="0"/>
              <a:t>面積</a:t>
            </a:r>
            <a:r>
              <a:rPr lang="en-US" altLang="ja-JP" sz="2000" b="1" dirty="0"/>
              <a:t> (cm</a:t>
            </a:r>
            <a:r>
              <a:rPr lang="en-US" altLang="ja-JP" sz="2000" b="1" baseline="30000" dirty="0"/>
              <a:t>2</a:t>
            </a:r>
            <a:r>
              <a:rPr lang="en-US" altLang="ja-JP" sz="2000" b="1" dirty="0"/>
              <a:t>)</a:t>
            </a:r>
          </a:p>
        </p:txBody>
      </p:sp>
      <p:pic>
        <p:nvPicPr>
          <p:cNvPr id="29" name="図 28">
            <a:extLst>
              <a:ext uri="{FF2B5EF4-FFF2-40B4-BE49-F238E27FC236}">
                <a16:creationId xmlns:a16="http://schemas.microsoft.com/office/drawing/2014/main" id="{D0178CEF-4000-4C63-9292-90C777D5E77F}"/>
              </a:ext>
            </a:extLst>
          </p:cNvPr>
          <p:cNvPicPr>
            <a:picLocks noChangeAspect="1"/>
          </p:cNvPicPr>
          <p:nvPr/>
        </p:nvPicPr>
        <p:blipFill>
          <a:blip r:embed="rId5"/>
          <a:stretch>
            <a:fillRect/>
          </a:stretch>
        </p:blipFill>
        <p:spPr>
          <a:xfrm>
            <a:off x="8022949" y="1634984"/>
            <a:ext cx="982079" cy="1336793"/>
          </a:xfrm>
          <a:prstGeom prst="rect">
            <a:avLst/>
          </a:prstGeom>
        </p:spPr>
      </p:pic>
      <p:sp>
        <p:nvSpPr>
          <p:cNvPr id="31" name="テキスト ボックス 30">
            <a:extLst>
              <a:ext uri="{FF2B5EF4-FFF2-40B4-BE49-F238E27FC236}">
                <a16:creationId xmlns:a16="http://schemas.microsoft.com/office/drawing/2014/main" id="{38017751-A99D-43B2-9098-8D9D65FBF19F}"/>
              </a:ext>
            </a:extLst>
          </p:cNvPr>
          <p:cNvSpPr txBox="1"/>
          <p:nvPr/>
        </p:nvSpPr>
        <p:spPr>
          <a:xfrm>
            <a:off x="4951850" y="3873013"/>
            <a:ext cx="3579826" cy="369332"/>
          </a:xfrm>
          <a:prstGeom prst="rect">
            <a:avLst/>
          </a:prstGeom>
          <a:noFill/>
        </p:spPr>
        <p:txBody>
          <a:bodyPr wrap="none" rtlCol="0">
            <a:spAutoFit/>
          </a:bodyPr>
          <a:lstStyle/>
          <a:p>
            <a:r>
              <a:rPr kumimoji="1" lang="ja-JP" altLang="en-US" dirty="0"/>
              <a:t>総分類群集と総個体数に相関関係</a:t>
            </a:r>
          </a:p>
        </p:txBody>
      </p:sp>
      <p:sp>
        <p:nvSpPr>
          <p:cNvPr id="32" name="テキスト ボックス 31">
            <a:extLst>
              <a:ext uri="{FF2B5EF4-FFF2-40B4-BE49-F238E27FC236}">
                <a16:creationId xmlns:a16="http://schemas.microsoft.com/office/drawing/2014/main" id="{8C70EEE9-3391-475A-B1F8-8B18004A7426}"/>
              </a:ext>
            </a:extLst>
          </p:cNvPr>
          <p:cNvSpPr txBox="1"/>
          <p:nvPr/>
        </p:nvSpPr>
        <p:spPr>
          <a:xfrm>
            <a:off x="5106974" y="4574098"/>
            <a:ext cx="3188693" cy="369332"/>
          </a:xfrm>
          <a:prstGeom prst="rect">
            <a:avLst/>
          </a:prstGeom>
          <a:noFill/>
        </p:spPr>
        <p:txBody>
          <a:bodyPr wrap="none" rtlCol="0">
            <a:spAutoFit/>
          </a:bodyPr>
          <a:lstStyle/>
          <a:p>
            <a:r>
              <a:rPr kumimoji="1" lang="ja-JP" altLang="en-US" dirty="0"/>
              <a:t>「高」・「中」→傾き、「低」→切片</a:t>
            </a:r>
          </a:p>
        </p:txBody>
      </p:sp>
      <p:sp>
        <p:nvSpPr>
          <p:cNvPr id="33" name="テキスト ボックス 32">
            <a:extLst>
              <a:ext uri="{FF2B5EF4-FFF2-40B4-BE49-F238E27FC236}">
                <a16:creationId xmlns:a16="http://schemas.microsoft.com/office/drawing/2014/main" id="{5C44ABC2-D687-4690-88AF-6C6966A2B5B9}"/>
              </a:ext>
            </a:extLst>
          </p:cNvPr>
          <p:cNvSpPr txBox="1"/>
          <p:nvPr/>
        </p:nvSpPr>
        <p:spPr>
          <a:xfrm>
            <a:off x="5397117" y="4298390"/>
            <a:ext cx="2608406" cy="369332"/>
          </a:xfrm>
          <a:prstGeom prst="rect">
            <a:avLst/>
          </a:prstGeom>
          <a:noFill/>
        </p:spPr>
        <p:txBody>
          <a:bodyPr wrap="none" rtlCol="0">
            <a:spAutoFit/>
          </a:bodyPr>
          <a:lstStyle/>
          <a:p>
            <a:r>
              <a:rPr kumimoji="1" lang="ja-JP" altLang="en-US" dirty="0"/>
              <a:t>総分類群数：共分散分析</a:t>
            </a:r>
          </a:p>
        </p:txBody>
      </p:sp>
      <p:sp>
        <p:nvSpPr>
          <p:cNvPr id="34" name="テキスト ボックス 33">
            <a:extLst>
              <a:ext uri="{FF2B5EF4-FFF2-40B4-BE49-F238E27FC236}">
                <a16:creationId xmlns:a16="http://schemas.microsoft.com/office/drawing/2014/main" id="{FC7946AA-E14B-4095-A2DC-7AC15DAAE899}"/>
              </a:ext>
            </a:extLst>
          </p:cNvPr>
          <p:cNvSpPr txBox="1"/>
          <p:nvPr/>
        </p:nvSpPr>
        <p:spPr>
          <a:xfrm>
            <a:off x="4876509" y="5295948"/>
            <a:ext cx="3730508" cy="369332"/>
          </a:xfrm>
          <a:prstGeom prst="rect">
            <a:avLst/>
          </a:prstGeom>
          <a:noFill/>
        </p:spPr>
        <p:txBody>
          <a:bodyPr wrap="none" rtlCol="0">
            <a:spAutoFit/>
          </a:bodyPr>
          <a:lstStyle/>
          <a:p>
            <a:r>
              <a:rPr kumimoji="1" lang="ja-JP" altLang="en-US" dirty="0"/>
              <a:t>「高」・「低」→傾き、「中」・「低」→傾き</a:t>
            </a:r>
          </a:p>
        </p:txBody>
      </p:sp>
      <p:sp>
        <p:nvSpPr>
          <p:cNvPr id="35" name="テキスト ボックス 34">
            <a:extLst>
              <a:ext uri="{FF2B5EF4-FFF2-40B4-BE49-F238E27FC236}">
                <a16:creationId xmlns:a16="http://schemas.microsoft.com/office/drawing/2014/main" id="{9E4586F8-B71E-4C41-B30E-B5678839A829}"/>
              </a:ext>
            </a:extLst>
          </p:cNvPr>
          <p:cNvSpPr txBox="1"/>
          <p:nvPr/>
        </p:nvSpPr>
        <p:spPr>
          <a:xfrm>
            <a:off x="5545389" y="5012341"/>
            <a:ext cx="2377574" cy="369332"/>
          </a:xfrm>
          <a:prstGeom prst="rect">
            <a:avLst/>
          </a:prstGeom>
          <a:noFill/>
        </p:spPr>
        <p:txBody>
          <a:bodyPr wrap="none" rtlCol="0">
            <a:spAutoFit/>
          </a:bodyPr>
          <a:lstStyle/>
          <a:p>
            <a:r>
              <a:rPr kumimoji="1" lang="ja-JP" altLang="en-US" dirty="0"/>
              <a:t>総個体数：共分散分析</a:t>
            </a:r>
          </a:p>
        </p:txBody>
      </p:sp>
      <p:sp>
        <p:nvSpPr>
          <p:cNvPr id="36" name="テキスト ボックス 35">
            <a:extLst>
              <a:ext uri="{FF2B5EF4-FFF2-40B4-BE49-F238E27FC236}">
                <a16:creationId xmlns:a16="http://schemas.microsoft.com/office/drawing/2014/main" id="{152160EE-0CF9-4411-BAD4-12AC4DBA9A1E}"/>
              </a:ext>
            </a:extLst>
          </p:cNvPr>
          <p:cNvSpPr txBox="1"/>
          <p:nvPr/>
        </p:nvSpPr>
        <p:spPr>
          <a:xfrm>
            <a:off x="5552976" y="5738358"/>
            <a:ext cx="2377574" cy="369332"/>
          </a:xfrm>
          <a:prstGeom prst="rect">
            <a:avLst/>
          </a:prstGeom>
          <a:noFill/>
        </p:spPr>
        <p:txBody>
          <a:bodyPr wrap="none" rtlCol="0">
            <a:spAutoFit/>
          </a:bodyPr>
          <a:lstStyle/>
          <a:p>
            <a:r>
              <a:rPr kumimoji="1" lang="ja-JP" altLang="en-US" dirty="0"/>
              <a:t>多様性指数：一元配置</a:t>
            </a:r>
          </a:p>
        </p:txBody>
      </p:sp>
      <p:sp>
        <p:nvSpPr>
          <p:cNvPr id="37" name="テキスト ボックス 36">
            <a:extLst>
              <a:ext uri="{FF2B5EF4-FFF2-40B4-BE49-F238E27FC236}">
                <a16:creationId xmlns:a16="http://schemas.microsoft.com/office/drawing/2014/main" id="{E55AC22F-C5FF-4D16-BBD1-E169F8B5970D}"/>
              </a:ext>
            </a:extLst>
          </p:cNvPr>
          <p:cNvSpPr txBox="1"/>
          <p:nvPr/>
        </p:nvSpPr>
        <p:spPr>
          <a:xfrm>
            <a:off x="6131809" y="6026298"/>
            <a:ext cx="1261884" cy="369332"/>
          </a:xfrm>
          <a:prstGeom prst="rect">
            <a:avLst/>
          </a:prstGeom>
          <a:noFill/>
        </p:spPr>
        <p:txBody>
          <a:bodyPr wrap="none" rtlCol="0">
            <a:spAutoFit/>
          </a:bodyPr>
          <a:lstStyle/>
          <a:p>
            <a:r>
              <a:rPr kumimoji="1" lang="ja-JP" altLang="en-US" dirty="0"/>
              <a:t>有意差なし</a:t>
            </a:r>
          </a:p>
        </p:txBody>
      </p:sp>
    </p:spTree>
    <p:extLst>
      <p:ext uri="{BB962C8B-B14F-4D97-AF65-F5344CB8AC3E}">
        <p14:creationId xmlns:p14="http://schemas.microsoft.com/office/powerpoint/2010/main" val="904193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50862" y="138061"/>
            <a:ext cx="8042275" cy="653055"/>
          </a:xfrm>
        </p:spPr>
        <p:txBody>
          <a:bodyPr/>
          <a:lstStyle/>
          <a:p>
            <a:r>
              <a:rPr lang="ja-JP" altLang="en-US" sz="3600" dirty="0"/>
              <a:t>結果</a:t>
            </a:r>
            <a:r>
              <a:rPr lang="en-US" altLang="ja-JP" sz="3600" dirty="0">
                <a:latin typeface="+mn-ea"/>
                <a:ea typeface="+mn-ea"/>
              </a:rPr>
              <a:t>3</a:t>
            </a:r>
            <a:r>
              <a:rPr kumimoji="1" lang="en-US" altLang="ja-JP" sz="3600" dirty="0"/>
              <a:t> </a:t>
            </a:r>
            <a:endParaRPr kumimoji="1" lang="ja-JP" altLang="en-US" sz="3600" dirty="0"/>
          </a:p>
        </p:txBody>
      </p:sp>
      <p:pic>
        <p:nvPicPr>
          <p:cNvPr id="16" name="図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515233">
            <a:off x="1300846" y="836008"/>
            <a:ext cx="749432" cy="420977"/>
          </a:xfrm>
          <a:prstGeom prst="rect">
            <a:avLst/>
          </a:prstGeom>
        </p:spPr>
      </p:pic>
      <p:pic>
        <p:nvPicPr>
          <p:cNvPr id="3" name="図 2">
            <a:extLst>
              <a:ext uri="{FF2B5EF4-FFF2-40B4-BE49-F238E27FC236}">
                <a16:creationId xmlns:a16="http://schemas.microsoft.com/office/drawing/2014/main" id="{09D0AFF7-5659-4136-ABE4-262B16585E63}"/>
              </a:ext>
            </a:extLst>
          </p:cNvPr>
          <p:cNvPicPr>
            <a:picLocks noChangeAspect="1"/>
          </p:cNvPicPr>
          <p:nvPr/>
        </p:nvPicPr>
        <p:blipFill>
          <a:blip r:embed="rId3"/>
          <a:stretch>
            <a:fillRect/>
          </a:stretch>
        </p:blipFill>
        <p:spPr>
          <a:xfrm>
            <a:off x="629398" y="633683"/>
            <a:ext cx="3646455" cy="3041712"/>
          </a:xfrm>
          <a:prstGeom prst="rect">
            <a:avLst/>
          </a:prstGeom>
        </p:spPr>
      </p:pic>
      <p:sp>
        <p:nvSpPr>
          <p:cNvPr id="18" name="テキスト ボックス 17">
            <a:extLst>
              <a:ext uri="{FF2B5EF4-FFF2-40B4-BE49-F238E27FC236}">
                <a16:creationId xmlns:a16="http://schemas.microsoft.com/office/drawing/2014/main" id="{DD932AEB-2D58-4EEC-BC82-860C8BE6D767}"/>
              </a:ext>
            </a:extLst>
          </p:cNvPr>
          <p:cNvSpPr txBox="1"/>
          <p:nvPr/>
        </p:nvSpPr>
        <p:spPr>
          <a:xfrm>
            <a:off x="1675562" y="810431"/>
            <a:ext cx="2087717" cy="400110"/>
          </a:xfrm>
          <a:prstGeom prst="rect">
            <a:avLst/>
          </a:prstGeom>
          <a:noFill/>
        </p:spPr>
        <p:txBody>
          <a:bodyPr wrap="square" rtlCol="0">
            <a:spAutoFit/>
          </a:bodyPr>
          <a:lstStyle/>
          <a:p>
            <a:pPr>
              <a:buClr>
                <a:srgbClr val="FFC000"/>
              </a:buClr>
            </a:pPr>
            <a:r>
              <a:rPr lang="ja-JP" altLang="en-US" sz="2000" b="1" dirty="0">
                <a:latin typeface="+mn-ea"/>
              </a:rPr>
              <a:t>エリユスリカ亜科</a:t>
            </a:r>
            <a:endParaRPr lang="en-US" altLang="ja-JP" sz="2000" b="1" dirty="0">
              <a:latin typeface="+mn-ea"/>
            </a:endParaRPr>
          </a:p>
        </p:txBody>
      </p:sp>
      <p:pic>
        <p:nvPicPr>
          <p:cNvPr id="5" name="図 4">
            <a:extLst>
              <a:ext uri="{FF2B5EF4-FFF2-40B4-BE49-F238E27FC236}">
                <a16:creationId xmlns:a16="http://schemas.microsoft.com/office/drawing/2014/main" id="{35153311-74EA-4068-BF96-881A56CA33E2}"/>
              </a:ext>
            </a:extLst>
          </p:cNvPr>
          <p:cNvPicPr>
            <a:picLocks noChangeAspect="1"/>
          </p:cNvPicPr>
          <p:nvPr/>
        </p:nvPicPr>
        <p:blipFill>
          <a:blip r:embed="rId4"/>
          <a:stretch>
            <a:fillRect/>
          </a:stretch>
        </p:blipFill>
        <p:spPr>
          <a:xfrm>
            <a:off x="4153490" y="657888"/>
            <a:ext cx="3646455" cy="3067415"/>
          </a:xfrm>
          <a:prstGeom prst="rect">
            <a:avLst/>
          </a:prstGeom>
        </p:spPr>
      </p:pic>
      <p:sp>
        <p:nvSpPr>
          <p:cNvPr id="19" name="テキスト ボックス 18">
            <a:extLst>
              <a:ext uri="{FF2B5EF4-FFF2-40B4-BE49-F238E27FC236}">
                <a16:creationId xmlns:a16="http://schemas.microsoft.com/office/drawing/2014/main" id="{E4650458-E030-46C8-A1C9-967E100E74A8}"/>
              </a:ext>
            </a:extLst>
          </p:cNvPr>
          <p:cNvSpPr txBox="1"/>
          <p:nvPr/>
        </p:nvSpPr>
        <p:spPr>
          <a:xfrm>
            <a:off x="5282057" y="743756"/>
            <a:ext cx="2087718" cy="400110"/>
          </a:xfrm>
          <a:prstGeom prst="rect">
            <a:avLst/>
          </a:prstGeom>
          <a:noFill/>
        </p:spPr>
        <p:txBody>
          <a:bodyPr wrap="square" rtlCol="0">
            <a:spAutoFit/>
          </a:bodyPr>
          <a:lstStyle/>
          <a:p>
            <a:pPr>
              <a:buClr>
                <a:srgbClr val="FFC000"/>
              </a:buClr>
            </a:pPr>
            <a:r>
              <a:rPr lang="ja-JP" altLang="en-US" sz="2000" b="1" dirty="0">
                <a:latin typeface="+mn-ea"/>
              </a:rPr>
              <a:t>モンユスリカ亜科</a:t>
            </a:r>
            <a:endParaRPr lang="en-US" altLang="ja-JP" sz="2000" b="1" dirty="0">
              <a:latin typeface="+mn-ea"/>
            </a:endParaRPr>
          </a:p>
        </p:txBody>
      </p:sp>
      <p:pic>
        <p:nvPicPr>
          <p:cNvPr id="20" name="図 19">
            <a:extLst>
              <a:ext uri="{FF2B5EF4-FFF2-40B4-BE49-F238E27FC236}">
                <a16:creationId xmlns:a16="http://schemas.microsoft.com/office/drawing/2014/main" id="{E12267E9-F9EF-4692-A32A-D166E51C9383}"/>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9878958" flipH="1">
            <a:off x="4817018" y="683349"/>
            <a:ext cx="657664" cy="413172"/>
          </a:xfrm>
          <a:prstGeom prst="rect">
            <a:avLst/>
          </a:prstGeom>
        </p:spPr>
      </p:pic>
      <p:pic>
        <p:nvPicPr>
          <p:cNvPr id="21" name="図 20">
            <a:extLst>
              <a:ext uri="{FF2B5EF4-FFF2-40B4-BE49-F238E27FC236}">
                <a16:creationId xmlns:a16="http://schemas.microsoft.com/office/drawing/2014/main" id="{C39FBBCB-E227-4337-8463-AFBF4384ECFC}"/>
              </a:ext>
            </a:extLst>
          </p:cNvPr>
          <p:cNvPicPr>
            <a:picLocks noChangeAspect="1"/>
          </p:cNvPicPr>
          <p:nvPr/>
        </p:nvPicPr>
        <p:blipFill>
          <a:blip r:embed="rId7"/>
          <a:stretch>
            <a:fillRect/>
          </a:stretch>
        </p:blipFill>
        <p:spPr>
          <a:xfrm>
            <a:off x="7705724" y="2092207"/>
            <a:ext cx="982079" cy="1336793"/>
          </a:xfrm>
          <a:prstGeom prst="rect">
            <a:avLst/>
          </a:prstGeom>
        </p:spPr>
      </p:pic>
      <p:pic>
        <p:nvPicPr>
          <p:cNvPr id="22" name="図 21">
            <a:extLst>
              <a:ext uri="{FF2B5EF4-FFF2-40B4-BE49-F238E27FC236}">
                <a16:creationId xmlns:a16="http://schemas.microsoft.com/office/drawing/2014/main" id="{B5E4AABA-C65C-4F6A-A62E-2291971A02AB}"/>
              </a:ext>
            </a:extLst>
          </p:cNvPr>
          <p:cNvPicPr>
            <a:picLocks noChangeAspect="1"/>
          </p:cNvPicPr>
          <p:nvPr/>
        </p:nvPicPr>
        <p:blipFill>
          <a:blip r:embed="rId8"/>
          <a:stretch>
            <a:fillRect/>
          </a:stretch>
        </p:blipFill>
        <p:spPr>
          <a:xfrm>
            <a:off x="632570" y="3508742"/>
            <a:ext cx="3603553" cy="3031326"/>
          </a:xfrm>
          <a:prstGeom prst="rect">
            <a:avLst/>
          </a:prstGeom>
        </p:spPr>
      </p:pic>
      <p:sp>
        <p:nvSpPr>
          <p:cNvPr id="23" name="正方形/長方形 22">
            <a:extLst>
              <a:ext uri="{FF2B5EF4-FFF2-40B4-BE49-F238E27FC236}">
                <a16:creationId xmlns:a16="http://schemas.microsoft.com/office/drawing/2014/main" id="{7B501A38-A4C9-4B8E-A494-99D64C1F2D07}"/>
              </a:ext>
            </a:extLst>
          </p:cNvPr>
          <p:cNvSpPr/>
          <p:nvPr/>
        </p:nvSpPr>
        <p:spPr>
          <a:xfrm rot="16200000">
            <a:off x="-615758" y="3270842"/>
            <a:ext cx="2143909" cy="461665"/>
          </a:xfrm>
          <a:prstGeom prst="rect">
            <a:avLst/>
          </a:prstGeom>
        </p:spPr>
        <p:txBody>
          <a:bodyPr wrap="square">
            <a:spAutoFit/>
          </a:bodyPr>
          <a:lstStyle/>
          <a:p>
            <a:pPr algn="ctr">
              <a:defRPr sz="3200" b="0" i="0" u="none" strike="noStrike" kern="1200" baseline="0">
                <a:solidFill>
                  <a:prstClr val="black"/>
                </a:solidFill>
                <a:latin typeface="+mn-lt"/>
                <a:ea typeface="+mn-ea"/>
                <a:cs typeface="+mn-cs"/>
              </a:defRPr>
            </a:pPr>
            <a:r>
              <a:rPr lang="ja-JP" altLang="en-US" sz="2400" b="1" dirty="0">
                <a:latin typeface="+mn-ea"/>
              </a:rPr>
              <a:t>総個体数</a:t>
            </a:r>
            <a:endParaRPr lang="ja-JP" altLang="ja-JP" sz="2400" b="1" dirty="0">
              <a:latin typeface="+mn-ea"/>
            </a:endParaRPr>
          </a:p>
        </p:txBody>
      </p:sp>
      <p:sp>
        <p:nvSpPr>
          <p:cNvPr id="24" name="テキスト ボックス 23">
            <a:extLst>
              <a:ext uri="{FF2B5EF4-FFF2-40B4-BE49-F238E27FC236}">
                <a16:creationId xmlns:a16="http://schemas.microsoft.com/office/drawing/2014/main" id="{B21F289F-31F1-40ED-ADB2-2AB27907D87E}"/>
              </a:ext>
            </a:extLst>
          </p:cNvPr>
          <p:cNvSpPr txBox="1"/>
          <p:nvPr/>
        </p:nvSpPr>
        <p:spPr>
          <a:xfrm>
            <a:off x="2207364" y="3708797"/>
            <a:ext cx="1209112" cy="400110"/>
          </a:xfrm>
          <a:prstGeom prst="rect">
            <a:avLst/>
          </a:prstGeom>
          <a:noFill/>
        </p:spPr>
        <p:txBody>
          <a:bodyPr wrap="square" rtlCol="0">
            <a:spAutoFit/>
          </a:bodyPr>
          <a:lstStyle/>
          <a:p>
            <a:pPr>
              <a:buClr>
                <a:srgbClr val="FFC000"/>
              </a:buClr>
            </a:pPr>
            <a:r>
              <a:rPr lang="ja-JP" altLang="en-US" sz="2000" b="1" dirty="0">
                <a:latin typeface="+mn-ea"/>
              </a:rPr>
              <a:t>ブユ科</a:t>
            </a:r>
            <a:endParaRPr lang="en-US" altLang="ja-JP" sz="2000" b="1" dirty="0">
              <a:latin typeface="+mn-ea"/>
            </a:endParaRPr>
          </a:p>
        </p:txBody>
      </p:sp>
      <p:sp>
        <p:nvSpPr>
          <p:cNvPr id="25" name="テキスト ボックス 24">
            <a:extLst>
              <a:ext uri="{FF2B5EF4-FFF2-40B4-BE49-F238E27FC236}">
                <a16:creationId xmlns:a16="http://schemas.microsoft.com/office/drawing/2014/main" id="{36827193-1626-452E-95DA-2F2EB36A8596}"/>
              </a:ext>
            </a:extLst>
          </p:cNvPr>
          <p:cNvSpPr txBox="1"/>
          <p:nvPr/>
        </p:nvSpPr>
        <p:spPr>
          <a:xfrm>
            <a:off x="2072624" y="6457890"/>
            <a:ext cx="1676400" cy="400110"/>
          </a:xfrm>
          <a:prstGeom prst="rect">
            <a:avLst/>
          </a:prstGeom>
          <a:noFill/>
        </p:spPr>
        <p:txBody>
          <a:bodyPr wrap="square" rtlCol="0">
            <a:spAutoFit/>
          </a:bodyPr>
          <a:lstStyle/>
          <a:p>
            <a:pPr>
              <a:buClr>
                <a:srgbClr val="FFC000"/>
              </a:buClr>
            </a:pPr>
            <a:r>
              <a:rPr lang="ja-JP" altLang="en-US" sz="2000" b="1" dirty="0"/>
              <a:t>面積</a:t>
            </a:r>
            <a:r>
              <a:rPr lang="en-US" altLang="ja-JP" sz="2000" b="1" dirty="0"/>
              <a:t> (cm</a:t>
            </a:r>
            <a:r>
              <a:rPr lang="en-US" altLang="ja-JP" sz="2000" b="1" baseline="30000" dirty="0"/>
              <a:t>2</a:t>
            </a:r>
            <a:r>
              <a:rPr lang="en-US" altLang="ja-JP" sz="2000" b="1" dirty="0"/>
              <a:t>)</a:t>
            </a:r>
          </a:p>
        </p:txBody>
      </p:sp>
      <p:sp>
        <p:nvSpPr>
          <p:cNvPr id="26" name="テキスト ボックス 25">
            <a:extLst>
              <a:ext uri="{FF2B5EF4-FFF2-40B4-BE49-F238E27FC236}">
                <a16:creationId xmlns:a16="http://schemas.microsoft.com/office/drawing/2014/main" id="{0B0D057D-2BF8-4813-9343-94D69C69F2D3}"/>
              </a:ext>
            </a:extLst>
          </p:cNvPr>
          <p:cNvSpPr txBox="1"/>
          <p:nvPr/>
        </p:nvSpPr>
        <p:spPr>
          <a:xfrm>
            <a:off x="5533485" y="3708797"/>
            <a:ext cx="1676400" cy="400110"/>
          </a:xfrm>
          <a:prstGeom prst="rect">
            <a:avLst/>
          </a:prstGeom>
          <a:noFill/>
        </p:spPr>
        <p:txBody>
          <a:bodyPr wrap="square" rtlCol="0">
            <a:spAutoFit/>
          </a:bodyPr>
          <a:lstStyle/>
          <a:p>
            <a:pPr>
              <a:buClr>
                <a:srgbClr val="FFC000"/>
              </a:buClr>
            </a:pPr>
            <a:r>
              <a:rPr lang="ja-JP" altLang="en-US" sz="2000" b="1" dirty="0"/>
              <a:t>面積</a:t>
            </a:r>
            <a:r>
              <a:rPr lang="en-US" altLang="ja-JP" sz="2000" b="1" dirty="0"/>
              <a:t> (cm</a:t>
            </a:r>
            <a:r>
              <a:rPr lang="en-US" altLang="ja-JP" sz="2000" b="1" baseline="30000" dirty="0"/>
              <a:t>2</a:t>
            </a:r>
            <a:r>
              <a:rPr lang="en-US" altLang="ja-JP" sz="2000" b="1" dirty="0"/>
              <a:t>)</a:t>
            </a:r>
          </a:p>
        </p:txBody>
      </p:sp>
      <p:sp>
        <p:nvSpPr>
          <p:cNvPr id="27" name="テキスト ボックス 26">
            <a:extLst>
              <a:ext uri="{FF2B5EF4-FFF2-40B4-BE49-F238E27FC236}">
                <a16:creationId xmlns:a16="http://schemas.microsoft.com/office/drawing/2014/main" id="{257512C4-571F-4C0D-B80A-0F1C5E7E81F8}"/>
              </a:ext>
            </a:extLst>
          </p:cNvPr>
          <p:cNvSpPr txBox="1"/>
          <p:nvPr/>
        </p:nvSpPr>
        <p:spPr>
          <a:xfrm>
            <a:off x="5424066" y="4438077"/>
            <a:ext cx="2573141" cy="646331"/>
          </a:xfrm>
          <a:prstGeom prst="rect">
            <a:avLst/>
          </a:prstGeom>
          <a:noFill/>
        </p:spPr>
        <p:txBody>
          <a:bodyPr wrap="none" rtlCol="0">
            <a:spAutoFit/>
          </a:bodyPr>
          <a:lstStyle/>
          <a:p>
            <a:pPr algn="ctr"/>
            <a:r>
              <a:rPr kumimoji="1" lang="ja-JP" altLang="en-US" dirty="0"/>
              <a:t>エリユスリカ亜科</a:t>
            </a:r>
            <a:endParaRPr kumimoji="1" lang="en-US" altLang="ja-JP" dirty="0"/>
          </a:p>
          <a:p>
            <a:pPr algn="ctr"/>
            <a:r>
              <a:rPr kumimoji="1" lang="ja-JP" altLang="en-US" dirty="0"/>
              <a:t>「高」・「中」＞「低」→傾き</a:t>
            </a:r>
          </a:p>
        </p:txBody>
      </p:sp>
      <p:pic>
        <p:nvPicPr>
          <p:cNvPr id="28" name="Picture 2" descr="https://www.qsr.mlit.go.jp/sendai/site_files/image/sendai_river/zukan/02teiseidobutsu/z2-10.jpg">
            <a:extLst>
              <a:ext uri="{FF2B5EF4-FFF2-40B4-BE49-F238E27FC236}">
                <a16:creationId xmlns:a16="http://schemas.microsoft.com/office/drawing/2014/main" id="{11026F01-CD56-416F-AC8A-176D8AB1E748}"/>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991" t="31479" r="-13" b="19541"/>
          <a:stretch/>
        </p:blipFill>
        <p:spPr bwMode="auto">
          <a:xfrm rot="20444415" flipH="1">
            <a:off x="1485465" y="3774891"/>
            <a:ext cx="657143" cy="203148"/>
          </a:xfrm>
          <a:prstGeom prst="rect">
            <a:avLst/>
          </a:prstGeom>
          <a:noFill/>
          <a:extLst>
            <a:ext uri="{909E8E84-426E-40DD-AFC4-6F175D3DCCD1}">
              <a14:hiddenFill xmlns:a14="http://schemas.microsoft.com/office/drawing/2010/main">
                <a:solidFill>
                  <a:srgbClr val="FFFFFF"/>
                </a:solidFill>
              </a14:hiddenFill>
            </a:ext>
          </a:extLst>
        </p:spPr>
      </p:pic>
      <p:sp>
        <p:nvSpPr>
          <p:cNvPr id="30" name="テキスト ボックス 29">
            <a:extLst>
              <a:ext uri="{FF2B5EF4-FFF2-40B4-BE49-F238E27FC236}">
                <a16:creationId xmlns:a16="http://schemas.microsoft.com/office/drawing/2014/main" id="{A07CA097-8BAF-4D8A-BD85-197E1552764C}"/>
              </a:ext>
            </a:extLst>
          </p:cNvPr>
          <p:cNvSpPr txBox="1"/>
          <p:nvPr/>
        </p:nvSpPr>
        <p:spPr>
          <a:xfrm>
            <a:off x="5622838" y="4122466"/>
            <a:ext cx="2175596" cy="369332"/>
          </a:xfrm>
          <a:prstGeom prst="rect">
            <a:avLst/>
          </a:prstGeom>
          <a:noFill/>
        </p:spPr>
        <p:txBody>
          <a:bodyPr wrap="none" rtlCol="0">
            <a:spAutoFit/>
          </a:bodyPr>
          <a:lstStyle/>
          <a:p>
            <a:r>
              <a:rPr kumimoji="1" lang="ja-JP" altLang="en-US" dirty="0"/>
              <a:t>３分類群に相関関係</a:t>
            </a:r>
          </a:p>
        </p:txBody>
      </p:sp>
      <p:sp>
        <p:nvSpPr>
          <p:cNvPr id="31" name="テキスト ボックス 30">
            <a:extLst>
              <a:ext uri="{FF2B5EF4-FFF2-40B4-BE49-F238E27FC236}">
                <a16:creationId xmlns:a16="http://schemas.microsoft.com/office/drawing/2014/main" id="{84A82EB7-145B-4C8C-9BCC-2FC269743E49}"/>
              </a:ext>
            </a:extLst>
          </p:cNvPr>
          <p:cNvSpPr txBox="1"/>
          <p:nvPr/>
        </p:nvSpPr>
        <p:spPr>
          <a:xfrm>
            <a:off x="5424066" y="5123988"/>
            <a:ext cx="2573141" cy="646331"/>
          </a:xfrm>
          <a:prstGeom prst="rect">
            <a:avLst/>
          </a:prstGeom>
          <a:noFill/>
        </p:spPr>
        <p:txBody>
          <a:bodyPr wrap="none" rtlCol="0">
            <a:spAutoFit/>
          </a:bodyPr>
          <a:lstStyle/>
          <a:p>
            <a:pPr algn="ctr"/>
            <a:r>
              <a:rPr kumimoji="1" lang="ja-JP" altLang="en-US" dirty="0"/>
              <a:t>モンユスリカ亜科</a:t>
            </a:r>
            <a:endParaRPr kumimoji="1" lang="en-US" altLang="ja-JP" dirty="0"/>
          </a:p>
          <a:p>
            <a:pPr algn="ctr"/>
            <a:r>
              <a:rPr kumimoji="1" lang="ja-JP" altLang="en-US" dirty="0"/>
              <a:t>「高」・「中」＞「低」→傾き</a:t>
            </a:r>
          </a:p>
        </p:txBody>
      </p:sp>
      <p:sp>
        <p:nvSpPr>
          <p:cNvPr id="32" name="テキスト ボックス 31">
            <a:extLst>
              <a:ext uri="{FF2B5EF4-FFF2-40B4-BE49-F238E27FC236}">
                <a16:creationId xmlns:a16="http://schemas.microsoft.com/office/drawing/2014/main" id="{1DF95C55-FFC5-4080-A7C0-C540DDAAAE08}"/>
              </a:ext>
            </a:extLst>
          </p:cNvPr>
          <p:cNvSpPr txBox="1"/>
          <p:nvPr/>
        </p:nvSpPr>
        <p:spPr>
          <a:xfrm>
            <a:off x="6079694" y="5811559"/>
            <a:ext cx="1261884" cy="646331"/>
          </a:xfrm>
          <a:prstGeom prst="rect">
            <a:avLst/>
          </a:prstGeom>
          <a:noFill/>
        </p:spPr>
        <p:txBody>
          <a:bodyPr wrap="none" rtlCol="0">
            <a:spAutoFit/>
          </a:bodyPr>
          <a:lstStyle/>
          <a:p>
            <a:pPr algn="ctr"/>
            <a:r>
              <a:rPr kumimoji="1" lang="ja-JP" altLang="en-US" dirty="0"/>
              <a:t>ブユ科</a:t>
            </a:r>
            <a:endParaRPr kumimoji="1" lang="en-US" altLang="ja-JP" dirty="0"/>
          </a:p>
          <a:p>
            <a:pPr algn="ctr"/>
            <a:r>
              <a:rPr kumimoji="1" lang="ja-JP" altLang="en-US" dirty="0"/>
              <a:t>有意差なし</a:t>
            </a:r>
          </a:p>
        </p:txBody>
      </p:sp>
    </p:spTree>
    <p:extLst>
      <p:ext uri="{BB962C8B-B14F-4D97-AF65-F5344CB8AC3E}">
        <p14:creationId xmlns:p14="http://schemas.microsoft.com/office/powerpoint/2010/main" val="219813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62C541-BEEC-4A00-B687-94023BB191CC}"/>
              </a:ext>
            </a:extLst>
          </p:cNvPr>
          <p:cNvSpPr>
            <a:spLocks noGrp="1"/>
          </p:cNvSpPr>
          <p:nvPr>
            <p:ph type="title"/>
          </p:nvPr>
        </p:nvSpPr>
        <p:spPr>
          <a:xfrm>
            <a:off x="2633662" y="219075"/>
            <a:ext cx="3781426" cy="704850"/>
          </a:xfrm>
        </p:spPr>
        <p:txBody>
          <a:bodyPr/>
          <a:lstStyle/>
          <a:p>
            <a:r>
              <a:rPr kumimoji="1" lang="ja-JP" altLang="en-US" dirty="0"/>
              <a:t>考察</a:t>
            </a:r>
          </a:p>
        </p:txBody>
      </p:sp>
      <p:sp>
        <p:nvSpPr>
          <p:cNvPr id="6" name="テキスト ボックス 5">
            <a:extLst>
              <a:ext uri="{FF2B5EF4-FFF2-40B4-BE49-F238E27FC236}">
                <a16:creationId xmlns:a16="http://schemas.microsoft.com/office/drawing/2014/main" id="{08D4C7E6-36C8-4F8D-A01E-D5587219829E}"/>
              </a:ext>
            </a:extLst>
          </p:cNvPr>
          <p:cNvSpPr txBox="1"/>
          <p:nvPr/>
        </p:nvSpPr>
        <p:spPr>
          <a:xfrm>
            <a:off x="869863" y="1017316"/>
            <a:ext cx="5530681" cy="461665"/>
          </a:xfrm>
          <a:prstGeom prst="rect">
            <a:avLst/>
          </a:prstGeom>
          <a:noFill/>
        </p:spPr>
        <p:txBody>
          <a:bodyPr wrap="none" rtlCol="0">
            <a:spAutoFit/>
          </a:bodyPr>
          <a:lstStyle/>
          <a:p>
            <a:r>
              <a:rPr lang="en-US" altLang="ja-JP" sz="2400" dirty="0"/>
              <a:t>1</a:t>
            </a:r>
            <a:r>
              <a:rPr lang="ja-JP" altLang="en-US" sz="2400" dirty="0"/>
              <a:t>）　</a:t>
            </a:r>
            <a:r>
              <a:rPr lang="ja-JP" altLang="ja-JP" sz="2400" dirty="0"/>
              <a:t>人工基質における微生息場所の効果</a:t>
            </a:r>
            <a:endParaRPr kumimoji="1" lang="ja-JP" altLang="en-US" sz="2400" dirty="0"/>
          </a:p>
        </p:txBody>
      </p:sp>
      <p:sp>
        <p:nvSpPr>
          <p:cNvPr id="7" name="テキスト ボックス 6">
            <a:extLst>
              <a:ext uri="{FF2B5EF4-FFF2-40B4-BE49-F238E27FC236}">
                <a16:creationId xmlns:a16="http://schemas.microsoft.com/office/drawing/2014/main" id="{99B03706-0124-4827-8583-9284E2E0143F}"/>
              </a:ext>
            </a:extLst>
          </p:cNvPr>
          <p:cNvSpPr txBox="1"/>
          <p:nvPr/>
        </p:nvSpPr>
        <p:spPr>
          <a:xfrm>
            <a:off x="869863" y="1572372"/>
            <a:ext cx="5548314" cy="461665"/>
          </a:xfrm>
          <a:prstGeom prst="rect">
            <a:avLst/>
          </a:prstGeom>
          <a:noFill/>
        </p:spPr>
        <p:txBody>
          <a:bodyPr wrap="none" rtlCol="0">
            <a:spAutoFit/>
          </a:bodyPr>
          <a:lstStyle/>
          <a:p>
            <a:r>
              <a:rPr kumimoji="1" lang="ja-JP" altLang="en-US" sz="2400" dirty="0"/>
              <a:t>・数 </a:t>
            </a:r>
            <a:r>
              <a:rPr kumimoji="1" lang="en-US" altLang="ja-JP" sz="2400" dirty="0"/>
              <a:t>mm </a:t>
            </a:r>
            <a:r>
              <a:rPr kumimoji="1" lang="ja-JP" altLang="en-US" sz="2400" dirty="0"/>
              <a:t>の総分類群数と個体数に効果的</a:t>
            </a:r>
          </a:p>
        </p:txBody>
      </p:sp>
      <p:sp>
        <p:nvSpPr>
          <p:cNvPr id="8" name="テキスト ボックス 7">
            <a:extLst>
              <a:ext uri="{FF2B5EF4-FFF2-40B4-BE49-F238E27FC236}">
                <a16:creationId xmlns:a16="http://schemas.microsoft.com/office/drawing/2014/main" id="{0E52D59C-7D49-487B-A0BA-6AA0CE08702C}"/>
              </a:ext>
            </a:extLst>
          </p:cNvPr>
          <p:cNvSpPr txBox="1"/>
          <p:nvPr/>
        </p:nvSpPr>
        <p:spPr>
          <a:xfrm>
            <a:off x="869863" y="2078904"/>
            <a:ext cx="4855816" cy="461665"/>
          </a:xfrm>
          <a:prstGeom prst="rect">
            <a:avLst/>
          </a:prstGeom>
          <a:noFill/>
        </p:spPr>
        <p:txBody>
          <a:bodyPr wrap="none" rtlCol="0">
            <a:spAutoFit/>
          </a:bodyPr>
          <a:lstStyle/>
          <a:p>
            <a:r>
              <a:rPr lang="en-US" altLang="ja-JP" sz="2400" dirty="0"/>
              <a:t>2</a:t>
            </a:r>
            <a:r>
              <a:rPr lang="ja-JP" altLang="en-US" sz="2400" dirty="0"/>
              <a:t>）　</a:t>
            </a:r>
            <a:r>
              <a:rPr lang="ja-JP" altLang="ja-JP" sz="2400" dirty="0">
                <a:ea typeface="ＭＳ ゴシック" panose="020B0609070205080204" pitchFamily="49" charset="-128"/>
                <a:cs typeface="Times New Roman" panose="02020603050405020304" pitchFamily="18" charset="0"/>
              </a:rPr>
              <a:t>人工基質の面積ついての検討</a:t>
            </a:r>
            <a:endParaRPr kumimoji="1" lang="ja-JP" altLang="en-US" sz="2400" dirty="0"/>
          </a:p>
        </p:txBody>
      </p:sp>
      <p:sp>
        <p:nvSpPr>
          <p:cNvPr id="9" name="テキスト ボックス 8">
            <a:extLst>
              <a:ext uri="{FF2B5EF4-FFF2-40B4-BE49-F238E27FC236}">
                <a16:creationId xmlns:a16="http://schemas.microsoft.com/office/drawing/2014/main" id="{A961A4E3-25AF-4E4E-AE82-D0704368F646}"/>
              </a:ext>
            </a:extLst>
          </p:cNvPr>
          <p:cNvSpPr txBox="1"/>
          <p:nvPr/>
        </p:nvSpPr>
        <p:spPr>
          <a:xfrm>
            <a:off x="869863" y="2640353"/>
            <a:ext cx="7474037" cy="1200329"/>
          </a:xfrm>
          <a:prstGeom prst="rect">
            <a:avLst/>
          </a:prstGeom>
          <a:noFill/>
        </p:spPr>
        <p:txBody>
          <a:bodyPr wrap="square" rtlCol="0">
            <a:spAutoFit/>
          </a:bodyPr>
          <a:lstStyle/>
          <a:p>
            <a:r>
              <a:rPr kumimoji="1" lang="ja-JP" altLang="en-US" sz="2400" dirty="0"/>
              <a:t>・総分類群数においては，一辺 </a:t>
            </a:r>
            <a:r>
              <a:rPr kumimoji="1" lang="en-US" altLang="ja-JP" sz="2400" dirty="0"/>
              <a:t>5 cm </a:t>
            </a:r>
            <a:r>
              <a:rPr kumimoji="1" lang="ja-JP" altLang="en-US" sz="2400" dirty="0"/>
              <a:t>から </a:t>
            </a:r>
            <a:r>
              <a:rPr kumimoji="1" lang="en-US" altLang="ja-JP" sz="2400" dirty="0"/>
              <a:t>15 cm </a:t>
            </a:r>
            <a:r>
              <a:rPr kumimoji="1" lang="ja-JP" altLang="en-US" sz="2400" dirty="0"/>
              <a:t>の人工基質になるにつれ急激にあがったため，巨礫ほどの大きさは必要ない可能性が高い</a:t>
            </a:r>
          </a:p>
        </p:txBody>
      </p:sp>
      <p:sp>
        <p:nvSpPr>
          <p:cNvPr id="10" name="テキスト ボックス 9">
            <a:extLst>
              <a:ext uri="{FF2B5EF4-FFF2-40B4-BE49-F238E27FC236}">
                <a16:creationId xmlns:a16="http://schemas.microsoft.com/office/drawing/2014/main" id="{020596C0-A6AC-4560-BCD7-547D463A7C0E}"/>
              </a:ext>
            </a:extLst>
          </p:cNvPr>
          <p:cNvSpPr txBox="1"/>
          <p:nvPr/>
        </p:nvSpPr>
        <p:spPr>
          <a:xfrm>
            <a:off x="863451" y="4014407"/>
            <a:ext cx="5561138" cy="461665"/>
          </a:xfrm>
          <a:prstGeom prst="rect">
            <a:avLst/>
          </a:prstGeom>
          <a:noFill/>
        </p:spPr>
        <p:txBody>
          <a:bodyPr wrap="none" rtlCol="0">
            <a:spAutoFit/>
          </a:bodyPr>
          <a:lstStyle/>
          <a:p>
            <a:r>
              <a:rPr lang="en-US" altLang="ja-JP" sz="2400" dirty="0"/>
              <a:t>3</a:t>
            </a:r>
            <a:r>
              <a:rPr lang="ja-JP" altLang="en-US" sz="2400" dirty="0"/>
              <a:t>）　</a:t>
            </a:r>
            <a:r>
              <a:rPr lang="ja-JP" altLang="ja-JP" sz="2400" dirty="0"/>
              <a:t>人工基質上の複雑性のついての検討</a:t>
            </a:r>
            <a:endParaRPr kumimoji="1" lang="ja-JP" altLang="en-US" sz="2400" dirty="0"/>
          </a:p>
        </p:txBody>
      </p:sp>
      <p:sp>
        <p:nvSpPr>
          <p:cNvPr id="11" name="テキスト ボックス 10">
            <a:extLst>
              <a:ext uri="{FF2B5EF4-FFF2-40B4-BE49-F238E27FC236}">
                <a16:creationId xmlns:a16="http://schemas.microsoft.com/office/drawing/2014/main" id="{F01A0E74-A53B-44B1-A9D7-7F42B7940A2C}"/>
              </a:ext>
            </a:extLst>
          </p:cNvPr>
          <p:cNvSpPr txBox="1"/>
          <p:nvPr/>
        </p:nvSpPr>
        <p:spPr>
          <a:xfrm>
            <a:off x="869863" y="4523366"/>
            <a:ext cx="7474037" cy="461665"/>
          </a:xfrm>
          <a:prstGeom prst="rect">
            <a:avLst/>
          </a:prstGeom>
          <a:noFill/>
        </p:spPr>
        <p:txBody>
          <a:bodyPr wrap="square" rtlCol="0">
            <a:spAutoFit/>
          </a:bodyPr>
          <a:lstStyle/>
          <a:p>
            <a:r>
              <a:rPr kumimoji="1" lang="ja-JP" altLang="en-US" sz="2400" dirty="0"/>
              <a:t>・「中」で底生動物群集には効果的</a:t>
            </a:r>
            <a:endParaRPr kumimoji="1" lang="en-US" altLang="ja-JP" sz="2400" dirty="0"/>
          </a:p>
        </p:txBody>
      </p:sp>
      <p:sp>
        <p:nvSpPr>
          <p:cNvPr id="12" name="テキスト ボックス 11">
            <a:extLst>
              <a:ext uri="{FF2B5EF4-FFF2-40B4-BE49-F238E27FC236}">
                <a16:creationId xmlns:a16="http://schemas.microsoft.com/office/drawing/2014/main" id="{FA332C5E-1B67-4549-BAD3-BA441E1AD1A4}"/>
              </a:ext>
            </a:extLst>
          </p:cNvPr>
          <p:cNvSpPr txBox="1"/>
          <p:nvPr/>
        </p:nvSpPr>
        <p:spPr>
          <a:xfrm>
            <a:off x="869863" y="5158756"/>
            <a:ext cx="7707559" cy="461665"/>
          </a:xfrm>
          <a:prstGeom prst="rect">
            <a:avLst/>
          </a:prstGeom>
          <a:noFill/>
        </p:spPr>
        <p:txBody>
          <a:bodyPr wrap="none" rtlCol="0">
            <a:spAutoFit/>
          </a:bodyPr>
          <a:lstStyle/>
          <a:p>
            <a:r>
              <a:rPr lang="en-US" altLang="ja-JP" sz="2400" dirty="0"/>
              <a:t>4</a:t>
            </a:r>
            <a:r>
              <a:rPr lang="ja-JP" altLang="en-US" sz="2400" dirty="0"/>
              <a:t>）　微生息場所の露岩河床および河川改修区域への応用</a:t>
            </a:r>
            <a:endParaRPr kumimoji="1" lang="ja-JP" altLang="en-US" sz="2400" dirty="0"/>
          </a:p>
        </p:txBody>
      </p:sp>
      <p:sp>
        <p:nvSpPr>
          <p:cNvPr id="13" name="テキスト ボックス 12">
            <a:extLst>
              <a:ext uri="{FF2B5EF4-FFF2-40B4-BE49-F238E27FC236}">
                <a16:creationId xmlns:a16="http://schemas.microsoft.com/office/drawing/2014/main" id="{6C9AAC4B-9150-454D-A135-6CB5D215DE28}"/>
              </a:ext>
            </a:extLst>
          </p:cNvPr>
          <p:cNvSpPr txBox="1"/>
          <p:nvPr/>
        </p:nvSpPr>
        <p:spPr>
          <a:xfrm>
            <a:off x="876275" y="5667715"/>
            <a:ext cx="7474037" cy="830997"/>
          </a:xfrm>
          <a:prstGeom prst="rect">
            <a:avLst/>
          </a:prstGeom>
          <a:noFill/>
        </p:spPr>
        <p:txBody>
          <a:bodyPr wrap="square" rtlCol="0">
            <a:spAutoFit/>
          </a:bodyPr>
          <a:lstStyle/>
          <a:p>
            <a:r>
              <a:rPr kumimoji="1" lang="ja-JP" altLang="en-US" sz="2400" dirty="0"/>
              <a:t>・魚道や急勾配の根固めブロックの表面に微生息場所の構造を提供</a:t>
            </a:r>
            <a:endParaRPr kumimoji="1" lang="en-US" altLang="ja-JP" sz="2400" dirty="0"/>
          </a:p>
        </p:txBody>
      </p:sp>
    </p:spTree>
    <p:extLst>
      <p:ext uri="{BB962C8B-B14F-4D97-AF65-F5344CB8AC3E}">
        <p14:creationId xmlns:p14="http://schemas.microsoft.com/office/powerpoint/2010/main" val="1448215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F843CF6D-5FA2-485F-8E5F-81984FCC5987}"/>
              </a:ext>
            </a:extLst>
          </p:cNvPr>
          <p:cNvSpPr>
            <a:spLocks noGrp="1"/>
          </p:cNvSpPr>
          <p:nvPr>
            <p:ph type="title"/>
          </p:nvPr>
        </p:nvSpPr>
        <p:spPr/>
        <p:txBody>
          <a:bodyPr/>
          <a:lstStyle/>
          <a:p>
            <a:r>
              <a:rPr kumimoji="1" lang="ja-JP" altLang="en-US" dirty="0"/>
              <a:t>謝辞</a:t>
            </a:r>
          </a:p>
        </p:txBody>
      </p:sp>
      <p:sp>
        <p:nvSpPr>
          <p:cNvPr id="6" name="コンテンツ プレースホルダー 5">
            <a:extLst>
              <a:ext uri="{FF2B5EF4-FFF2-40B4-BE49-F238E27FC236}">
                <a16:creationId xmlns:a16="http://schemas.microsoft.com/office/drawing/2014/main" id="{6C62F607-B0FD-4C86-BED5-5AB4CE78F957}"/>
              </a:ext>
            </a:extLst>
          </p:cNvPr>
          <p:cNvSpPr>
            <a:spLocks noGrp="1"/>
          </p:cNvSpPr>
          <p:nvPr>
            <p:ph idx="1"/>
          </p:nvPr>
        </p:nvSpPr>
        <p:spPr>
          <a:xfrm>
            <a:off x="549275" y="1600200"/>
            <a:ext cx="8042275" cy="3752850"/>
          </a:xfrm>
        </p:spPr>
        <p:txBody>
          <a:bodyPr/>
          <a:lstStyle/>
          <a:p>
            <a:r>
              <a:rPr lang="ja-JP" altLang="ja-JP" dirty="0"/>
              <a:t>東海大学生物学部海洋生物科学科の河川湖沼研究室の大矢根紗弓氏，平出雛子氏ならびに底生動物群集の種同定に協力していただいた上田智裕氏に謹んでお礼申し上げます．釧路区水産技術普及指導所所属の普及員の朝倉健氏に感謝しお礼申し上げます．本論文を作成するにあたり，株式会社福田水文センターの福井和也氏と株式会社 北海道技術コンサルタントの坪谷太郎氏にご意見を頂いた．謹んでお礼申し上げます．本研究は，日本学術振興会科学研究費助成事業，基盤研究</a:t>
            </a:r>
            <a:r>
              <a:rPr lang="en-US" altLang="ja-JP" dirty="0"/>
              <a:t>(C, 22K04340</a:t>
            </a:r>
            <a:r>
              <a:rPr lang="ja-JP" altLang="ja-JP" dirty="0"/>
              <a:t>）の助成を受けて行った．</a:t>
            </a:r>
            <a:endParaRPr kumimoji="1" lang="ja-JP" altLang="en-US" dirty="0"/>
          </a:p>
        </p:txBody>
      </p:sp>
    </p:spTree>
    <p:extLst>
      <p:ext uri="{BB962C8B-B14F-4D97-AF65-F5344CB8AC3E}">
        <p14:creationId xmlns:p14="http://schemas.microsoft.com/office/powerpoint/2010/main" val="3890588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91CF145-F166-41DE-A0E9-DCA744E3E3A5}"/>
              </a:ext>
            </a:extLst>
          </p:cNvPr>
          <p:cNvSpPr>
            <a:spLocks noGrp="1"/>
          </p:cNvSpPr>
          <p:nvPr>
            <p:ph type="title"/>
          </p:nvPr>
        </p:nvSpPr>
        <p:spPr/>
        <p:txBody>
          <a:bodyPr/>
          <a:lstStyle/>
          <a:p>
            <a:r>
              <a:rPr lang="ja-JP" altLang="en-US" dirty="0"/>
              <a:t>ありがとうございました</a:t>
            </a:r>
            <a:endParaRPr kumimoji="1" lang="ja-JP" altLang="en-US" dirty="0"/>
          </a:p>
        </p:txBody>
      </p:sp>
      <p:sp>
        <p:nvSpPr>
          <p:cNvPr id="5" name="テキスト プレースホルダー 4">
            <a:extLst>
              <a:ext uri="{FF2B5EF4-FFF2-40B4-BE49-F238E27FC236}">
                <a16:creationId xmlns:a16="http://schemas.microsoft.com/office/drawing/2014/main" id="{49569E86-2A64-4181-B16F-F7E578219025}"/>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75117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8144E48A-26C0-48BC-8E24-F7B842D38CD8}"/>
              </a:ext>
            </a:extLst>
          </p:cNvPr>
          <p:cNvSpPr>
            <a:spLocks noGrp="1"/>
          </p:cNvSpPr>
          <p:nvPr>
            <p:ph type="title"/>
          </p:nvPr>
        </p:nvSpPr>
        <p:spPr>
          <a:xfrm>
            <a:off x="692150" y="2879725"/>
            <a:ext cx="8042275" cy="1336675"/>
          </a:xfrm>
        </p:spPr>
        <p:txBody>
          <a:bodyPr/>
          <a:lstStyle/>
          <a:p>
            <a:r>
              <a:rPr kumimoji="1" lang="ja-JP" altLang="en-US" dirty="0"/>
              <a:t>以下、参考資料</a:t>
            </a:r>
          </a:p>
        </p:txBody>
      </p:sp>
    </p:spTree>
    <p:extLst>
      <p:ext uri="{BB962C8B-B14F-4D97-AF65-F5344CB8AC3E}">
        <p14:creationId xmlns:p14="http://schemas.microsoft.com/office/powerpoint/2010/main" val="3973540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48242" y="210366"/>
            <a:ext cx="8042275" cy="674103"/>
          </a:xfrm>
        </p:spPr>
        <p:txBody>
          <a:bodyPr/>
          <a:lstStyle/>
          <a:p>
            <a:r>
              <a:rPr lang="ja-JP" altLang="en-US" sz="3200" dirty="0"/>
              <a:t>実験デザインの問題点（表面積の違い）</a:t>
            </a:r>
            <a:endParaRPr kumimoji="1" lang="ja-JP" altLang="en-US" sz="3200" dirty="0"/>
          </a:p>
        </p:txBody>
      </p:sp>
      <p:pic>
        <p:nvPicPr>
          <p:cNvPr id="48" name="図 47"/>
          <p:cNvPicPr>
            <a:picLocks noChangeAspect="1"/>
          </p:cNvPicPr>
          <p:nvPr/>
        </p:nvPicPr>
        <p:blipFill>
          <a:blip r:embed="rId2"/>
          <a:stretch>
            <a:fillRect/>
          </a:stretch>
        </p:blipFill>
        <p:spPr>
          <a:xfrm>
            <a:off x="657179" y="997749"/>
            <a:ext cx="5420267" cy="5631651"/>
          </a:xfrm>
          <a:prstGeom prst="rect">
            <a:avLst/>
          </a:prstGeom>
        </p:spPr>
      </p:pic>
      <p:cxnSp>
        <p:nvCxnSpPr>
          <p:cNvPr id="4" name="直線矢印コネクタ 3"/>
          <p:cNvCxnSpPr/>
          <p:nvPr/>
        </p:nvCxnSpPr>
        <p:spPr>
          <a:xfrm>
            <a:off x="6445411" y="1806497"/>
            <a:ext cx="11151" cy="2854712"/>
          </a:xfrm>
          <a:prstGeom prst="straightConnector1">
            <a:avLst/>
          </a:prstGeom>
          <a:ln w="57150" cap="flat" cmpd="sng" algn="ctr">
            <a:solidFill>
              <a:schemeClr val="accent6"/>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7" name="テキスト ボックス 6"/>
          <p:cNvSpPr txBox="1"/>
          <p:nvPr/>
        </p:nvSpPr>
        <p:spPr>
          <a:xfrm>
            <a:off x="6809682" y="4668644"/>
            <a:ext cx="569387" cy="461665"/>
          </a:xfrm>
          <a:prstGeom prst="rect">
            <a:avLst/>
          </a:prstGeom>
          <a:noFill/>
        </p:spPr>
        <p:txBody>
          <a:bodyPr wrap="none" rtlCol="0">
            <a:spAutoFit/>
          </a:bodyPr>
          <a:lstStyle/>
          <a:p>
            <a:r>
              <a:rPr kumimoji="1" lang="en-US" altLang="ja-JP" sz="2400" dirty="0">
                <a:solidFill>
                  <a:srgbClr val="FF0000"/>
                </a:solidFill>
              </a:rPr>
              <a:t>1.4</a:t>
            </a:r>
            <a:endParaRPr kumimoji="1" lang="ja-JP" altLang="en-US" sz="2400" dirty="0">
              <a:solidFill>
                <a:srgbClr val="FF0000"/>
              </a:solidFill>
            </a:endParaRPr>
          </a:p>
        </p:txBody>
      </p:sp>
      <p:sp>
        <p:nvSpPr>
          <p:cNvPr id="8" name="テキスト ボックス 7"/>
          <p:cNvSpPr txBox="1"/>
          <p:nvPr/>
        </p:nvSpPr>
        <p:spPr>
          <a:xfrm>
            <a:off x="6739060" y="3103756"/>
            <a:ext cx="723275" cy="461665"/>
          </a:xfrm>
          <a:prstGeom prst="rect">
            <a:avLst/>
          </a:prstGeom>
          <a:noFill/>
        </p:spPr>
        <p:txBody>
          <a:bodyPr wrap="none" rtlCol="0">
            <a:spAutoFit/>
          </a:bodyPr>
          <a:lstStyle/>
          <a:p>
            <a:r>
              <a:rPr kumimoji="1" lang="en-US" altLang="ja-JP" sz="2400" dirty="0">
                <a:solidFill>
                  <a:srgbClr val="FF0000"/>
                </a:solidFill>
              </a:rPr>
              <a:t>1.16</a:t>
            </a:r>
            <a:endParaRPr kumimoji="1" lang="ja-JP" altLang="en-US" sz="2400" dirty="0">
              <a:solidFill>
                <a:srgbClr val="FF0000"/>
              </a:solidFill>
            </a:endParaRPr>
          </a:p>
        </p:txBody>
      </p:sp>
      <p:sp>
        <p:nvSpPr>
          <p:cNvPr id="9" name="テキスト ボックス 8"/>
          <p:cNvSpPr txBox="1"/>
          <p:nvPr/>
        </p:nvSpPr>
        <p:spPr>
          <a:xfrm>
            <a:off x="6783662" y="1364165"/>
            <a:ext cx="338554" cy="461665"/>
          </a:xfrm>
          <a:prstGeom prst="rect">
            <a:avLst/>
          </a:prstGeom>
          <a:noFill/>
        </p:spPr>
        <p:txBody>
          <a:bodyPr wrap="none" rtlCol="0">
            <a:spAutoFit/>
          </a:bodyPr>
          <a:lstStyle/>
          <a:p>
            <a:r>
              <a:rPr kumimoji="1" lang="en-US" altLang="ja-JP" sz="2400" dirty="0">
                <a:solidFill>
                  <a:srgbClr val="FF0000"/>
                </a:solidFill>
              </a:rPr>
              <a:t>1</a:t>
            </a:r>
            <a:endParaRPr kumimoji="1" lang="ja-JP" altLang="en-US" sz="2400" dirty="0">
              <a:solidFill>
                <a:srgbClr val="FF0000"/>
              </a:solidFill>
            </a:endParaRPr>
          </a:p>
        </p:txBody>
      </p:sp>
      <p:pic>
        <p:nvPicPr>
          <p:cNvPr id="10" name="図 9"/>
          <p:cNvPicPr>
            <a:picLocks noChangeAspect="1"/>
          </p:cNvPicPr>
          <p:nvPr/>
        </p:nvPicPr>
        <p:blipFill>
          <a:blip r:embed="rId3"/>
          <a:stretch>
            <a:fillRect/>
          </a:stretch>
        </p:blipFill>
        <p:spPr>
          <a:xfrm>
            <a:off x="6152515" y="4772721"/>
            <a:ext cx="2599048" cy="1969271"/>
          </a:xfrm>
          <a:prstGeom prst="rect">
            <a:avLst/>
          </a:prstGeom>
        </p:spPr>
      </p:pic>
    </p:spTree>
    <p:extLst>
      <p:ext uri="{BB962C8B-B14F-4D97-AF65-F5344CB8AC3E}">
        <p14:creationId xmlns:p14="http://schemas.microsoft.com/office/powerpoint/2010/main" val="2558793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タイトル 1"/>
          <p:cNvSpPr>
            <a:spLocks noGrp="1"/>
          </p:cNvSpPr>
          <p:nvPr>
            <p:ph type="title"/>
          </p:nvPr>
        </p:nvSpPr>
        <p:spPr>
          <a:xfrm>
            <a:off x="2939869" y="331222"/>
            <a:ext cx="2859578" cy="541684"/>
          </a:xfrm>
        </p:spPr>
        <p:txBody>
          <a:bodyPr/>
          <a:lstStyle/>
          <a:p>
            <a:pPr eaLnBrk="1" hangingPunct="1"/>
            <a:r>
              <a:rPr lang="ja-JP" altLang="en-US" sz="4000" dirty="0"/>
              <a:t>１．はじめに</a:t>
            </a:r>
          </a:p>
        </p:txBody>
      </p:sp>
      <p:sp>
        <p:nvSpPr>
          <p:cNvPr id="4" name="コンテンツ プレースホルダー 3">
            <a:extLst>
              <a:ext uri="{FF2B5EF4-FFF2-40B4-BE49-F238E27FC236}">
                <a16:creationId xmlns:a16="http://schemas.microsoft.com/office/drawing/2014/main" id="{381ABA46-6261-4804-A657-8DADC736673B}"/>
              </a:ext>
            </a:extLst>
          </p:cNvPr>
          <p:cNvSpPr>
            <a:spLocks noGrp="1"/>
          </p:cNvSpPr>
          <p:nvPr>
            <p:ph idx="1"/>
          </p:nvPr>
        </p:nvSpPr>
        <p:spPr>
          <a:xfrm>
            <a:off x="0" y="5065046"/>
            <a:ext cx="9020174" cy="1581150"/>
          </a:xfrm>
        </p:spPr>
        <p:txBody>
          <a:bodyPr/>
          <a:lstStyle/>
          <a:p>
            <a:r>
              <a:rPr lang="ja-JP" altLang="en-US" sz="2000" dirty="0">
                <a:latin typeface="+mj-ea"/>
                <a:ea typeface="+mj-ea"/>
              </a:rPr>
              <a:t>近年，大規模な土砂災害や氾濫より，河川改修が重要な施策</a:t>
            </a:r>
            <a:endParaRPr lang="en-US" altLang="ja-JP" sz="2000" dirty="0">
              <a:latin typeface="+mj-ea"/>
              <a:ea typeface="+mj-ea"/>
            </a:endParaRPr>
          </a:p>
          <a:p>
            <a:r>
              <a:rPr lang="ja-JP" altLang="ja-JP" sz="2000" dirty="0">
                <a:latin typeface="+mj-ea"/>
                <a:ea typeface="+mj-ea"/>
              </a:rPr>
              <a:t>河床低下による岩盤の露出がみられ，流域スケールでの帯工や河岸改修などの河床低下対策</a:t>
            </a:r>
            <a:r>
              <a:rPr lang="ja-JP" altLang="en-US" sz="2000" dirty="0">
                <a:latin typeface="+mj-ea"/>
                <a:ea typeface="+mj-ea"/>
              </a:rPr>
              <a:t>が試みされている</a:t>
            </a:r>
          </a:p>
        </p:txBody>
      </p:sp>
      <p:pic>
        <p:nvPicPr>
          <p:cNvPr id="7" name="図 6">
            <a:extLst>
              <a:ext uri="{FF2B5EF4-FFF2-40B4-BE49-F238E27FC236}">
                <a16:creationId xmlns:a16="http://schemas.microsoft.com/office/drawing/2014/main" id="{D6CF0852-B37E-453E-A8CF-13EBFBCD2E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0096" y="977299"/>
            <a:ext cx="5486400" cy="4114800"/>
          </a:xfrm>
          <a:prstGeom prst="rect">
            <a:avLst/>
          </a:prstGeom>
        </p:spPr>
      </p:pic>
      <p:sp>
        <p:nvSpPr>
          <p:cNvPr id="2" name="矢印: 下 1">
            <a:extLst>
              <a:ext uri="{FF2B5EF4-FFF2-40B4-BE49-F238E27FC236}">
                <a16:creationId xmlns:a16="http://schemas.microsoft.com/office/drawing/2014/main" id="{9F434C7B-BB64-4867-925F-FD18237AE47A}"/>
              </a:ext>
            </a:extLst>
          </p:cNvPr>
          <p:cNvSpPr/>
          <p:nvPr/>
        </p:nvSpPr>
        <p:spPr>
          <a:xfrm rot="4502633">
            <a:off x="2691171" y="1577312"/>
            <a:ext cx="304052" cy="176713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矢印: 下 5">
            <a:extLst>
              <a:ext uri="{FF2B5EF4-FFF2-40B4-BE49-F238E27FC236}">
                <a16:creationId xmlns:a16="http://schemas.microsoft.com/office/drawing/2014/main" id="{DA0E973E-83E0-4E5B-B9AC-DACF817A4D57}"/>
              </a:ext>
            </a:extLst>
          </p:cNvPr>
          <p:cNvSpPr/>
          <p:nvPr/>
        </p:nvSpPr>
        <p:spPr>
          <a:xfrm rot="3485181">
            <a:off x="5850495" y="2719783"/>
            <a:ext cx="362083" cy="263711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フリーフォーム: 図形 9">
            <a:extLst>
              <a:ext uri="{FF2B5EF4-FFF2-40B4-BE49-F238E27FC236}">
                <a16:creationId xmlns:a16="http://schemas.microsoft.com/office/drawing/2014/main" id="{9A0F6299-4DB8-478D-B344-B80734590C2E}"/>
              </a:ext>
            </a:extLst>
          </p:cNvPr>
          <p:cNvSpPr/>
          <p:nvPr/>
        </p:nvSpPr>
        <p:spPr>
          <a:xfrm>
            <a:off x="3447034" y="2581129"/>
            <a:ext cx="2905125" cy="542925"/>
          </a:xfrm>
          <a:custGeom>
            <a:avLst/>
            <a:gdLst>
              <a:gd name="connsiteX0" fmla="*/ 0 w 3124200"/>
              <a:gd name="connsiteY0" fmla="*/ 38100 h 457200"/>
              <a:gd name="connsiteX1" fmla="*/ 1095375 w 3124200"/>
              <a:gd name="connsiteY1" fmla="*/ 0 h 457200"/>
              <a:gd name="connsiteX2" fmla="*/ 2238375 w 3124200"/>
              <a:gd name="connsiteY2" fmla="*/ 142875 h 457200"/>
              <a:gd name="connsiteX3" fmla="*/ 2943225 w 3124200"/>
              <a:gd name="connsiteY3" fmla="*/ 342900 h 457200"/>
              <a:gd name="connsiteX4" fmla="*/ 3124200 w 3124200"/>
              <a:gd name="connsiteY4" fmla="*/ 457200 h 457200"/>
              <a:gd name="connsiteX0" fmla="*/ 0 w 3124200"/>
              <a:gd name="connsiteY0" fmla="*/ 95250 h 514350"/>
              <a:gd name="connsiteX1" fmla="*/ 1028700 w 3124200"/>
              <a:gd name="connsiteY1" fmla="*/ 0 h 514350"/>
              <a:gd name="connsiteX2" fmla="*/ 2238375 w 3124200"/>
              <a:gd name="connsiteY2" fmla="*/ 200025 h 514350"/>
              <a:gd name="connsiteX3" fmla="*/ 2943225 w 3124200"/>
              <a:gd name="connsiteY3" fmla="*/ 400050 h 514350"/>
              <a:gd name="connsiteX4" fmla="*/ 3124200 w 3124200"/>
              <a:gd name="connsiteY4" fmla="*/ 514350 h 514350"/>
              <a:gd name="connsiteX0" fmla="*/ 0 w 3124200"/>
              <a:gd name="connsiteY0" fmla="*/ 95250 h 514350"/>
              <a:gd name="connsiteX1" fmla="*/ 1028700 w 3124200"/>
              <a:gd name="connsiteY1" fmla="*/ 0 h 514350"/>
              <a:gd name="connsiteX2" fmla="*/ 2238375 w 3124200"/>
              <a:gd name="connsiteY2" fmla="*/ 200025 h 514350"/>
              <a:gd name="connsiteX3" fmla="*/ 2943225 w 3124200"/>
              <a:gd name="connsiteY3" fmla="*/ 400050 h 514350"/>
              <a:gd name="connsiteX4" fmla="*/ 3124200 w 3124200"/>
              <a:gd name="connsiteY4" fmla="*/ 514350 h 514350"/>
              <a:gd name="connsiteX0" fmla="*/ 0 w 3124200"/>
              <a:gd name="connsiteY0" fmla="*/ 95250 h 514350"/>
              <a:gd name="connsiteX1" fmla="*/ 1028700 w 3124200"/>
              <a:gd name="connsiteY1" fmla="*/ 0 h 514350"/>
              <a:gd name="connsiteX2" fmla="*/ 2286000 w 3124200"/>
              <a:gd name="connsiteY2" fmla="*/ 142875 h 514350"/>
              <a:gd name="connsiteX3" fmla="*/ 2943225 w 3124200"/>
              <a:gd name="connsiteY3" fmla="*/ 400050 h 514350"/>
              <a:gd name="connsiteX4" fmla="*/ 3124200 w 3124200"/>
              <a:gd name="connsiteY4" fmla="*/ 514350 h 514350"/>
              <a:gd name="connsiteX0" fmla="*/ 0 w 3124200"/>
              <a:gd name="connsiteY0" fmla="*/ 95250 h 514350"/>
              <a:gd name="connsiteX1" fmla="*/ 1028700 w 3124200"/>
              <a:gd name="connsiteY1" fmla="*/ 0 h 514350"/>
              <a:gd name="connsiteX2" fmla="*/ 2286000 w 3124200"/>
              <a:gd name="connsiteY2" fmla="*/ 142875 h 514350"/>
              <a:gd name="connsiteX3" fmla="*/ 2752725 w 3124200"/>
              <a:gd name="connsiteY3" fmla="*/ 276225 h 514350"/>
              <a:gd name="connsiteX4" fmla="*/ 3124200 w 3124200"/>
              <a:gd name="connsiteY4" fmla="*/ 514350 h 514350"/>
              <a:gd name="connsiteX0" fmla="*/ 0 w 3124200"/>
              <a:gd name="connsiteY0" fmla="*/ 76200 h 495300"/>
              <a:gd name="connsiteX1" fmla="*/ 676275 w 3124200"/>
              <a:gd name="connsiteY1" fmla="*/ 0 h 495300"/>
              <a:gd name="connsiteX2" fmla="*/ 2286000 w 3124200"/>
              <a:gd name="connsiteY2" fmla="*/ 123825 h 495300"/>
              <a:gd name="connsiteX3" fmla="*/ 2752725 w 3124200"/>
              <a:gd name="connsiteY3" fmla="*/ 257175 h 495300"/>
              <a:gd name="connsiteX4" fmla="*/ 3124200 w 3124200"/>
              <a:gd name="connsiteY4" fmla="*/ 495300 h 495300"/>
              <a:gd name="connsiteX0" fmla="*/ 0 w 3124200"/>
              <a:gd name="connsiteY0" fmla="*/ 76200 h 495300"/>
              <a:gd name="connsiteX1" fmla="*/ 676275 w 3124200"/>
              <a:gd name="connsiteY1" fmla="*/ 0 h 495300"/>
              <a:gd name="connsiteX2" fmla="*/ 2286000 w 3124200"/>
              <a:gd name="connsiteY2" fmla="*/ 123825 h 495300"/>
              <a:gd name="connsiteX3" fmla="*/ 2752725 w 3124200"/>
              <a:gd name="connsiteY3" fmla="*/ 257175 h 495300"/>
              <a:gd name="connsiteX4" fmla="*/ 3124200 w 3124200"/>
              <a:gd name="connsiteY4" fmla="*/ 495300 h 495300"/>
              <a:gd name="connsiteX0" fmla="*/ 0 w 3124200"/>
              <a:gd name="connsiteY0" fmla="*/ 76200 h 495300"/>
              <a:gd name="connsiteX1" fmla="*/ 676275 w 3124200"/>
              <a:gd name="connsiteY1" fmla="*/ 0 h 495300"/>
              <a:gd name="connsiteX2" fmla="*/ 2295525 w 3124200"/>
              <a:gd name="connsiteY2" fmla="*/ 219075 h 495300"/>
              <a:gd name="connsiteX3" fmla="*/ 2752725 w 3124200"/>
              <a:gd name="connsiteY3" fmla="*/ 257175 h 495300"/>
              <a:gd name="connsiteX4" fmla="*/ 3124200 w 3124200"/>
              <a:gd name="connsiteY4" fmla="*/ 495300 h 495300"/>
              <a:gd name="connsiteX0" fmla="*/ 0 w 3124200"/>
              <a:gd name="connsiteY0" fmla="*/ 76200 h 495300"/>
              <a:gd name="connsiteX1" fmla="*/ 676275 w 3124200"/>
              <a:gd name="connsiteY1" fmla="*/ 0 h 495300"/>
              <a:gd name="connsiteX2" fmla="*/ 2295525 w 3124200"/>
              <a:gd name="connsiteY2" fmla="*/ 219075 h 495300"/>
              <a:gd name="connsiteX3" fmla="*/ 2762250 w 3124200"/>
              <a:gd name="connsiteY3" fmla="*/ 390525 h 495300"/>
              <a:gd name="connsiteX4" fmla="*/ 3124200 w 3124200"/>
              <a:gd name="connsiteY4" fmla="*/ 495300 h 495300"/>
              <a:gd name="connsiteX0" fmla="*/ 0 w 2905125"/>
              <a:gd name="connsiteY0" fmla="*/ 76200 h 542925"/>
              <a:gd name="connsiteX1" fmla="*/ 676275 w 2905125"/>
              <a:gd name="connsiteY1" fmla="*/ 0 h 542925"/>
              <a:gd name="connsiteX2" fmla="*/ 2295525 w 2905125"/>
              <a:gd name="connsiteY2" fmla="*/ 219075 h 542925"/>
              <a:gd name="connsiteX3" fmla="*/ 2762250 w 2905125"/>
              <a:gd name="connsiteY3" fmla="*/ 390525 h 542925"/>
              <a:gd name="connsiteX4" fmla="*/ 2905125 w 2905125"/>
              <a:gd name="connsiteY4" fmla="*/ 542925 h 542925"/>
              <a:gd name="connsiteX0" fmla="*/ 0 w 2905125"/>
              <a:gd name="connsiteY0" fmla="*/ 76200 h 542925"/>
              <a:gd name="connsiteX1" fmla="*/ 676275 w 2905125"/>
              <a:gd name="connsiteY1" fmla="*/ 0 h 542925"/>
              <a:gd name="connsiteX2" fmla="*/ 1543050 w 2905125"/>
              <a:gd name="connsiteY2" fmla="*/ 47625 h 542925"/>
              <a:gd name="connsiteX3" fmla="*/ 2762250 w 2905125"/>
              <a:gd name="connsiteY3" fmla="*/ 390525 h 542925"/>
              <a:gd name="connsiteX4" fmla="*/ 2905125 w 2905125"/>
              <a:gd name="connsiteY4" fmla="*/ 542925 h 542925"/>
              <a:gd name="connsiteX0" fmla="*/ 0 w 2905125"/>
              <a:gd name="connsiteY0" fmla="*/ 76200 h 542925"/>
              <a:gd name="connsiteX1" fmla="*/ 676275 w 2905125"/>
              <a:gd name="connsiteY1" fmla="*/ 0 h 542925"/>
              <a:gd name="connsiteX2" fmla="*/ 1543050 w 2905125"/>
              <a:gd name="connsiteY2" fmla="*/ 47625 h 542925"/>
              <a:gd name="connsiteX3" fmla="*/ 2295525 w 2905125"/>
              <a:gd name="connsiteY3" fmla="*/ 238125 h 542925"/>
              <a:gd name="connsiteX4" fmla="*/ 2905125 w 2905125"/>
              <a:gd name="connsiteY4" fmla="*/ 542925 h 542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5125" h="542925">
                <a:moveTo>
                  <a:pt x="0" y="76200"/>
                </a:moveTo>
                <a:lnTo>
                  <a:pt x="676275" y="0"/>
                </a:lnTo>
                <a:cubicBezTo>
                  <a:pt x="1346200" y="9525"/>
                  <a:pt x="1139825" y="-19050"/>
                  <a:pt x="1543050" y="47625"/>
                </a:cubicBezTo>
                <a:lnTo>
                  <a:pt x="2295525" y="238125"/>
                </a:lnTo>
                <a:lnTo>
                  <a:pt x="2905125" y="542925"/>
                </a:lnTo>
              </a:path>
            </a:pathLst>
          </a:cu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29781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04670" y="698964"/>
            <a:ext cx="8042275" cy="1336675"/>
          </a:xfrm>
        </p:spPr>
        <p:txBody>
          <a:bodyPr/>
          <a:lstStyle/>
          <a:p>
            <a:endParaRPr kumimoji="1" lang="ja-JP" altLang="en-US" dirty="0"/>
          </a:p>
        </p:txBody>
      </p:sp>
      <p:sp>
        <p:nvSpPr>
          <p:cNvPr id="3" name="コンテンツ プレースホルダー 2"/>
          <p:cNvSpPr>
            <a:spLocks noGrp="1"/>
          </p:cNvSpPr>
          <p:nvPr>
            <p:ph idx="1"/>
          </p:nvPr>
        </p:nvSpPr>
        <p:spPr>
          <a:xfrm>
            <a:off x="967594" y="2201057"/>
            <a:ext cx="7208812" cy="2012795"/>
          </a:xfrm>
        </p:spPr>
        <p:txBody>
          <a:bodyPr/>
          <a:lstStyle/>
          <a:p>
            <a:r>
              <a:rPr kumimoji="1" lang="ja-JP" altLang="en-US" dirty="0"/>
              <a:t>実験基質の面積の設定は妥当か？</a:t>
            </a:r>
            <a:endParaRPr kumimoji="1" lang="en-US" altLang="ja-JP" dirty="0"/>
          </a:p>
          <a:p>
            <a:r>
              <a:rPr lang="ja-JP" altLang="en-US" dirty="0"/>
              <a:t>繰り返し３枚→６枚にしても傾向は変わらないか？</a:t>
            </a:r>
            <a:endParaRPr lang="en-US" altLang="ja-JP" dirty="0"/>
          </a:p>
          <a:p>
            <a:r>
              <a:rPr kumimoji="1" lang="ja-JP" altLang="en-US" dirty="0"/>
              <a:t>実験期間は</a:t>
            </a:r>
            <a:r>
              <a:rPr kumimoji="1" lang="en-US" altLang="ja-JP" dirty="0"/>
              <a:t>2</a:t>
            </a:r>
            <a:r>
              <a:rPr kumimoji="1" lang="ja-JP" altLang="en-US" dirty="0"/>
              <a:t>週間→</a:t>
            </a:r>
            <a:r>
              <a:rPr kumimoji="1" lang="en-US" altLang="ja-JP" dirty="0"/>
              <a:t>3</a:t>
            </a:r>
            <a:r>
              <a:rPr kumimoji="1" lang="ja-JP" altLang="en-US" dirty="0"/>
              <a:t>週間に変更</a:t>
            </a:r>
            <a:endParaRPr kumimoji="1" lang="en-US" altLang="ja-JP" dirty="0"/>
          </a:p>
        </p:txBody>
      </p:sp>
    </p:spTree>
    <p:extLst>
      <p:ext uri="{BB962C8B-B14F-4D97-AF65-F5344CB8AC3E}">
        <p14:creationId xmlns:p14="http://schemas.microsoft.com/office/powerpoint/2010/main" val="1856382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CC5EE1-E339-4B3C-AC62-934C245623EB}"/>
              </a:ext>
            </a:extLst>
          </p:cNvPr>
          <p:cNvSpPr>
            <a:spLocks noGrp="1"/>
          </p:cNvSpPr>
          <p:nvPr>
            <p:ph type="title"/>
          </p:nvPr>
        </p:nvSpPr>
        <p:spPr>
          <a:xfrm>
            <a:off x="549275" y="307075"/>
            <a:ext cx="8042275" cy="779154"/>
          </a:xfrm>
        </p:spPr>
        <p:txBody>
          <a:bodyPr/>
          <a:lstStyle/>
          <a:p>
            <a:r>
              <a:rPr kumimoji="1" lang="ja-JP" altLang="en-US" sz="2400" dirty="0"/>
              <a:t>露岩域は熊の生息場：</a:t>
            </a:r>
            <a:br>
              <a:rPr kumimoji="1" lang="en-US" altLang="ja-JP" sz="2400" dirty="0"/>
            </a:br>
            <a:r>
              <a:rPr kumimoji="1" lang="ja-JP" altLang="en-US" sz="2400" dirty="0"/>
              <a:t>南区は現在：母１、子ども３、前の子１</a:t>
            </a:r>
          </a:p>
        </p:txBody>
      </p:sp>
      <p:pic>
        <p:nvPicPr>
          <p:cNvPr id="5" name="コンテンツ プレースホルダー 4">
            <a:extLst>
              <a:ext uri="{FF2B5EF4-FFF2-40B4-BE49-F238E27FC236}">
                <a16:creationId xmlns:a16="http://schemas.microsoft.com/office/drawing/2014/main" id="{4BD6DBC3-7C26-4510-AF99-E04E0E7CA5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5740" y="1227475"/>
            <a:ext cx="8298642" cy="5227914"/>
          </a:xfrm>
        </p:spPr>
      </p:pic>
    </p:spTree>
    <p:extLst>
      <p:ext uri="{BB962C8B-B14F-4D97-AF65-F5344CB8AC3E}">
        <p14:creationId xmlns:p14="http://schemas.microsoft.com/office/powerpoint/2010/main" val="2313662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6393" y="534390"/>
            <a:ext cx="7222412" cy="530357"/>
          </a:xfrm>
        </p:spPr>
        <p:txBody>
          <a:bodyPr/>
          <a:lstStyle/>
          <a:p>
            <a:r>
              <a:rPr kumimoji="1" lang="ja-JP" altLang="en-US" sz="4400" dirty="0"/>
              <a:t>生態学的には</a:t>
            </a:r>
          </a:p>
        </p:txBody>
      </p:sp>
      <p:sp>
        <p:nvSpPr>
          <p:cNvPr id="3" name="コンテンツ プレースホルダー 2"/>
          <p:cNvSpPr>
            <a:spLocks noGrp="1"/>
          </p:cNvSpPr>
          <p:nvPr>
            <p:ph idx="1"/>
          </p:nvPr>
        </p:nvSpPr>
        <p:spPr>
          <a:xfrm>
            <a:off x="1181384" y="1390928"/>
            <a:ext cx="6229066" cy="488163"/>
          </a:xfrm>
        </p:spPr>
        <p:txBody>
          <a:bodyPr/>
          <a:lstStyle/>
          <a:p>
            <a:pPr marL="0" indent="0">
              <a:lnSpc>
                <a:spcPts val="3300"/>
              </a:lnSpc>
              <a:buNone/>
            </a:pPr>
            <a:r>
              <a:rPr kumimoji="1" lang="ja-JP" altLang="en-US" sz="3200" dirty="0">
                <a:solidFill>
                  <a:schemeClr val="tx1"/>
                </a:solidFill>
              </a:rPr>
              <a:t>複雑性と表面積の関係は</a:t>
            </a:r>
            <a:endParaRPr kumimoji="1" lang="en-US" altLang="ja-JP" sz="3200" dirty="0">
              <a:solidFill>
                <a:schemeClr val="tx1"/>
              </a:solidFill>
            </a:endParaRPr>
          </a:p>
        </p:txBody>
      </p:sp>
      <p:pic>
        <p:nvPicPr>
          <p:cNvPr id="6" name="図 5"/>
          <p:cNvPicPr>
            <a:picLocks noChangeAspect="1"/>
          </p:cNvPicPr>
          <p:nvPr/>
        </p:nvPicPr>
        <p:blipFill>
          <a:blip r:embed="rId3"/>
          <a:stretch>
            <a:fillRect/>
          </a:stretch>
        </p:blipFill>
        <p:spPr>
          <a:xfrm>
            <a:off x="1181384" y="1879091"/>
            <a:ext cx="6401852" cy="3535120"/>
          </a:xfrm>
          <a:prstGeom prst="rect">
            <a:avLst/>
          </a:prstGeom>
        </p:spPr>
      </p:pic>
      <p:sp>
        <p:nvSpPr>
          <p:cNvPr id="42" name="テキスト ボックス 1"/>
          <p:cNvSpPr txBox="1">
            <a:spLocks noChangeArrowheads="1"/>
          </p:cNvSpPr>
          <p:nvPr/>
        </p:nvSpPr>
        <p:spPr bwMode="auto">
          <a:xfrm>
            <a:off x="436342" y="5198304"/>
            <a:ext cx="84068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News Gothic MT" charset="-128"/>
                <a:ea typeface="ＭＳ Ｐゴシック" panose="020B0600070205080204" pitchFamily="50" charset="-128"/>
              </a:defRPr>
            </a:lvl1pPr>
            <a:lvl2pPr marL="742950" indent="-285750" eaLnBrk="0" hangingPunct="0">
              <a:defRPr kumimoji="1">
                <a:solidFill>
                  <a:schemeClr val="tx1"/>
                </a:solidFill>
                <a:latin typeface="News Gothic MT" charset="-128"/>
                <a:ea typeface="ＭＳ Ｐゴシック" panose="020B0600070205080204" pitchFamily="50" charset="-128"/>
              </a:defRPr>
            </a:lvl2pPr>
            <a:lvl3pPr marL="1143000" indent="-228600" eaLnBrk="0" hangingPunct="0">
              <a:defRPr kumimoji="1">
                <a:solidFill>
                  <a:schemeClr val="tx1"/>
                </a:solidFill>
                <a:latin typeface="News Gothic MT" charset="-128"/>
                <a:ea typeface="ＭＳ Ｐゴシック" panose="020B0600070205080204" pitchFamily="50" charset="-128"/>
              </a:defRPr>
            </a:lvl3pPr>
            <a:lvl4pPr marL="1600200" indent="-228600" eaLnBrk="0" hangingPunct="0">
              <a:defRPr kumimoji="1">
                <a:solidFill>
                  <a:schemeClr val="tx1"/>
                </a:solidFill>
                <a:latin typeface="News Gothic MT" charset="-128"/>
                <a:ea typeface="ＭＳ Ｐゴシック" panose="020B0600070205080204" pitchFamily="50" charset="-128"/>
              </a:defRPr>
            </a:lvl4pPr>
            <a:lvl5pPr marL="2057400" indent="-228600" eaLnBrk="0" hangingPunct="0">
              <a:defRPr kumimoji="1">
                <a:solidFill>
                  <a:schemeClr val="tx1"/>
                </a:solidFill>
                <a:latin typeface="News Gothic MT" charset="-128"/>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9pPr>
          </a:lstStyle>
          <a:p>
            <a:pPr eaLnBrk="1" fontAlgn="base" hangingPunct="1">
              <a:spcBef>
                <a:spcPct val="0"/>
              </a:spcBef>
              <a:spcAft>
                <a:spcPct val="0"/>
              </a:spcAft>
              <a:defRPr/>
            </a:pPr>
            <a:r>
              <a:rPr kumimoji="1" lang="en-US" altLang="ja-JP" sz="2400" b="0" i="0" u="none" strike="noStrike" kern="1200" cap="none" spc="0" normalizeH="0" baseline="0" noProof="0" dirty="0">
                <a:ln>
                  <a:noFill/>
                </a:ln>
                <a:solidFill>
                  <a:srgbClr val="595959"/>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 </a:t>
            </a:r>
            <a:endParaRPr kumimoji="1" lang="ja-JP" altLang="en-US" sz="2400" b="0" i="0" u="none" strike="noStrike" kern="1200" cap="none" spc="0" normalizeH="0" baseline="0" noProof="0" dirty="0">
              <a:ln>
                <a:noFill/>
              </a:ln>
              <a:solidFill>
                <a:srgbClr val="595959"/>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141401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0093" y="191069"/>
            <a:ext cx="8042275" cy="734941"/>
          </a:xfrm>
        </p:spPr>
        <p:txBody>
          <a:bodyPr/>
          <a:lstStyle/>
          <a:p>
            <a:r>
              <a:rPr kumimoji="1" lang="en-US" altLang="ja-JP" dirty="0"/>
              <a:t>Conclusion</a:t>
            </a:r>
            <a:endParaRPr kumimoji="1" lang="ja-JP" altLang="en-US" dirty="0"/>
          </a:p>
        </p:txBody>
      </p:sp>
      <p:sp>
        <p:nvSpPr>
          <p:cNvPr id="3" name="コンテンツ プレースホルダー 2"/>
          <p:cNvSpPr>
            <a:spLocks noGrp="1"/>
          </p:cNvSpPr>
          <p:nvPr>
            <p:ph idx="1"/>
          </p:nvPr>
        </p:nvSpPr>
        <p:spPr>
          <a:xfrm>
            <a:off x="672104" y="5254389"/>
            <a:ext cx="8042275" cy="1480782"/>
          </a:xfrm>
        </p:spPr>
        <p:txBody>
          <a:bodyPr/>
          <a:lstStyle/>
          <a:p>
            <a:pPr marL="0" indent="0">
              <a:buNone/>
            </a:pPr>
            <a:r>
              <a:rPr lang="en-US" altLang="ja-JP" dirty="0"/>
              <a:t>The present study demonstrated significant interactions among three levels of habitat complexity and surface area. While two dominant species preferred medium and complex habitats, species composition did not vary with complexity levels.</a:t>
            </a:r>
            <a:r>
              <a:rPr lang="ja-JP" altLang="en-US" dirty="0"/>
              <a:t> </a:t>
            </a:r>
            <a:endParaRPr lang="en-US" altLang="ja-JP" b="1" dirty="0"/>
          </a:p>
          <a:p>
            <a:pPr marL="0" indent="0">
              <a:buNone/>
            </a:pPr>
            <a:endParaRPr kumimoji="1" lang="ja-JP" altLang="en-US" dirty="0"/>
          </a:p>
        </p:txBody>
      </p:sp>
      <p:pic>
        <p:nvPicPr>
          <p:cNvPr id="17" name="図 16"/>
          <p:cNvPicPr>
            <a:picLocks noChangeAspect="1"/>
          </p:cNvPicPr>
          <p:nvPr/>
        </p:nvPicPr>
        <p:blipFill>
          <a:blip r:embed="rId2"/>
          <a:stretch>
            <a:fillRect/>
          </a:stretch>
        </p:blipFill>
        <p:spPr>
          <a:xfrm>
            <a:off x="1231730" y="1698714"/>
            <a:ext cx="3217440" cy="3039254"/>
          </a:xfrm>
          <a:prstGeom prst="rect">
            <a:avLst/>
          </a:prstGeom>
        </p:spPr>
      </p:pic>
      <p:pic>
        <p:nvPicPr>
          <p:cNvPr id="35" name="図 34"/>
          <p:cNvPicPr>
            <a:picLocks noChangeAspect="1"/>
          </p:cNvPicPr>
          <p:nvPr/>
        </p:nvPicPr>
        <p:blipFill>
          <a:blip r:embed="rId3"/>
          <a:stretch>
            <a:fillRect/>
          </a:stretch>
        </p:blipFill>
        <p:spPr>
          <a:xfrm>
            <a:off x="5158207" y="914400"/>
            <a:ext cx="2758647" cy="4323139"/>
          </a:xfrm>
          <a:prstGeom prst="rect">
            <a:avLst/>
          </a:prstGeom>
        </p:spPr>
      </p:pic>
    </p:spTree>
    <p:extLst>
      <p:ext uri="{BB962C8B-B14F-4D97-AF65-F5344CB8AC3E}">
        <p14:creationId xmlns:p14="http://schemas.microsoft.com/office/powerpoint/2010/main" val="37510295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1495378" y="509451"/>
            <a:ext cx="6316211" cy="57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kumimoji="1" sz="4600" kern="1200">
                <a:solidFill>
                  <a:schemeClr val="accent1"/>
                </a:solidFill>
                <a:latin typeface="Times New Roman" pitchFamily="18" charset="0"/>
                <a:ea typeface="+mj-ea"/>
                <a:cs typeface="Times New Roman" pitchFamily="18" charset="0"/>
              </a:defRPr>
            </a:lvl1pPr>
            <a:lvl2pPr algn="ctr" rtl="0" eaLnBrk="0" fontAlgn="base" hangingPunct="0">
              <a:spcBef>
                <a:spcPct val="0"/>
              </a:spcBef>
              <a:spcAft>
                <a:spcPct val="0"/>
              </a:spcAft>
              <a:defRPr kumimoji="1" sz="4600">
                <a:solidFill>
                  <a:schemeClr val="accent1"/>
                </a:solidFill>
                <a:latin typeface="Times New Roman" pitchFamily="18" charset="0"/>
                <a:ea typeface="ＭＳ Ｐゴシック" pitchFamily="50" charset="-128"/>
                <a:cs typeface="ＭＳ Ｐゴシック" pitchFamily="50" charset="-128"/>
              </a:defRPr>
            </a:lvl2pPr>
            <a:lvl3pPr algn="ctr" rtl="0" eaLnBrk="0" fontAlgn="base" hangingPunct="0">
              <a:spcBef>
                <a:spcPct val="0"/>
              </a:spcBef>
              <a:spcAft>
                <a:spcPct val="0"/>
              </a:spcAft>
              <a:defRPr kumimoji="1" sz="4600">
                <a:solidFill>
                  <a:schemeClr val="accent1"/>
                </a:solidFill>
                <a:latin typeface="Times New Roman" pitchFamily="18" charset="0"/>
                <a:ea typeface="ＭＳ Ｐゴシック" pitchFamily="50" charset="-128"/>
                <a:cs typeface="ＭＳ Ｐゴシック" pitchFamily="50" charset="-128"/>
              </a:defRPr>
            </a:lvl3pPr>
            <a:lvl4pPr algn="ctr" rtl="0" eaLnBrk="0" fontAlgn="base" hangingPunct="0">
              <a:spcBef>
                <a:spcPct val="0"/>
              </a:spcBef>
              <a:spcAft>
                <a:spcPct val="0"/>
              </a:spcAft>
              <a:defRPr kumimoji="1" sz="4600">
                <a:solidFill>
                  <a:schemeClr val="accent1"/>
                </a:solidFill>
                <a:latin typeface="Times New Roman" pitchFamily="18" charset="0"/>
                <a:ea typeface="ＭＳ Ｐゴシック" pitchFamily="50" charset="-128"/>
                <a:cs typeface="ＭＳ Ｐゴシック" pitchFamily="50" charset="-128"/>
              </a:defRPr>
            </a:lvl4pPr>
            <a:lvl5pPr algn="ctr" rtl="0" eaLnBrk="0" fontAlgn="base" hangingPunct="0">
              <a:spcBef>
                <a:spcPct val="0"/>
              </a:spcBef>
              <a:spcAft>
                <a:spcPct val="0"/>
              </a:spcAft>
              <a:defRPr kumimoji="1" sz="4600">
                <a:solidFill>
                  <a:schemeClr val="accent1"/>
                </a:solidFill>
                <a:latin typeface="Times New Roman" pitchFamily="18" charset="0"/>
                <a:ea typeface="ＭＳ Ｐゴシック" pitchFamily="50" charset="-128"/>
                <a:cs typeface="ＭＳ Ｐゴシック" pitchFamily="50" charset="-128"/>
              </a:defRPr>
            </a:lvl5pPr>
            <a:lvl6pPr marL="457200" algn="ctr" rtl="0" fontAlgn="base">
              <a:spcBef>
                <a:spcPct val="0"/>
              </a:spcBef>
              <a:spcAft>
                <a:spcPct val="0"/>
              </a:spcAft>
              <a:defRPr kumimoji="1" sz="4600">
                <a:solidFill>
                  <a:schemeClr val="accent1"/>
                </a:solidFill>
                <a:latin typeface="News Gothic MT"/>
                <a:ea typeface="ＭＳ Ｐゴシック" pitchFamily="50" charset="-128"/>
              </a:defRPr>
            </a:lvl6pPr>
            <a:lvl7pPr marL="914400" algn="ctr" rtl="0" fontAlgn="base">
              <a:spcBef>
                <a:spcPct val="0"/>
              </a:spcBef>
              <a:spcAft>
                <a:spcPct val="0"/>
              </a:spcAft>
              <a:defRPr kumimoji="1" sz="4600">
                <a:solidFill>
                  <a:schemeClr val="accent1"/>
                </a:solidFill>
                <a:latin typeface="News Gothic MT"/>
                <a:ea typeface="ＭＳ Ｐゴシック" pitchFamily="50" charset="-128"/>
              </a:defRPr>
            </a:lvl7pPr>
            <a:lvl8pPr marL="1371600" algn="ctr" rtl="0" fontAlgn="base">
              <a:spcBef>
                <a:spcPct val="0"/>
              </a:spcBef>
              <a:spcAft>
                <a:spcPct val="0"/>
              </a:spcAft>
              <a:defRPr kumimoji="1" sz="4600">
                <a:solidFill>
                  <a:schemeClr val="accent1"/>
                </a:solidFill>
                <a:latin typeface="News Gothic MT"/>
                <a:ea typeface="ＭＳ Ｐゴシック" pitchFamily="50" charset="-128"/>
              </a:defRPr>
            </a:lvl8pPr>
            <a:lvl9pPr marL="1828800" algn="ctr" rtl="0" fontAlgn="base">
              <a:spcBef>
                <a:spcPct val="0"/>
              </a:spcBef>
              <a:spcAft>
                <a:spcPct val="0"/>
              </a:spcAft>
              <a:defRPr kumimoji="1" sz="4600">
                <a:solidFill>
                  <a:schemeClr val="accent1"/>
                </a:solidFill>
                <a:latin typeface="News Gothic MT"/>
                <a:ea typeface="ＭＳ Ｐゴシック" pitchFamily="50" charset="-128"/>
              </a:defRPr>
            </a:lvl9pPr>
          </a:lstStyle>
          <a:p>
            <a:pPr defTabSz="914400"/>
            <a:r>
              <a:rPr lang="en-US" altLang="ja-JP" sz="3600" dirty="0">
                <a:latin typeface="Helvetica" charset="0"/>
              </a:rPr>
              <a:t>Previous experimental design</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575" y="1515291"/>
            <a:ext cx="4038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855075" y="1515291"/>
            <a:ext cx="3844925" cy="3810000"/>
          </a:xfrm>
          <a:prstGeom prst="rect">
            <a:avLst/>
          </a:prstGeom>
          <a:ln/>
        </p:spPr>
      </p:pic>
      <p:sp>
        <p:nvSpPr>
          <p:cNvPr id="7" name="Rectangle 5"/>
          <p:cNvSpPr>
            <a:spLocks noChangeArrowheads="1"/>
          </p:cNvSpPr>
          <p:nvPr/>
        </p:nvSpPr>
        <p:spPr bwMode="auto">
          <a:xfrm>
            <a:off x="651375" y="981891"/>
            <a:ext cx="330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kumimoji="0" lang="en-US" altLang="ja-JP" sz="2400" b="1" dirty="0">
                <a:latin typeface="Helvetica" charset="0"/>
              </a:rPr>
              <a:t>Natural </a:t>
            </a:r>
            <a:r>
              <a:rPr kumimoji="0" lang="en-US" altLang="ja-JP" sz="2400" b="1" dirty="0" err="1">
                <a:latin typeface="Helvetica" charset="0"/>
              </a:rPr>
              <a:t>macrophytes</a:t>
            </a:r>
            <a:r>
              <a:rPr kumimoji="0" lang="en-US" altLang="ja-JP" sz="2400" b="1" dirty="0">
                <a:latin typeface="Helvetica" charset="0"/>
              </a:rPr>
              <a:t> </a:t>
            </a:r>
          </a:p>
        </p:txBody>
      </p:sp>
      <p:sp>
        <p:nvSpPr>
          <p:cNvPr id="8" name="Rectangle 6"/>
          <p:cNvSpPr>
            <a:spLocks noChangeArrowheads="1"/>
          </p:cNvSpPr>
          <p:nvPr/>
        </p:nvSpPr>
        <p:spPr bwMode="auto">
          <a:xfrm>
            <a:off x="4913812" y="981891"/>
            <a:ext cx="3386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kumimoji="0" lang="en-US" altLang="ja-JP" sz="2400" b="1" dirty="0">
                <a:latin typeface="Helvetica" charset="0"/>
              </a:rPr>
              <a:t>Artificial </a:t>
            </a:r>
            <a:r>
              <a:rPr kumimoji="0" lang="en-US" altLang="ja-JP" sz="2400" b="1" dirty="0" err="1">
                <a:latin typeface="Helvetica" charset="0"/>
              </a:rPr>
              <a:t>macrophytes</a:t>
            </a:r>
            <a:endParaRPr kumimoji="0" lang="en-US" altLang="ja-JP" sz="2400" b="1" dirty="0">
              <a:latin typeface="Helvetica" charset="0"/>
            </a:endParaRPr>
          </a:p>
        </p:txBody>
      </p:sp>
      <p:sp>
        <p:nvSpPr>
          <p:cNvPr id="9" name="Rectangle 7"/>
          <p:cNvSpPr>
            <a:spLocks noChangeArrowheads="1"/>
          </p:cNvSpPr>
          <p:nvPr/>
        </p:nvSpPr>
        <p:spPr bwMode="auto">
          <a:xfrm>
            <a:off x="418012" y="5477691"/>
            <a:ext cx="1600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kumimoji="0" lang="en-US" altLang="ja-JP" sz="1700" b="1" i="1" dirty="0">
                <a:solidFill>
                  <a:schemeClr val="accent1">
                    <a:lumMod val="75000"/>
                  </a:schemeClr>
                </a:solidFill>
                <a:latin typeface="Helvetica" charset="0"/>
              </a:rPr>
              <a:t>Ranunculus </a:t>
            </a:r>
            <a:r>
              <a:rPr kumimoji="0" lang="en-US" altLang="ja-JP" sz="1700" b="1" i="1" dirty="0" err="1">
                <a:solidFill>
                  <a:schemeClr val="accent1">
                    <a:lumMod val="75000"/>
                  </a:schemeClr>
                </a:solidFill>
                <a:latin typeface="Helvetica" charset="0"/>
              </a:rPr>
              <a:t>ezoensis</a:t>
            </a:r>
            <a:r>
              <a:rPr kumimoji="0" lang="en-US" altLang="ja-JP" sz="1700" b="1" i="1" dirty="0">
                <a:solidFill>
                  <a:schemeClr val="accent1">
                    <a:lumMod val="75000"/>
                  </a:schemeClr>
                </a:solidFill>
                <a:latin typeface="細明朝体" charset="-128"/>
                <a:ea typeface="細明朝体" charset="-128"/>
              </a:rPr>
              <a:t> </a:t>
            </a:r>
          </a:p>
        </p:txBody>
      </p:sp>
      <p:sp>
        <p:nvSpPr>
          <p:cNvPr id="10" name="Rectangle 8"/>
          <p:cNvSpPr>
            <a:spLocks noChangeArrowheads="1"/>
          </p:cNvSpPr>
          <p:nvPr/>
        </p:nvSpPr>
        <p:spPr bwMode="auto">
          <a:xfrm>
            <a:off x="2018212" y="5477691"/>
            <a:ext cx="2286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kumimoji="0" lang="en-US" altLang="ja-JP" sz="1700" b="1" i="1">
                <a:solidFill>
                  <a:schemeClr val="accent1">
                    <a:lumMod val="75000"/>
                  </a:schemeClr>
                </a:solidFill>
                <a:latin typeface="Helvetica" charset="0"/>
              </a:rPr>
              <a:t>Sparganium emersumrehmann </a:t>
            </a:r>
          </a:p>
        </p:txBody>
      </p:sp>
      <p:sp>
        <p:nvSpPr>
          <p:cNvPr id="11" name="Rectangle 9"/>
          <p:cNvSpPr>
            <a:spLocks noChangeArrowheads="1"/>
          </p:cNvSpPr>
          <p:nvPr/>
        </p:nvSpPr>
        <p:spPr bwMode="auto">
          <a:xfrm>
            <a:off x="5242425" y="5553891"/>
            <a:ext cx="1271587"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kumimoji="0" lang="en-US" altLang="ja-JP" sz="1900" b="1" dirty="0">
                <a:solidFill>
                  <a:schemeClr val="accent1">
                    <a:lumMod val="75000"/>
                  </a:schemeClr>
                </a:solidFill>
                <a:latin typeface="Helvetica" charset="0"/>
              </a:rPr>
              <a:t>Complex </a:t>
            </a:r>
          </a:p>
        </p:txBody>
      </p:sp>
      <p:sp>
        <p:nvSpPr>
          <p:cNvPr id="12" name="Rectangle 10"/>
          <p:cNvSpPr>
            <a:spLocks noChangeArrowheads="1"/>
          </p:cNvSpPr>
          <p:nvPr/>
        </p:nvSpPr>
        <p:spPr bwMode="auto">
          <a:xfrm>
            <a:off x="7199812" y="5553891"/>
            <a:ext cx="1041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kumimoji="0" lang="en-US" altLang="ja-JP" sz="1900" b="1">
                <a:solidFill>
                  <a:schemeClr val="accent1">
                    <a:lumMod val="75000"/>
                  </a:schemeClr>
                </a:solidFill>
                <a:latin typeface="Helvetica" charset="0"/>
              </a:rPr>
              <a:t>Simple </a:t>
            </a:r>
          </a:p>
        </p:txBody>
      </p:sp>
      <p:pic>
        <p:nvPicPr>
          <p:cNvPr id="1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812" y="4182291"/>
            <a:ext cx="5207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12"/>
          <p:cNvSpPr txBox="1">
            <a:spLocks noChangeArrowheads="1"/>
          </p:cNvSpPr>
          <p:nvPr/>
        </p:nvSpPr>
        <p:spPr bwMode="auto">
          <a:xfrm>
            <a:off x="1541962" y="5982516"/>
            <a:ext cx="1497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000" b="1" dirty="0">
                <a:solidFill>
                  <a:schemeClr val="accent1"/>
                </a:solidFill>
                <a:latin typeface="Arial" pitchFamily="34" charset="0"/>
              </a:rPr>
              <a:t>20 patches</a:t>
            </a:r>
          </a:p>
        </p:txBody>
      </p:sp>
      <p:sp>
        <p:nvSpPr>
          <p:cNvPr id="15" name="Text Box 13"/>
          <p:cNvSpPr txBox="1">
            <a:spLocks noChangeArrowheads="1"/>
          </p:cNvSpPr>
          <p:nvPr/>
        </p:nvSpPr>
        <p:spPr bwMode="auto">
          <a:xfrm>
            <a:off x="6083800" y="5933304"/>
            <a:ext cx="14970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000" b="1">
                <a:solidFill>
                  <a:schemeClr val="accent1"/>
                </a:solidFill>
                <a:latin typeface="Arial" pitchFamily="34" charset="0"/>
              </a:rPr>
              <a:t>45 patches</a:t>
            </a:r>
          </a:p>
        </p:txBody>
      </p:sp>
      <p:sp>
        <p:nvSpPr>
          <p:cNvPr id="16" name="Text Box 14"/>
          <p:cNvSpPr txBox="1">
            <a:spLocks noChangeArrowheads="1"/>
          </p:cNvSpPr>
          <p:nvPr/>
        </p:nvSpPr>
        <p:spPr bwMode="auto">
          <a:xfrm>
            <a:off x="6996612" y="5014141"/>
            <a:ext cx="6667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1400">
                <a:solidFill>
                  <a:srgbClr val="000000"/>
                </a:solidFill>
                <a:latin typeface="Arial" pitchFamily="34" charset="0"/>
              </a:rPr>
              <a:t>3.6cm</a:t>
            </a:r>
          </a:p>
        </p:txBody>
      </p:sp>
      <p:sp>
        <p:nvSpPr>
          <p:cNvPr id="17" name="Text Box 15"/>
          <p:cNvSpPr txBox="1">
            <a:spLocks noChangeArrowheads="1"/>
          </p:cNvSpPr>
          <p:nvPr/>
        </p:nvSpPr>
        <p:spPr bwMode="auto">
          <a:xfrm>
            <a:off x="7895137" y="3475854"/>
            <a:ext cx="6175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1400">
                <a:solidFill>
                  <a:srgbClr val="000000"/>
                </a:solidFill>
                <a:latin typeface="Arial" pitchFamily="34" charset="0"/>
              </a:rPr>
              <a:t>20cm</a:t>
            </a:r>
          </a:p>
        </p:txBody>
      </p:sp>
      <p:sp>
        <p:nvSpPr>
          <p:cNvPr id="18" name="Text Box 14"/>
          <p:cNvSpPr txBox="1">
            <a:spLocks noChangeArrowheads="1"/>
          </p:cNvSpPr>
          <p:nvPr/>
        </p:nvSpPr>
        <p:spPr bwMode="auto">
          <a:xfrm>
            <a:off x="5419816" y="5233851"/>
            <a:ext cx="29410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kumimoji="1" lang="en-US" altLang="ja-JP" sz="2400" b="1" dirty="0">
                <a:solidFill>
                  <a:schemeClr val="accent5">
                    <a:lumMod val="75000"/>
                  </a:schemeClr>
                </a:solidFill>
                <a:latin typeface="Times" charset="0"/>
              </a:rPr>
              <a:t>All or nothing design</a:t>
            </a:r>
          </a:p>
        </p:txBody>
      </p:sp>
      <p:sp>
        <p:nvSpPr>
          <p:cNvPr id="20" name="Rectangle 6"/>
          <p:cNvSpPr>
            <a:spLocks noChangeArrowheads="1"/>
          </p:cNvSpPr>
          <p:nvPr/>
        </p:nvSpPr>
        <p:spPr bwMode="auto">
          <a:xfrm>
            <a:off x="5288280" y="6385560"/>
            <a:ext cx="318753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1600" dirty="0">
                <a:latin typeface="Helvetica" charset="0"/>
              </a:rPr>
              <a:t>Taniguchi, Nakano, Tokeshi 2003</a:t>
            </a:r>
            <a:endParaRPr kumimoji="0" lang="en-US" altLang="ja-JP" sz="1600" dirty="0">
              <a:latin typeface="Helvetica" charset="0"/>
            </a:endParaRPr>
          </a:p>
        </p:txBody>
      </p:sp>
    </p:spTree>
    <p:extLst>
      <p:ext uri="{BB962C8B-B14F-4D97-AF65-F5344CB8AC3E}">
        <p14:creationId xmlns:p14="http://schemas.microsoft.com/office/powerpoint/2010/main" val="3918977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4ABEA98-A884-4E37-B8F3-1AAA45D7C17A}"/>
              </a:ext>
            </a:extLst>
          </p:cNvPr>
          <p:cNvSpPr>
            <a:spLocks noGrp="1"/>
          </p:cNvSpPr>
          <p:nvPr>
            <p:ph type="title"/>
          </p:nvPr>
        </p:nvSpPr>
        <p:spPr>
          <a:xfrm>
            <a:off x="600075" y="795571"/>
            <a:ext cx="7943849" cy="723900"/>
          </a:xfrm>
        </p:spPr>
        <p:txBody>
          <a:bodyPr/>
          <a:lstStyle/>
          <a:p>
            <a:r>
              <a:rPr kumimoji="1" lang="ja-JP" altLang="en-US" sz="3600" b="1" dirty="0"/>
              <a:t>帯工などの河川改修の効果（真駒内川）</a:t>
            </a:r>
          </a:p>
        </p:txBody>
      </p:sp>
      <p:pic>
        <p:nvPicPr>
          <p:cNvPr id="8" name="コンテンツ プレースホルダー 7">
            <a:extLst>
              <a:ext uri="{FF2B5EF4-FFF2-40B4-BE49-F238E27FC236}">
                <a16:creationId xmlns:a16="http://schemas.microsoft.com/office/drawing/2014/main" id="{6306482E-624C-4B68-B993-7D146D362903}"/>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49275" y="1741289"/>
            <a:ext cx="3840163" cy="2880122"/>
          </a:xfrm>
        </p:spPr>
      </p:pic>
      <p:pic>
        <p:nvPicPr>
          <p:cNvPr id="10" name="コンテンツ プレースホルダー 9">
            <a:extLst>
              <a:ext uri="{FF2B5EF4-FFF2-40B4-BE49-F238E27FC236}">
                <a16:creationId xmlns:a16="http://schemas.microsoft.com/office/drawing/2014/main" id="{06B0EAFC-22E1-4963-8432-761C50CFD118}"/>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51388" y="1741289"/>
            <a:ext cx="3840162" cy="2880121"/>
          </a:xfrm>
        </p:spPr>
      </p:pic>
      <p:sp>
        <p:nvSpPr>
          <p:cNvPr id="11" name="コンテンツ プレースホルダー 3">
            <a:extLst>
              <a:ext uri="{FF2B5EF4-FFF2-40B4-BE49-F238E27FC236}">
                <a16:creationId xmlns:a16="http://schemas.microsoft.com/office/drawing/2014/main" id="{4076BDD1-C3C8-400F-808D-904B84FBD26A}"/>
              </a:ext>
            </a:extLst>
          </p:cNvPr>
          <p:cNvSpPr txBox="1">
            <a:spLocks/>
          </p:cNvSpPr>
          <p:nvPr/>
        </p:nvSpPr>
        <p:spPr bwMode="auto">
          <a:xfrm>
            <a:off x="-1" y="5065046"/>
            <a:ext cx="5895975" cy="160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9250" indent="-349250" algn="l" rtl="0" eaLnBrk="0" fontAlgn="base" hangingPunct="0">
              <a:spcBef>
                <a:spcPts val="1600"/>
              </a:spcBef>
              <a:spcAft>
                <a:spcPct val="0"/>
              </a:spcAft>
              <a:buClr>
                <a:srgbClr val="6FB7D7"/>
              </a:buClr>
              <a:buSzPct val="110000"/>
              <a:buFont typeface="Wingdings 2" panose="05020102010507070707" pitchFamily="18" charset="2"/>
              <a:buChar char=""/>
              <a:defRPr kumimoji="1" sz="2000" kern="1200">
                <a:solidFill>
                  <a:srgbClr val="595959"/>
                </a:solidFill>
                <a:latin typeface="Times New Roman" pitchFamily="18" charset="0"/>
                <a:ea typeface="+mn-ea"/>
                <a:cs typeface="ＭＳ Ｐゴシック" pitchFamily="50" charset="-128"/>
              </a:defRPr>
            </a:lvl1pPr>
            <a:lvl2pPr marL="685800" indent="-336550" algn="l" rtl="0" eaLnBrk="0" fontAlgn="base" hangingPunct="0">
              <a:spcBef>
                <a:spcPts val="600"/>
              </a:spcBef>
              <a:spcAft>
                <a:spcPct val="0"/>
              </a:spcAft>
              <a:buClr>
                <a:srgbClr val="215D77"/>
              </a:buClr>
              <a:buSzPct val="110000"/>
              <a:buFont typeface="Wingdings 2" panose="05020102010507070707" pitchFamily="18" charset="2"/>
              <a:buChar char=""/>
              <a:defRPr kumimoji="1" sz="1800" kern="1200">
                <a:solidFill>
                  <a:srgbClr val="595959"/>
                </a:solidFill>
                <a:latin typeface="Times New Roman" pitchFamily="18" charset="0"/>
                <a:ea typeface="+mn-ea"/>
                <a:cs typeface="ＭＳ Ｐゴシック" pitchFamily="50" charset="-128"/>
              </a:defRPr>
            </a:lvl2pPr>
            <a:lvl3pPr marL="968375" indent="-282575" algn="l" rtl="0" eaLnBrk="0" fontAlgn="base" hangingPunct="0">
              <a:spcBef>
                <a:spcPts val="600"/>
              </a:spcBef>
              <a:spcAft>
                <a:spcPct val="0"/>
              </a:spcAft>
              <a:buClr>
                <a:srgbClr val="6FB7D7"/>
              </a:buClr>
              <a:buSzPct val="110000"/>
              <a:buFont typeface="Wingdings 2" panose="05020102010507070707" pitchFamily="18" charset="2"/>
              <a:buChar char=""/>
              <a:defRPr kumimoji="1" sz="1800" kern="1200">
                <a:solidFill>
                  <a:srgbClr val="595959"/>
                </a:solidFill>
                <a:latin typeface="Times New Roman" pitchFamily="18" charset="0"/>
                <a:ea typeface="+mn-ea"/>
                <a:cs typeface="ＭＳ Ｐゴシック" pitchFamily="50" charset="-128"/>
              </a:defRPr>
            </a:lvl3pPr>
            <a:lvl4pPr marL="1263650" indent="-295275" algn="l" rtl="0" eaLnBrk="0" fontAlgn="base" hangingPunct="0">
              <a:spcBef>
                <a:spcPts val="600"/>
              </a:spcBef>
              <a:spcAft>
                <a:spcPct val="0"/>
              </a:spcAft>
              <a:buClr>
                <a:srgbClr val="215D77"/>
              </a:buClr>
              <a:buSzPct val="110000"/>
              <a:buFont typeface="Wingdings 2" panose="05020102010507070707" pitchFamily="18" charset="2"/>
              <a:buChar char=""/>
              <a:defRPr kumimoji="1" sz="1800" kern="1200">
                <a:solidFill>
                  <a:srgbClr val="595959"/>
                </a:solidFill>
                <a:latin typeface="Times New Roman" pitchFamily="18" charset="0"/>
                <a:ea typeface="+mn-ea"/>
                <a:cs typeface="ＭＳ Ｐゴシック" pitchFamily="50" charset="-128"/>
              </a:defRPr>
            </a:lvl4pPr>
            <a:lvl5pPr marL="1546225" indent="-282575" algn="l" rtl="0" eaLnBrk="0" fontAlgn="base" hangingPunct="0">
              <a:spcBef>
                <a:spcPts val="600"/>
              </a:spcBef>
              <a:spcAft>
                <a:spcPct val="0"/>
              </a:spcAft>
              <a:buClr>
                <a:srgbClr val="6FB7D7"/>
              </a:buClr>
              <a:buSzPct val="110000"/>
              <a:buFont typeface="Wingdings 2" panose="05020102010507070707" pitchFamily="18" charset="2"/>
              <a:buChar char=""/>
              <a:defRPr kumimoji="1" sz="1800" kern="1200">
                <a:solidFill>
                  <a:srgbClr val="595959"/>
                </a:solidFill>
                <a:latin typeface="Times New Roman" pitchFamily="18" charset="0"/>
                <a:ea typeface="+mn-ea"/>
                <a:cs typeface="ＭＳ Ｐゴシック" pitchFamily="50" charset="-128"/>
              </a:defRPr>
            </a:lvl5pPr>
            <a:lvl6pPr marL="2514600" indent="-228600" algn="l" defTabSz="914400" rtl="0" eaLnBrk="1" latinLnBrk="0" hangingPunct="1">
              <a:spcBef>
                <a:spcPct val="20000"/>
              </a:spcBef>
              <a:buFont typeface="Arial" pitchFamily="34" charset="0"/>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1800" kern="1200">
                <a:solidFill>
                  <a:schemeClr val="tx1"/>
                </a:solidFill>
                <a:latin typeface="+mn-lt"/>
                <a:ea typeface="+mn-ea"/>
                <a:cs typeface="+mn-cs"/>
              </a:defRPr>
            </a:lvl9pPr>
          </a:lstStyle>
          <a:p>
            <a:pPr defTabSz="914400"/>
            <a:r>
              <a:rPr lang="ja-JP" altLang="en-US" dirty="0">
                <a:latin typeface="+mj-ea"/>
                <a:ea typeface="+mj-ea"/>
              </a:rPr>
              <a:t>成功例：（右）右岸を中心に礫が堆積している</a:t>
            </a:r>
            <a:endParaRPr lang="en-US" altLang="ja-JP" dirty="0">
              <a:latin typeface="+mj-ea"/>
              <a:ea typeface="+mj-ea"/>
            </a:endParaRPr>
          </a:p>
          <a:p>
            <a:pPr defTabSz="914400"/>
            <a:r>
              <a:rPr lang="ja-JP" altLang="en-US" dirty="0">
                <a:latin typeface="+mj-ea"/>
                <a:ea typeface="+mj-ea"/>
              </a:rPr>
              <a:t>うまくいかなかった：</a:t>
            </a:r>
            <a:r>
              <a:rPr lang="ja-JP" altLang="en-US" dirty="0">
                <a:latin typeface="+mj-ea"/>
                <a:ea typeface="+mj-ea"/>
                <a:sym typeface="Wingdings" panose="05000000000000000000" pitchFamily="2" charset="2"/>
              </a:rPr>
              <a:t>（左</a:t>
            </a:r>
            <a:r>
              <a:rPr lang="ja-JP" altLang="en-US" dirty="0">
                <a:latin typeface="+mj-ea"/>
                <a:ea typeface="+mj-ea"/>
              </a:rPr>
              <a:t>）礫の堆積がみられず露岩河床がむき出しになっている</a:t>
            </a:r>
          </a:p>
        </p:txBody>
      </p:sp>
      <p:sp>
        <p:nvSpPr>
          <p:cNvPr id="12" name="フリーフォーム: 図形 11">
            <a:extLst>
              <a:ext uri="{FF2B5EF4-FFF2-40B4-BE49-F238E27FC236}">
                <a16:creationId xmlns:a16="http://schemas.microsoft.com/office/drawing/2014/main" id="{16E42501-8871-4A3B-BC31-AE3C136FD648}"/>
              </a:ext>
            </a:extLst>
          </p:cNvPr>
          <p:cNvSpPr/>
          <p:nvPr/>
        </p:nvSpPr>
        <p:spPr>
          <a:xfrm>
            <a:off x="638175" y="2857500"/>
            <a:ext cx="3686175" cy="1676400"/>
          </a:xfrm>
          <a:custGeom>
            <a:avLst/>
            <a:gdLst>
              <a:gd name="connsiteX0" fmla="*/ 257175 w 3686175"/>
              <a:gd name="connsiteY0" fmla="*/ 19050 h 1676400"/>
              <a:gd name="connsiteX1" fmla="*/ 1285875 w 3686175"/>
              <a:gd name="connsiteY1" fmla="*/ 38100 h 1676400"/>
              <a:gd name="connsiteX2" fmla="*/ 2762250 w 3686175"/>
              <a:gd name="connsiteY2" fmla="*/ 66675 h 1676400"/>
              <a:gd name="connsiteX3" fmla="*/ 3305175 w 3686175"/>
              <a:gd name="connsiteY3" fmla="*/ 276225 h 1676400"/>
              <a:gd name="connsiteX4" fmla="*/ 3686175 w 3686175"/>
              <a:gd name="connsiteY4" fmla="*/ 1019175 h 1676400"/>
              <a:gd name="connsiteX5" fmla="*/ 3333750 w 3686175"/>
              <a:gd name="connsiteY5" fmla="*/ 1438275 h 1676400"/>
              <a:gd name="connsiteX6" fmla="*/ 2381250 w 3686175"/>
              <a:gd name="connsiteY6" fmla="*/ 1676400 h 1676400"/>
              <a:gd name="connsiteX7" fmla="*/ 1400175 w 3686175"/>
              <a:gd name="connsiteY7" fmla="*/ 1590675 h 1676400"/>
              <a:gd name="connsiteX8" fmla="*/ 561975 w 3686175"/>
              <a:gd name="connsiteY8" fmla="*/ 1266825 h 1676400"/>
              <a:gd name="connsiteX9" fmla="*/ 57150 w 3686175"/>
              <a:gd name="connsiteY9" fmla="*/ 914400 h 1676400"/>
              <a:gd name="connsiteX10" fmla="*/ 0 w 3686175"/>
              <a:gd name="connsiteY10" fmla="*/ 352425 h 1676400"/>
              <a:gd name="connsiteX11" fmla="*/ 161925 w 3686175"/>
              <a:gd name="connsiteY11" fmla="*/ 76200 h 1676400"/>
              <a:gd name="connsiteX12" fmla="*/ 571500 w 3686175"/>
              <a:gd name="connsiteY12" fmla="*/ 0 h 1676400"/>
              <a:gd name="connsiteX13" fmla="*/ 571500 w 3686175"/>
              <a:gd name="connsiteY13" fmla="*/ 0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86175" h="1676400">
                <a:moveTo>
                  <a:pt x="257175" y="19050"/>
                </a:moveTo>
                <a:lnTo>
                  <a:pt x="1285875" y="38100"/>
                </a:lnTo>
                <a:lnTo>
                  <a:pt x="2762250" y="66675"/>
                </a:lnTo>
                <a:lnTo>
                  <a:pt x="3305175" y="276225"/>
                </a:lnTo>
                <a:lnTo>
                  <a:pt x="3686175" y="1019175"/>
                </a:lnTo>
                <a:lnTo>
                  <a:pt x="3333750" y="1438275"/>
                </a:lnTo>
                <a:lnTo>
                  <a:pt x="2381250" y="1676400"/>
                </a:lnTo>
                <a:lnTo>
                  <a:pt x="1400175" y="1590675"/>
                </a:lnTo>
                <a:lnTo>
                  <a:pt x="561975" y="1266825"/>
                </a:lnTo>
                <a:lnTo>
                  <a:pt x="57150" y="914400"/>
                </a:lnTo>
                <a:lnTo>
                  <a:pt x="0" y="352425"/>
                </a:lnTo>
                <a:lnTo>
                  <a:pt x="161925" y="76200"/>
                </a:lnTo>
                <a:lnTo>
                  <a:pt x="571500" y="0"/>
                </a:lnTo>
                <a:lnTo>
                  <a:pt x="571500" y="0"/>
                </a:lnTo>
              </a:path>
            </a:pathLst>
          </a:custGeom>
          <a:noFill/>
          <a:ln w="38100">
            <a:solidFill>
              <a:srgbClr val="FFFF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3" name="コンテンツ プレースホルダー 3">
            <a:extLst>
              <a:ext uri="{FF2B5EF4-FFF2-40B4-BE49-F238E27FC236}">
                <a16:creationId xmlns:a16="http://schemas.microsoft.com/office/drawing/2014/main" id="{E4062B6D-CB82-4027-95B6-A35508F952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6084678" y="4729639"/>
            <a:ext cx="2583072" cy="193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矢印: 右 13">
            <a:extLst>
              <a:ext uri="{FF2B5EF4-FFF2-40B4-BE49-F238E27FC236}">
                <a16:creationId xmlns:a16="http://schemas.microsoft.com/office/drawing/2014/main" id="{0FF103EC-9A3A-44B9-8AD1-C7BFE13A19F8}"/>
              </a:ext>
            </a:extLst>
          </p:cNvPr>
          <p:cNvSpPr/>
          <p:nvPr/>
        </p:nvSpPr>
        <p:spPr>
          <a:xfrm rot="1123753">
            <a:off x="4185650" y="4591739"/>
            <a:ext cx="2129051" cy="275799"/>
          </a:xfrm>
          <a:prstGeom prst="rightArrow">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88969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タイトル 1"/>
          <p:cNvSpPr>
            <a:spLocks noGrp="1"/>
          </p:cNvSpPr>
          <p:nvPr>
            <p:ph type="title"/>
          </p:nvPr>
        </p:nvSpPr>
        <p:spPr>
          <a:xfrm>
            <a:off x="1591909" y="319069"/>
            <a:ext cx="5526441" cy="541684"/>
          </a:xfrm>
        </p:spPr>
        <p:txBody>
          <a:bodyPr/>
          <a:lstStyle/>
          <a:p>
            <a:pPr eaLnBrk="1" hangingPunct="1"/>
            <a:r>
              <a:rPr lang="ja-JP" altLang="en-US" sz="3200" dirty="0"/>
              <a:t>生息場所の複雑性の重要性</a:t>
            </a:r>
          </a:p>
        </p:txBody>
      </p:sp>
      <p:sp>
        <p:nvSpPr>
          <p:cNvPr id="5128" name="Text Box 28"/>
          <p:cNvSpPr txBox="1">
            <a:spLocks noChangeArrowheads="1"/>
          </p:cNvSpPr>
          <p:nvPr/>
        </p:nvSpPr>
        <p:spPr bwMode="auto">
          <a:xfrm>
            <a:off x="4089539" y="944149"/>
            <a:ext cx="38779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News Gothic MT" charset="-128"/>
                <a:ea typeface="ＭＳ Ｐゴシック" panose="020B0600070205080204" pitchFamily="50" charset="-128"/>
              </a:defRPr>
            </a:lvl1pPr>
            <a:lvl2pPr marL="742950" indent="-285750" eaLnBrk="0" hangingPunct="0">
              <a:defRPr kumimoji="1">
                <a:solidFill>
                  <a:schemeClr val="tx1"/>
                </a:solidFill>
                <a:latin typeface="News Gothic MT" charset="-128"/>
                <a:ea typeface="ＭＳ Ｐゴシック" panose="020B0600070205080204" pitchFamily="50" charset="-128"/>
              </a:defRPr>
            </a:lvl2pPr>
            <a:lvl3pPr marL="1143000" indent="-228600" eaLnBrk="0" hangingPunct="0">
              <a:defRPr kumimoji="1">
                <a:solidFill>
                  <a:schemeClr val="tx1"/>
                </a:solidFill>
                <a:latin typeface="News Gothic MT" charset="-128"/>
                <a:ea typeface="ＭＳ Ｐゴシック" panose="020B0600070205080204" pitchFamily="50" charset="-128"/>
              </a:defRPr>
            </a:lvl3pPr>
            <a:lvl4pPr marL="1600200" indent="-228600" eaLnBrk="0" hangingPunct="0">
              <a:defRPr kumimoji="1">
                <a:solidFill>
                  <a:schemeClr val="tx1"/>
                </a:solidFill>
                <a:latin typeface="News Gothic MT" charset="-128"/>
                <a:ea typeface="ＭＳ Ｐゴシック" panose="020B0600070205080204" pitchFamily="50" charset="-128"/>
              </a:defRPr>
            </a:lvl4pPr>
            <a:lvl5pPr marL="2057400" indent="-228600" eaLnBrk="0" hangingPunct="0">
              <a:defRPr kumimoji="1">
                <a:solidFill>
                  <a:schemeClr val="tx1"/>
                </a:solidFill>
                <a:latin typeface="News Gothic MT" charset="-128"/>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ja-JP" altLang="en-US" sz="2400" b="1" dirty="0">
                <a:solidFill>
                  <a:srgbClr val="595959"/>
                </a:solidFill>
                <a:latin typeface="Times New Roman" panose="02020603050405020304" pitchFamily="18" charset="0"/>
                <a:ea typeface="Osaka" charset="-128"/>
              </a:rPr>
              <a:t>底生動物群集の多様性低下</a:t>
            </a:r>
            <a:endParaRPr kumimoji="1" lang="en-US" altLang="ja-JP" sz="2400" b="1" i="0" u="none" strike="noStrike" kern="1200" cap="none" spc="0" normalizeH="0" baseline="0" noProof="0" dirty="0">
              <a:ln>
                <a:noFill/>
              </a:ln>
              <a:solidFill>
                <a:srgbClr val="595959"/>
              </a:solidFill>
              <a:effectLst/>
              <a:uLnTx/>
              <a:uFillTx/>
              <a:latin typeface="Times New Roman" panose="02020603050405020304" pitchFamily="18" charset="0"/>
              <a:ea typeface="Osaka" charset="-128"/>
              <a:cs typeface="+mn-cs"/>
            </a:endParaRPr>
          </a:p>
        </p:txBody>
      </p:sp>
      <p:sp>
        <p:nvSpPr>
          <p:cNvPr id="5129" name="Rectangle 55"/>
          <p:cNvSpPr>
            <a:spLocks noChangeArrowheads="1"/>
          </p:cNvSpPr>
          <p:nvPr/>
        </p:nvSpPr>
        <p:spPr bwMode="auto">
          <a:xfrm>
            <a:off x="810890" y="952500"/>
            <a:ext cx="26468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News Gothic MT" charset="-128"/>
                <a:ea typeface="ＭＳ Ｐゴシック" panose="020B0600070205080204" pitchFamily="50" charset="-128"/>
              </a:defRPr>
            </a:lvl1pPr>
            <a:lvl2pPr marL="742950" indent="-285750" eaLnBrk="0" hangingPunct="0">
              <a:defRPr kumimoji="1">
                <a:solidFill>
                  <a:schemeClr val="tx1"/>
                </a:solidFill>
                <a:latin typeface="News Gothic MT" charset="-128"/>
                <a:ea typeface="ＭＳ Ｐゴシック" panose="020B0600070205080204" pitchFamily="50" charset="-128"/>
              </a:defRPr>
            </a:lvl2pPr>
            <a:lvl3pPr marL="1143000" indent="-228600" eaLnBrk="0" hangingPunct="0">
              <a:defRPr kumimoji="1">
                <a:solidFill>
                  <a:schemeClr val="tx1"/>
                </a:solidFill>
                <a:latin typeface="News Gothic MT" charset="-128"/>
                <a:ea typeface="ＭＳ Ｐゴシック" panose="020B0600070205080204" pitchFamily="50" charset="-128"/>
              </a:defRPr>
            </a:lvl3pPr>
            <a:lvl4pPr marL="1600200" indent="-228600" eaLnBrk="0" hangingPunct="0">
              <a:defRPr kumimoji="1">
                <a:solidFill>
                  <a:schemeClr val="tx1"/>
                </a:solidFill>
                <a:latin typeface="News Gothic MT" charset="-128"/>
                <a:ea typeface="ＭＳ Ｐゴシック" panose="020B0600070205080204" pitchFamily="50" charset="-128"/>
              </a:defRPr>
            </a:lvl4pPr>
            <a:lvl5pPr marL="2057400" indent="-228600" eaLnBrk="0" hangingPunct="0">
              <a:defRPr kumimoji="1">
                <a:solidFill>
                  <a:schemeClr val="tx1"/>
                </a:solidFill>
                <a:latin typeface="News Gothic MT" charset="-128"/>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News Gothic MT" charset="-128"/>
                <a:ea typeface="ＭＳ Ｐゴシック" panose="020B0600070205080204" pitchFamily="50"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lang="ja-JP" altLang="en-US" sz="2400" b="1" dirty="0">
                <a:solidFill>
                  <a:srgbClr val="595959"/>
                </a:solidFill>
                <a:latin typeface="Times New Roman" panose="02020603050405020304" pitchFamily="18" charset="0"/>
                <a:ea typeface="Osaka" charset="-128"/>
              </a:rPr>
              <a:t>単一な微生息場所</a:t>
            </a:r>
            <a:endParaRPr kumimoji="1" lang="en-US" altLang="ja-JP" sz="2400" b="1" i="0" u="none" strike="noStrike" kern="1200" cap="none" spc="0" normalizeH="0" baseline="0" noProof="0" dirty="0">
              <a:ln>
                <a:noFill/>
              </a:ln>
              <a:solidFill>
                <a:srgbClr val="595959"/>
              </a:solidFill>
              <a:effectLst/>
              <a:uLnTx/>
              <a:uFillTx/>
              <a:latin typeface="Times New Roman" panose="02020603050405020304" pitchFamily="18" charset="0"/>
              <a:ea typeface="Osaka" charset="-128"/>
              <a:cs typeface="+mn-cs"/>
            </a:endParaRPr>
          </a:p>
        </p:txBody>
      </p:sp>
      <p:cxnSp>
        <p:nvCxnSpPr>
          <p:cNvPr id="3" name="直線矢印コネクタ 2"/>
          <p:cNvCxnSpPr>
            <a:stCxn id="5129" idx="3"/>
            <a:endCxn id="5128" idx="1"/>
          </p:cNvCxnSpPr>
          <p:nvPr/>
        </p:nvCxnSpPr>
        <p:spPr>
          <a:xfrm flipV="1">
            <a:off x="3457768" y="1174982"/>
            <a:ext cx="631771" cy="8351"/>
          </a:xfrm>
          <a:prstGeom prst="straightConnector1">
            <a:avLst/>
          </a:prstGeom>
          <a:ln w="2857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2" name="グループ化 1">
            <a:extLst>
              <a:ext uri="{FF2B5EF4-FFF2-40B4-BE49-F238E27FC236}">
                <a16:creationId xmlns:a16="http://schemas.microsoft.com/office/drawing/2014/main" id="{3736B6C1-EC9C-4233-A3D4-FD47858D4819}"/>
              </a:ext>
            </a:extLst>
          </p:cNvPr>
          <p:cNvGrpSpPr/>
          <p:nvPr/>
        </p:nvGrpSpPr>
        <p:grpSpPr>
          <a:xfrm>
            <a:off x="1648918" y="4733074"/>
            <a:ext cx="5846164" cy="1708422"/>
            <a:chOff x="1575536" y="2830513"/>
            <a:chExt cx="5846164" cy="1708422"/>
          </a:xfrm>
        </p:grpSpPr>
        <p:sp>
          <p:nvSpPr>
            <p:cNvPr id="25" name="円/楕円 24"/>
            <p:cNvSpPr/>
            <p:nvPr/>
          </p:nvSpPr>
          <p:spPr>
            <a:xfrm>
              <a:off x="1575536" y="3362998"/>
              <a:ext cx="5846164" cy="1175937"/>
            </a:xfrm>
            <a:prstGeom prst="ellipse">
              <a:avLst/>
            </a:prstGeom>
            <a:solidFill>
              <a:schemeClr val="accent4">
                <a:lumMod val="60000"/>
                <a:lumOff val="40000"/>
              </a:schemeClr>
            </a:solidFill>
            <a:effectLst>
              <a:outerShdw blurRad="63500" dist="25400" dir="5400000" sx="101000" sy="101000" rotWithShape="0">
                <a:srgbClr val="000000">
                  <a:alpha val="40000"/>
                </a:srgbClr>
              </a:outerShdw>
              <a:softEdge rad="127000"/>
            </a:effectLst>
          </p:spPr>
          <p:style>
            <a:lnRef idx="1">
              <a:schemeClr val="accent1"/>
            </a:lnRef>
            <a:fillRef idx="3">
              <a:schemeClr val="accent1"/>
            </a:fillRef>
            <a:effectRef idx="2">
              <a:schemeClr val="accent1"/>
            </a:effectRef>
            <a:fontRef idx="minor">
              <a:schemeClr val="lt1"/>
            </a:fontRef>
          </p:style>
          <p:txBody>
            <a:bodyPr anchor="ctr"/>
            <a:lstStyle>
              <a:lvl1pPr>
                <a:defRPr kumimoji="1" sz="2400">
                  <a:solidFill>
                    <a:schemeClr val="tx1"/>
                  </a:solidFill>
                  <a:latin typeface="News Gothic MT" charset="-128"/>
                  <a:ea typeface="ＭＳ Ｐゴシック" pitchFamily="50" charset="-128"/>
                </a:defRPr>
              </a:lvl1pPr>
              <a:lvl2pPr marL="37931725" indent="-37474525">
                <a:defRPr kumimoji="1" sz="2400">
                  <a:solidFill>
                    <a:schemeClr val="tx1"/>
                  </a:solidFill>
                  <a:latin typeface="News Gothic MT" charset="-128"/>
                  <a:ea typeface="ＭＳ Ｐゴシック" pitchFamily="50" charset="-128"/>
                </a:defRPr>
              </a:lvl2pPr>
              <a:lvl3pPr>
                <a:defRPr kumimoji="1" sz="2400">
                  <a:solidFill>
                    <a:schemeClr val="tx1"/>
                  </a:solidFill>
                  <a:latin typeface="News Gothic MT" charset="-128"/>
                  <a:ea typeface="ＭＳ Ｐゴシック" pitchFamily="50" charset="-128"/>
                </a:defRPr>
              </a:lvl3pPr>
              <a:lvl4pPr>
                <a:defRPr kumimoji="1" sz="2400">
                  <a:solidFill>
                    <a:schemeClr val="tx1"/>
                  </a:solidFill>
                  <a:latin typeface="News Gothic MT" charset="-128"/>
                  <a:ea typeface="ＭＳ Ｐゴシック" pitchFamily="50" charset="-128"/>
                </a:defRPr>
              </a:lvl4pPr>
              <a:lvl5pPr>
                <a:defRPr kumimoji="1" sz="2400">
                  <a:solidFill>
                    <a:schemeClr val="tx1"/>
                  </a:solidFill>
                  <a:latin typeface="News Gothic MT" charset="-128"/>
                  <a:ea typeface="ＭＳ Ｐゴシック" pitchFamily="50" charset="-128"/>
                </a:defRPr>
              </a:lvl5pPr>
              <a:lvl6pPr marL="457200" fontAlgn="base">
                <a:spcBef>
                  <a:spcPct val="0"/>
                </a:spcBef>
                <a:spcAft>
                  <a:spcPct val="0"/>
                </a:spcAft>
                <a:defRPr kumimoji="1" sz="2400">
                  <a:solidFill>
                    <a:schemeClr val="tx1"/>
                  </a:solidFill>
                  <a:latin typeface="News Gothic MT" charset="-128"/>
                  <a:ea typeface="ＭＳ Ｐゴシック" pitchFamily="50" charset="-128"/>
                </a:defRPr>
              </a:lvl6pPr>
              <a:lvl7pPr marL="914400" fontAlgn="base">
                <a:spcBef>
                  <a:spcPct val="0"/>
                </a:spcBef>
                <a:spcAft>
                  <a:spcPct val="0"/>
                </a:spcAft>
                <a:defRPr kumimoji="1" sz="2400">
                  <a:solidFill>
                    <a:schemeClr val="tx1"/>
                  </a:solidFill>
                  <a:latin typeface="News Gothic MT" charset="-128"/>
                  <a:ea typeface="ＭＳ Ｐゴシック" pitchFamily="50" charset="-128"/>
                </a:defRPr>
              </a:lvl7pPr>
              <a:lvl8pPr marL="1371600" fontAlgn="base">
                <a:spcBef>
                  <a:spcPct val="0"/>
                </a:spcBef>
                <a:spcAft>
                  <a:spcPct val="0"/>
                </a:spcAft>
                <a:defRPr kumimoji="1" sz="2400">
                  <a:solidFill>
                    <a:schemeClr val="tx1"/>
                  </a:solidFill>
                  <a:latin typeface="News Gothic MT" charset="-128"/>
                  <a:ea typeface="ＭＳ Ｐゴシック" pitchFamily="50" charset="-128"/>
                </a:defRPr>
              </a:lvl8pPr>
              <a:lvl9pPr marL="1828800" fontAlgn="base">
                <a:spcBef>
                  <a:spcPct val="0"/>
                </a:spcBef>
                <a:spcAft>
                  <a:spcPct val="0"/>
                </a:spcAft>
                <a:defRPr kumimoji="1" sz="2400">
                  <a:solidFill>
                    <a:schemeClr val="tx1"/>
                  </a:solidFill>
                  <a:latin typeface="News Gothic MT" charset="-128"/>
                  <a:ea typeface="ＭＳ Ｐゴシック"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Times New Roman" pitchFamily="18" charset="0"/>
                <a:ea typeface="ＭＳ Ｐゴシック" pitchFamily="50" charset="-128"/>
                <a:cs typeface="+mn-cs"/>
              </a:endParaRPr>
            </a:p>
          </p:txBody>
        </p:sp>
        <p:grpSp>
          <p:nvGrpSpPr>
            <p:cNvPr id="5131" name="グループ化 18"/>
            <p:cNvGrpSpPr>
              <a:grpSpLocks/>
            </p:cNvGrpSpPr>
            <p:nvPr/>
          </p:nvGrpSpPr>
          <p:grpSpPr bwMode="auto">
            <a:xfrm>
              <a:off x="2571750" y="2830513"/>
              <a:ext cx="3973513" cy="1328737"/>
              <a:chOff x="2435673" y="2571140"/>
              <a:chExt cx="3972848" cy="1329044"/>
            </a:xfrm>
          </p:grpSpPr>
          <p:sp>
            <p:nvSpPr>
              <p:cNvPr id="24" name="フリーフォーム 23"/>
              <p:cNvSpPr/>
              <p:nvPr/>
            </p:nvSpPr>
            <p:spPr>
              <a:xfrm rot="10246777">
                <a:off x="4080212" y="3026774"/>
                <a:ext cx="959645" cy="430087"/>
              </a:xfrm>
              <a:custGeom>
                <a:avLst/>
                <a:gdLst>
                  <a:gd name="connsiteX0" fmla="*/ 210120 w 360367"/>
                  <a:gd name="connsiteY0" fmla="*/ 242156 h 277687"/>
                  <a:gd name="connsiteX1" fmla="*/ 258 w 360367"/>
                  <a:gd name="connsiteY1" fmla="*/ 137225 h 277687"/>
                  <a:gd name="connsiteX2" fmla="*/ 255091 w 360367"/>
                  <a:gd name="connsiteY2" fmla="*/ 2314 h 277687"/>
                  <a:gd name="connsiteX3" fmla="*/ 360022 w 360367"/>
                  <a:gd name="connsiteY3" fmla="*/ 257146 h 277687"/>
                  <a:gd name="connsiteX4" fmla="*/ 210120 w 360367"/>
                  <a:gd name="connsiteY4" fmla="*/ 242156 h 27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367" h="277687">
                    <a:moveTo>
                      <a:pt x="210120" y="242156"/>
                    </a:moveTo>
                    <a:cubicBezTo>
                      <a:pt x="150159" y="222169"/>
                      <a:pt x="-7237" y="177199"/>
                      <a:pt x="258" y="137225"/>
                    </a:cubicBezTo>
                    <a:cubicBezTo>
                      <a:pt x="7753" y="97251"/>
                      <a:pt x="195130" y="-17673"/>
                      <a:pt x="255091" y="2314"/>
                    </a:cubicBezTo>
                    <a:cubicBezTo>
                      <a:pt x="315052" y="22301"/>
                      <a:pt x="365019" y="212176"/>
                      <a:pt x="360022" y="257146"/>
                    </a:cubicBezTo>
                    <a:cubicBezTo>
                      <a:pt x="355025" y="302116"/>
                      <a:pt x="270081" y="262143"/>
                      <a:pt x="210120" y="242156"/>
                    </a:cubicBezTo>
                    <a:close/>
                  </a:path>
                </a:pathLst>
              </a:custGeom>
            </p:spPr>
            <p:style>
              <a:lnRef idx="1">
                <a:schemeClr val="accent1"/>
              </a:lnRef>
              <a:fillRef idx="3">
                <a:schemeClr val="accent1"/>
              </a:fillRef>
              <a:effectRef idx="2">
                <a:schemeClr val="accent1"/>
              </a:effectRef>
              <a:fontRef idx="minor">
                <a:schemeClr val="lt1"/>
              </a:fontRef>
            </p:style>
            <p:txBody>
              <a:bodyPr anchor="ctr"/>
              <a:lstStyle>
                <a:lvl1pPr>
                  <a:defRPr kumimoji="1" sz="2400">
                    <a:solidFill>
                      <a:schemeClr val="tx1"/>
                    </a:solidFill>
                    <a:latin typeface="News Gothic MT" charset="-128"/>
                    <a:ea typeface="ＭＳ Ｐゴシック" pitchFamily="50" charset="-128"/>
                  </a:defRPr>
                </a:lvl1pPr>
                <a:lvl2pPr marL="37931725" indent="-37474525">
                  <a:defRPr kumimoji="1" sz="2400">
                    <a:solidFill>
                      <a:schemeClr val="tx1"/>
                    </a:solidFill>
                    <a:latin typeface="News Gothic MT" charset="-128"/>
                    <a:ea typeface="ＭＳ Ｐゴシック" pitchFamily="50" charset="-128"/>
                  </a:defRPr>
                </a:lvl2pPr>
                <a:lvl3pPr>
                  <a:defRPr kumimoji="1" sz="2400">
                    <a:solidFill>
                      <a:schemeClr val="tx1"/>
                    </a:solidFill>
                    <a:latin typeface="News Gothic MT" charset="-128"/>
                    <a:ea typeface="ＭＳ Ｐゴシック" pitchFamily="50" charset="-128"/>
                  </a:defRPr>
                </a:lvl3pPr>
                <a:lvl4pPr>
                  <a:defRPr kumimoji="1" sz="2400">
                    <a:solidFill>
                      <a:schemeClr val="tx1"/>
                    </a:solidFill>
                    <a:latin typeface="News Gothic MT" charset="-128"/>
                    <a:ea typeface="ＭＳ Ｐゴシック" pitchFamily="50" charset="-128"/>
                  </a:defRPr>
                </a:lvl4pPr>
                <a:lvl5pPr>
                  <a:defRPr kumimoji="1" sz="2400">
                    <a:solidFill>
                      <a:schemeClr val="tx1"/>
                    </a:solidFill>
                    <a:latin typeface="News Gothic MT" charset="-128"/>
                    <a:ea typeface="ＭＳ Ｐゴシック" pitchFamily="50" charset="-128"/>
                  </a:defRPr>
                </a:lvl5pPr>
                <a:lvl6pPr marL="457200" fontAlgn="base">
                  <a:spcBef>
                    <a:spcPct val="0"/>
                  </a:spcBef>
                  <a:spcAft>
                    <a:spcPct val="0"/>
                  </a:spcAft>
                  <a:defRPr kumimoji="1" sz="2400">
                    <a:solidFill>
                      <a:schemeClr val="tx1"/>
                    </a:solidFill>
                    <a:latin typeface="News Gothic MT" charset="-128"/>
                    <a:ea typeface="ＭＳ Ｐゴシック" pitchFamily="50" charset="-128"/>
                  </a:defRPr>
                </a:lvl6pPr>
                <a:lvl7pPr marL="914400" fontAlgn="base">
                  <a:spcBef>
                    <a:spcPct val="0"/>
                  </a:spcBef>
                  <a:spcAft>
                    <a:spcPct val="0"/>
                  </a:spcAft>
                  <a:defRPr kumimoji="1" sz="2400">
                    <a:solidFill>
                      <a:schemeClr val="tx1"/>
                    </a:solidFill>
                    <a:latin typeface="News Gothic MT" charset="-128"/>
                    <a:ea typeface="ＭＳ Ｐゴシック" pitchFamily="50" charset="-128"/>
                  </a:defRPr>
                </a:lvl7pPr>
                <a:lvl8pPr marL="1371600" fontAlgn="base">
                  <a:spcBef>
                    <a:spcPct val="0"/>
                  </a:spcBef>
                  <a:spcAft>
                    <a:spcPct val="0"/>
                  </a:spcAft>
                  <a:defRPr kumimoji="1" sz="2400">
                    <a:solidFill>
                      <a:schemeClr val="tx1"/>
                    </a:solidFill>
                    <a:latin typeface="News Gothic MT" charset="-128"/>
                    <a:ea typeface="ＭＳ Ｐゴシック" pitchFamily="50" charset="-128"/>
                  </a:defRPr>
                </a:lvl8pPr>
                <a:lvl9pPr marL="1828800" fontAlgn="base">
                  <a:spcBef>
                    <a:spcPct val="0"/>
                  </a:spcBef>
                  <a:spcAft>
                    <a:spcPct val="0"/>
                  </a:spcAft>
                  <a:defRPr kumimoji="1" sz="2400">
                    <a:solidFill>
                      <a:schemeClr val="tx1"/>
                    </a:solidFill>
                    <a:latin typeface="News Gothic MT" charset="-128"/>
                    <a:ea typeface="ＭＳ Ｐゴシック"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Times New Roman" pitchFamily="18" charset="0"/>
                  <a:ea typeface="ＭＳ Ｐゴシック" pitchFamily="50" charset="-128"/>
                  <a:cs typeface="+mn-cs"/>
                </a:endParaRPr>
              </a:p>
            </p:txBody>
          </p:sp>
          <p:sp>
            <p:nvSpPr>
              <p:cNvPr id="5165" name="フリーフォーム 22"/>
              <p:cNvSpPr>
                <a:spLocks/>
              </p:cNvSpPr>
              <p:nvPr/>
            </p:nvSpPr>
            <p:spPr bwMode="auto">
              <a:xfrm rot="10246777">
                <a:off x="3618163" y="3047500"/>
                <a:ext cx="633306" cy="435075"/>
              </a:xfrm>
              <a:custGeom>
                <a:avLst/>
                <a:gdLst>
                  <a:gd name="T0" fmla="*/ 2147483647 w 363455"/>
                  <a:gd name="T1" fmla="*/ 192219118 h 370547"/>
                  <a:gd name="T2" fmla="*/ 2147483647 w 363455"/>
                  <a:gd name="T3" fmla="*/ 72088964 h 370547"/>
                  <a:gd name="T4" fmla="*/ 2147483647 w 363455"/>
                  <a:gd name="T5" fmla="*/ 1431147 h 370547"/>
                  <a:gd name="T6" fmla="*/ 2147483647 w 363455"/>
                  <a:gd name="T7" fmla="*/ 134895851 h 370547"/>
                  <a:gd name="T8" fmla="*/ 2147483647 w 363455"/>
                  <a:gd name="T9" fmla="*/ 192219118 h 370547"/>
                  <a:gd name="T10" fmla="*/ 0 60000 65536"/>
                  <a:gd name="T11" fmla="*/ 0 60000 65536"/>
                  <a:gd name="T12" fmla="*/ 0 60000 65536"/>
                  <a:gd name="T13" fmla="*/ 0 60000 65536"/>
                  <a:gd name="T14" fmla="*/ 0 60000 65536"/>
                  <a:gd name="T15" fmla="*/ 0 w 363455"/>
                  <a:gd name="T16" fmla="*/ 0 h 370547"/>
                  <a:gd name="T17" fmla="*/ 363455 w 363455"/>
                  <a:gd name="T18" fmla="*/ 370547 h 370547"/>
                </a:gdLst>
                <a:ahLst/>
                <a:cxnLst>
                  <a:cxn ang="T10">
                    <a:pos x="T0" y="T1"/>
                  </a:cxn>
                  <a:cxn ang="T11">
                    <a:pos x="T2" y="T3"/>
                  </a:cxn>
                  <a:cxn ang="T12">
                    <a:pos x="T4" y="T5"/>
                  </a:cxn>
                  <a:cxn ang="T13">
                    <a:pos x="T6" y="T7"/>
                  </a:cxn>
                  <a:cxn ang="T14">
                    <a:pos x="T8" y="T9"/>
                  </a:cxn>
                </a:cxnLst>
                <a:rect l="T15" t="T16" r="T17" b="T18"/>
                <a:pathLst>
                  <a:path w="363455" h="370547">
                    <a:moveTo>
                      <a:pt x="165216" y="367017"/>
                    </a:moveTo>
                    <a:cubicBezTo>
                      <a:pt x="105255" y="347030"/>
                      <a:pt x="-13836" y="198357"/>
                      <a:pt x="1320" y="137643"/>
                    </a:cubicBezTo>
                    <a:cubicBezTo>
                      <a:pt x="16476" y="76929"/>
                      <a:pt x="196192" y="-17255"/>
                      <a:pt x="256153" y="2732"/>
                    </a:cubicBezTo>
                    <a:cubicBezTo>
                      <a:pt x="316114" y="22719"/>
                      <a:pt x="376240" y="196850"/>
                      <a:pt x="361084" y="257564"/>
                    </a:cubicBezTo>
                    <a:cubicBezTo>
                      <a:pt x="345928" y="318278"/>
                      <a:pt x="225177" y="387004"/>
                      <a:pt x="165216" y="367017"/>
                    </a:cubicBezTo>
                    <a:close/>
                  </a:path>
                </a:pathLst>
              </a:custGeom>
              <a:solidFill>
                <a:srgbClr val="5F8804"/>
              </a:solidFill>
              <a:ln w="12700">
                <a:solidFill>
                  <a:srgbClr val="287A9E"/>
                </a:solidFill>
                <a:round/>
                <a:headEnd/>
                <a:tailEnd/>
              </a:ln>
              <a:effectLst>
                <a:outerShdw dist="25400" dir="5400000" sx="100999" sy="100999" rotWithShape="0">
                  <a:srgbClr val="808080">
                    <a:alpha val="39998"/>
                  </a:srgbClr>
                </a:outerShdw>
              </a:effectLst>
            </p:spPr>
            <p:txBody>
              <a:bodyPr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Times New Roman"/>
                  <a:ea typeface="ＭＳ Ｐゴシック" panose="020B0600070205080204" pitchFamily="50" charset="-128"/>
                  <a:cs typeface="+mn-cs"/>
                </a:endParaRPr>
              </a:p>
            </p:txBody>
          </p:sp>
          <p:sp>
            <p:nvSpPr>
              <p:cNvPr id="11" name="円/楕円 10"/>
              <p:cNvSpPr/>
              <p:nvPr/>
            </p:nvSpPr>
            <p:spPr>
              <a:xfrm>
                <a:off x="2435673" y="2697497"/>
                <a:ext cx="1356251" cy="850928"/>
              </a:xfrm>
              <a:custGeom>
                <a:avLst/>
                <a:gdLst>
                  <a:gd name="connsiteX0" fmla="*/ 0 w 1326381"/>
                  <a:gd name="connsiteY0" fmla="*/ 383368 h 766735"/>
                  <a:gd name="connsiteX1" fmla="*/ 663191 w 1326381"/>
                  <a:gd name="connsiteY1" fmla="*/ 0 h 766735"/>
                  <a:gd name="connsiteX2" fmla="*/ 1326382 w 1326381"/>
                  <a:gd name="connsiteY2" fmla="*/ 383368 h 766735"/>
                  <a:gd name="connsiteX3" fmla="*/ 663191 w 1326381"/>
                  <a:gd name="connsiteY3" fmla="*/ 766736 h 766735"/>
                  <a:gd name="connsiteX4" fmla="*/ 0 w 1326381"/>
                  <a:gd name="connsiteY4" fmla="*/ 383368 h 766735"/>
                  <a:gd name="connsiteX0" fmla="*/ 29869 w 1356251"/>
                  <a:gd name="connsiteY0" fmla="*/ 467560 h 850928"/>
                  <a:gd name="connsiteX1" fmla="*/ 172616 w 1356251"/>
                  <a:gd name="connsiteY1" fmla="*/ 30714 h 850928"/>
                  <a:gd name="connsiteX2" fmla="*/ 693060 w 1356251"/>
                  <a:gd name="connsiteY2" fmla="*/ 84192 h 850928"/>
                  <a:gd name="connsiteX3" fmla="*/ 1356251 w 1356251"/>
                  <a:gd name="connsiteY3" fmla="*/ 467560 h 850928"/>
                  <a:gd name="connsiteX4" fmla="*/ 693060 w 1356251"/>
                  <a:gd name="connsiteY4" fmla="*/ 850928 h 850928"/>
                  <a:gd name="connsiteX5" fmla="*/ 29869 w 1356251"/>
                  <a:gd name="connsiteY5" fmla="*/ 467560 h 85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251" h="850928">
                    <a:moveTo>
                      <a:pt x="29869" y="467560"/>
                    </a:moveTo>
                    <a:cubicBezTo>
                      <a:pt x="-56872" y="330858"/>
                      <a:pt x="62084" y="94609"/>
                      <a:pt x="172616" y="30714"/>
                    </a:cubicBezTo>
                    <a:cubicBezTo>
                      <a:pt x="283148" y="-33181"/>
                      <a:pt x="495788" y="11384"/>
                      <a:pt x="693060" y="84192"/>
                    </a:cubicBezTo>
                    <a:cubicBezTo>
                      <a:pt x="890332" y="157000"/>
                      <a:pt x="1356251" y="255832"/>
                      <a:pt x="1356251" y="467560"/>
                    </a:cubicBezTo>
                    <a:cubicBezTo>
                      <a:pt x="1356251" y="679288"/>
                      <a:pt x="1059330" y="850928"/>
                      <a:pt x="693060" y="850928"/>
                    </a:cubicBezTo>
                    <a:cubicBezTo>
                      <a:pt x="326790" y="850928"/>
                      <a:pt x="116610" y="604262"/>
                      <a:pt x="29869" y="467560"/>
                    </a:cubicBezTo>
                    <a:close/>
                  </a:path>
                </a:pathLst>
              </a:cu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lvl1pPr>
                  <a:defRPr kumimoji="1" sz="2400">
                    <a:solidFill>
                      <a:schemeClr val="tx1"/>
                    </a:solidFill>
                    <a:latin typeface="News Gothic MT" charset="-128"/>
                    <a:ea typeface="ＭＳ Ｐゴシック" pitchFamily="50" charset="-128"/>
                  </a:defRPr>
                </a:lvl1pPr>
                <a:lvl2pPr marL="37931725" indent="-37474525">
                  <a:defRPr kumimoji="1" sz="2400">
                    <a:solidFill>
                      <a:schemeClr val="tx1"/>
                    </a:solidFill>
                    <a:latin typeface="News Gothic MT" charset="-128"/>
                    <a:ea typeface="ＭＳ Ｐゴシック" pitchFamily="50" charset="-128"/>
                  </a:defRPr>
                </a:lvl2pPr>
                <a:lvl3pPr>
                  <a:defRPr kumimoji="1" sz="2400">
                    <a:solidFill>
                      <a:schemeClr val="tx1"/>
                    </a:solidFill>
                    <a:latin typeface="News Gothic MT" charset="-128"/>
                    <a:ea typeface="ＭＳ Ｐゴシック" pitchFamily="50" charset="-128"/>
                  </a:defRPr>
                </a:lvl3pPr>
                <a:lvl4pPr>
                  <a:defRPr kumimoji="1" sz="2400">
                    <a:solidFill>
                      <a:schemeClr val="tx1"/>
                    </a:solidFill>
                    <a:latin typeface="News Gothic MT" charset="-128"/>
                    <a:ea typeface="ＭＳ Ｐゴシック" pitchFamily="50" charset="-128"/>
                  </a:defRPr>
                </a:lvl4pPr>
                <a:lvl5pPr>
                  <a:defRPr kumimoji="1" sz="2400">
                    <a:solidFill>
                      <a:schemeClr val="tx1"/>
                    </a:solidFill>
                    <a:latin typeface="News Gothic MT" charset="-128"/>
                    <a:ea typeface="ＭＳ Ｐゴシック" pitchFamily="50" charset="-128"/>
                  </a:defRPr>
                </a:lvl5pPr>
                <a:lvl6pPr marL="457200" fontAlgn="base">
                  <a:spcBef>
                    <a:spcPct val="0"/>
                  </a:spcBef>
                  <a:spcAft>
                    <a:spcPct val="0"/>
                  </a:spcAft>
                  <a:defRPr kumimoji="1" sz="2400">
                    <a:solidFill>
                      <a:schemeClr val="tx1"/>
                    </a:solidFill>
                    <a:latin typeface="News Gothic MT" charset="-128"/>
                    <a:ea typeface="ＭＳ Ｐゴシック" pitchFamily="50" charset="-128"/>
                  </a:defRPr>
                </a:lvl6pPr>
                <a:lvl7pPr marL="914400" fontAlgn="base">
                  <a:spcBef>
                    <a:spcPct val="0"/>
                  </a:spcBef>
                  <a:spcAft>
                    <a:spcPct val="0"/>
                  </a:spcAft>
                  <a:defRPr kumimoji="1" sz="2400">
                    <a:solidFill>
                      <a:schemeClr val="tx1"/>
                    </a:solidFill>
                    <a:latin typeface="News Gothic MT" charset="-128"/>
                    <a:ea typeface="ＭＳ Ｐゴシック" pitchFamily="50" charset="-128"/>
                  </a:defRPr>
                </a:lvl7pPr>
                <a:lvl8pPr marL="1371600" fontAlgn="base">
                  <a:spcBef>
                    <a:spcPct val="0"/>
                  </a:spcBef>
                  <a:spcAft>
                    <a:spcPct val="0"/>
                  </a:spcAft>
                  <a:defRPr kumimoji="1" sz="2400">
                    <a:solidFill>
                      <a:schemeClr val="tx1"/>
                    </a:solidFill>
                    <a:latin typeface="News Gothic MT" charset="-128"/>
                    <a:ea typeface="ＭＳ Ｐゴシック" pitchFamily="50" charset="-128"/>
                  </a:defRPr>
                </a:lvl8pPr>
                <a:lvl9pPr marL="1828800" fontAlgn="base">
                  <a:spcBef>
                    <a:spcPct val="0"/>
                  </a:spcBef>
                  <a:spcAft>
                    <a:spcPct val="0"/>
                  </a:spcAft>
                  <a:defRPr kumimoji="1" sz="2400">
                    <a:solidFill>
                      <a:schemeClr val="tx1"/>
                    </a:solidFill>
                    <a:latin typeface="News Gothic MT" charset="-128"/>
                    <a:ea typeface="ＭＳ Ｐゴシック"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Times New Roman" pitchFamily="18" charset="0"/>
                  <a:ea typeface="ＭＳ Ｐゴシック" pitchFamily="50" charset="-128"/>
                  <a:cs typeface="+mn-cs"/>
                </a:endParaRPr>
              </a:p>
            </p:txBody>
          </p:sp>
          <p:sp>
            <p:nvSpPr>
              <p:cNvPr id="15" name="フリーフォーム 14"/>
              <p:cNvSpPr/>
              <p:nvPr/>
            </p:nvSpPr>
            <p:spPr>
              <a:xfrm>
                <a:off x="3472655" y="3317938"/>
                <a:ext cx="360367" cy="277687"/>
              </a:xfrm>
              <a:custGeom>
                <a:avLst/>
                <a:gdLst>
                  <a:gd name="connsiteX0" fmla="*/ 210120 w 360367"/>
                  <a:gd name="connsiteY0" fmla="*/ 242156 h 277687"/>
                  <a:gd name="connsiteX1" fmla="*/ 258 w 360367"/>
                  <a:gd name="connsiteY1" fmla="*/ 137225 h 277687"/>
                  <a:gd name="connsiteX2" fmla="*/ 255091 w 360367"/>
                  <a:gd name="connsiteY2" fmla="*/ 2314 h 277687"/>
                  <a:gd name="connsiteX3" fmla="*/ 360022 w 360367"/>
                  <a:gd name="connsiteY3" fmla="*/ 257146 h 277687"/>
                  <a:gd name="connsiteX4" fmla="*/ 210120 w 360367"/>
                  <a:gd name="connsiteY4" fmla="*/ 242156 h 27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367" h="277687">
                    <a:moveTo>
                      <a:pt x="210120" y="242156"/>
                    </a:moveTo>
                    <a:cubicBezTo>
                      <a:pt x="150159" y="222169"/>
                      <a:pt x="-7237" y="177199"/>
                      <a:pt x="258" y="137225"/>
                    </a:cubicBezTo>
                    <a:cubicBezTo>
                      <a:pt x="7753" y="97251"/>
                      <a:pt x="195130" y="-17673"/>
                      <a:pt x="255091" y="2314"/>
                    </a:cubicBezTo>
                    <a:cubicBezTo>
                      <a:pt x="315052" y="22301"/>
                      <a:pt x="365019" y="212176"/>
                      <a:pt x="360022" y="257146"/>
                    </a:cubicBezTo>
                    <a:cubicBezTo>
                      <a:pt x="355025" y="302116"/>
                      <a:pt x="270081" y="262143"/>
                      <a:pt x="210120" y="242156"/>
                    </a:cubicBezTo>
                    <a:close/>
                  </a:path>
                </a:pathLst>
              </a:custGeom>
            </p:spPr>
            <p:style>
              <a:lnRef idx="1">
                <a:schemeClr val="accent1"/>
              </a:lnRef>
              <a:fillRef idx="3">
                <a:schemeClr val="accent1"/>
              </a:fillRef>
              <a:effectRef idx="2">
                <a:schemeClr val="accent1"/>
              </a:effectRef>
              <a:fontRef idx="minor">
                <a:schemeClr val="lt1"/>
              </a:fontRef>
            </p:style>
            <p:txBody>
              <a:bodyPr anchor="ctr"/>
              <a:lstStyle>
                <a:lvl1pPr>
                  <a:defRPr kumimoji="1" sz="2400">
                    <a:solidFill>
                      <a:schemeClr val="tx1"/>
                    </a:solidFill>
                    <a:latin typeface="News Gothic MT" charset="-128"/>
                    <a:ea typeface="ＭＳ Ｐゴシック" pitchFamily="50" charset="-128"/>
                  </a:defRPr>
                </a:lvl1pPr>
                <a:lvl2pPr marL="37931725" indent="-37474525">
                  <a:defRPr kumimoji="1" sz="2400">
                    <a:solidFill>
                      <a:schemeClr val="tx1"/>
                    </a:solidFill>
                    <a:latin typeface="News Gothic MT" charset="-128"/>
                    <a:ea typeface="ＭＳ Ｐゴシック" pitchFamily="50" charset="-128"/>
                  </a:defRPr>
                </a:lvl2pPr>
                <a:lvl3pPr>
                  <a:defRPr kumimoji="1" sz="2400">
                    <a:solidFill>
                      <a:schemeClr val="tx1"/>
                    </a:solidFill>
                    <a:latin typeface="News Gothic MT" charset="-128"/>
                    <a:ea typeface="ＭＳ Ｐゴシック" pitchFamily="50" charset="-128"/>
                  </a:defRPr>
                </a:lvl3pPr>
                <a:lvl4pPr>
                  <a:defRPr kumimoji="1" sz="2400">
                    <a:solidFill>
                      <a:schemeClr val="tx1"/>
                    </a:solidFill>
                    <a:latin typeface="News Gothic MT" charset="-128"/>
                    <a:ea typeface="ＭＳ Ｐゴシック" pitchFamily="50" charset="-128"/>
                  </a:defRPr>
                </a:lvl4pPr>
                <a:lvl5pPr>
                  <a:defRPr kumimoji="1" sz="2400">
                    <a:solidFill>
                      <a:schemeClr val="tx1"/>
                    </a:solidFill>
                    <a:latin typeface="News Gothic MT" charset="-128"/>
                    <a:ea typeface="ＭＳ Ｐゴシック" pitchFamily="50" charset="-128"/>
                  </a:defRPr>
                </a:lvl5pPr>
                <a:lvl6pPr marL="457200" fontAlgn="base">
                  <a:spcBef>
                    <a:spcPct val="0"/>
                  </a:spcBef>
                  <a:spcAft>
                    <a:spcPct val="0"/>
                  </a:spcAft>
                  <a:defRPr kumimoji="1" sz="2400">
                    <a:solidFill>
                      <a:schemeClr val="tx1"/>
                    </a:solidFill>
                    <a:latin typeface="News Gothic MT" charset="-128"/>
                    <a:ea typeface="ＭＳ Ｐゴシック" pitchFamily="50" charset="-128"/>
                  </a:defRPr>
                </a:lvl6pPr>
                <a:lvl7pPr marL="914400" fontAlgn="base">
                  <a:spcBef>
                    <a:spcPct val="0"/>
                  </a:spcBef>
                  <a:spcAft>
                    <a:spcPct val="0"/>
                  </a:spcAft>
                  <a:defRPr kumimoji="1" sz="2400">
                    <a:solidFill>
                      <a:schemeClr val="tx1"/>
                    </a:solidFill>
                    <a:latin typeface="News Gothic MT" charset="-128"/>
                    <a:ea typeface="ＭＳ Ｐゴシック" pitchFamily="50" charset="-128"/>
                  </a:defRPr>
                </a:lvl7pPr>
                <a:lvl8pPr marL="1371600" fontAlgn="base">
                  <a:spcBef>
                    <a:spcPct val="0"/>
                  </a:spcBef>
                  <a:spcAft>
                    <a:spcPct val="0"/>
                  </a:spcAft>
                  <a:defRPr kumimoji="1" sz="2400">
                    <a:solidFill>
                      <a:schemeClr val="tx1"/>
                    </a:solidFill>
                    <a:latin typeface="News Gothic MT" charset="-128"/>
                    <a:ea typeface="ＭＳ Ｐゴシック" pitchFamily="50" charset="-128"/>
                  </a:defRPr>
                </a:lvl8pPr>
                <a:lvl9pPr marL="1828800" fontAlgn="base">
                  <a:spcBef>
                    <a:spcPct val="0"/>
                  </a:spcBef>
                  <a:spcAft>
                    <a:spcPct val="0"/>
                  </a:spcAft>
                  <a:defRPr kumimoji="1" sz="2400">
                    <a:solidFill>
                      <a:schemeClr val="tx1"/>
                    </a:solidFill>
                    <a:latin typeface="News Gothic MT" charset="-128"/>
                    <a:ea typeface="ＭＳ Ｐゴシック"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Times New Roman" pitchFamily="18" charset="0"/>
                  <a:ea typeface="ＭＳ Ｐゴシック" pitchFamily="50" charset="-128"/>
                  <a:cs typeface="+mn-cs"/>
                </a:endParaRPr>
              </a:p>
            </p:txBody>
          </p:sp>
          <p:sp>
            <p:nvSpPr>
              <p:cNvPr id="20" name="フリーフォーム 19"/>
              <p:cNvSpPr/>
              <p:nvPr/>
            </p:nvSpPr>
            <p:spPr>
              <a:xfrm rot="10246777">
                <a:off x="4069954" y="3315923"/>
                <a:ext cx="959645" cy="430087"/>
              </a:xfrm>
              <a:custGeom>
                <a:avLst/>
                <a:gdLst>
                  <a:gd name="connsiteX0" fmla="*/ 210120 w 360367"/>
                  <a:gd name="connsiteY0" fmla="*/ 242156 h 277687"/>
                  <a:gd name="connsiteX1" fmla="*/ 258 w 360367"/>
                  <a:gd name="connsiteY1" fmla="*/ 137225 h 277687"/>
                  <a:gd name="connsiteX2" fmla="*/ 255091 w 360367"/>
                  <a:gd name="connsiteY2" fmla="*/ 2314 h 277687"/>
                  <a:gd name="connsiteX3" fmla="*/ 360022 w 360367"/>
                  <a:gd name="connsiteY3" fmla="*/ 257146 h 277687"/>
                  <a:gd name="connsiteX4" fmla="*/ 210120 w 360367"/>
                  <a:gd name="connsiteY4" fmla="*/ 242156 h 27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367" h="277687">
                    <a:moveTo>
                      <a:pt x="210120" y="242156"/>
                    </a:moveTo>
                    <a:cubicBezTo>
                      <a:pt x="150159" y="222169"/>
                      <a:pt x="-7237" y="177199"/>
                      <a:pt x="258" y="137225"/>
                    </a:cubicBezTo>
                    <a:cubicBezTo>
                      <a:pt x="7753" y="97251"/>
                      <a:pt x="195130" y="-17673"/>
                      <a:pt x="255091" y="2314"/>
                    </a:cubicBezTo>
                    <a:cubicBezTo>
                      <a:pt x="315052" y="22301"/>
                      <a:pt x="365019" y="212176"/>
                      <a:pt x="360022" y="257146"/>
                    </a:cubicBezTo>
                    <a:cubicBezTo>
                      <a:pt x="355025" y="302116"/>
                      <a:pt x="270081" y="262143"/>
                      <a:pt x="210120" y="242156"/>
                    </a:cubicBezTo>
                    <a:close/>
                  </a:path>
                </a:pathLst>
              </a:custGeom>
            </p:spPr>
            <p:style>
              <a:lnRef idx="1">
                <a:schemeClr val="accent1"/>
              </a:lnRef>
              <a:fillRef idx="3">
                <a:schemeClr val="accent1"/>
              </a:fillRef>
              <a:effectRef idx="2">
                <a:schemeClr val="accent1"/>
              </a:effectRef>
              <a:fontRef idx="minor">
                <a:schemeClr val="lt1"/>
              </a:fontRef>
            </p:style>
            <p:txBody>
              <a:bodyPr anchor="ctr"/>
              <a:lstStyle>
                <a:lvl1pPr>
                  <a:defRPr kumimoji="1" sz="2400">
                    <a:solidFill>
                      <a:schemeClr val="tx1"/>
                    </a:solidFill>
                    <a:latin typeface="News Gothic MT" charset="-128"/>
                    <a:ea typeface="ＭＳ Ｐゴシック" pitchFamily="50" charset="-128"/>
                  </a:defRPr>
                </a:lvl1pPr>
                <a:lvl2pPr marL="37931725" indent="-37474525">
                  <a:defRPr kumimoji="1" sz="2400">
                    <a:solidFill>
                      <a:schemeClr val="tx1"/>
                    </a:solidFill>
                    <a:latin typeface="News Gothic MT" charset="-128"/>
                    <a:ea typeface="ＭＳ Ｐゴシック" pitchFamily="50" charset="-128"/>
                  </a:defRPr>
                </a:lvl2pPr>
                <a:lvl3pPr>
                  <a:defRPr kumimoji="1" sz="2400">
                    <a:solidFill>
                      <a:schemeClr val="tx1"/>
                    </a:solidFill>
                    <a:latin typeface="News Gothic MT" charset="-128"/>
                    <a:ea typeface="ＭＳ Ｐゴシック" pitchFamily="50" charset="-128"/>
                  </a:defRPr>
                </a:lvl3pPr>
                <a:lvl4pPr>
                  <a:defRPr kumimoji="1" sz="2400">
                    <a:solidFill>
                      <a:schemeClr val="tx1"/>
                    </a:solidFill>
                    <a:latin typeface="News Gothic MT" charset="-128"/>
                    <a:ea typeface="ＭＳ Ｐゴシック" pitchFamily="50" charset="-128"/>
                  </a:defRPr>
                </a:lvl4pPr>
                <a:lvl5pPr>
                  <a:defRPr kumimoji="1" sz="2400">
                    <a:solidFill>
                      <a:schemeClr val="tx1"/>
                    </a:solidFill>
                    <a:latin typeface="News Gothic MT" charset="-128"/>
                    <a:ea typeface="ＭＳ Ｐゴシック" pitchFamily="50" charset="-128"/>
                  </a:defRPr>
                </a:lvl5pPr>
                <a:lvl6pPr marL="457200" fontAlgn="base">
                  <a:spcBef>
                    <a:spcPct val="0"/>
                  </a:spcBef>
                  <a:spcAft>
                    <a:spcPct val="0"/>
                  </a:spcAft>
                  <a:defRPr kumimoji="1" sz="2400">
                    <a:solidFill>
                      <a:schemeClr val="tx1"/>
                    </a:solidFill>
                    <a:latin typeface="News Gothic MT" charset="-128"/>
                    <a:ea typeface="ＭＳ Ｐゴシック" pitchFamily="50" charset="-128"/>
                  </a:defRPr>
                </a:lvl6pPr>
                <a:lvl7pPr marL="914400" fontAlgn="base">
                  <a:spcBef>
                    <a:spcPct val="0"/>
                  </a:spcBef>
                  <a:spcAft>
                    <a:spcPct val="0"/>
                  </a:spcAft>
                  <a:defRPr kumimoji="1" sz="2400">
                    <a:solidFill>
                      <a:schemeClr val="tx1"/>
                    </a:solidFill>
                    <a:latin typeface="News Gothic MT" charset="-128"/>
                    <a:ea typeface="ＭＳ Ｐゴシック" pitchFamily="50" charset="-128"/>
                  </a:defRPr>
                </a:lvl7pPr>
                <a:lvl8pPr marL="1371600" fontAlgn="base">
                  <a:spcBef>
                    <a:spcPct val="0"/>
                  </a:spcBef>
                  <a:spcAft>
                    <a:spcPct val="0"/>
                  </a:spcAft>
                  <a:defRPr kumimoji="1" sz="2400">
                    <a:solidFill>
                      <a:schemeClr val="tx1"/>
                    </a:solidFill>
                    <a:latin typeface="News Gothic MT" charset="-128"/>
                    <a:ea typeface="ＭＳ Ｐゴシック" pitchFamily="50" charset="-128"/>
                  </a:defRPr>
                </a:lvl8pPr>
                <a:lvl9pPr marL="1828800" fontAlgn="base">
                  <a:spcBef>
                    <a:spcPct val="0"/>
                  </a:spcBef>
                  <a:spcAft>
                    <a:spcPct val="0"/>
                  </a:spcAft>
                  <a:defRPr kumimoji="1" sz="2400">
                    <a:solidFill>
                      <a:schemeClr val="tx1"/>
                    </a:solidFill>
                    <a:latin typeface="News Gothic MT" charset="-128"/>
                    <a:ea typeface="ＭＳ Ｐゴシック"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Times New Roman" pitchFamily="18" charset="0"/>
                  <a:ea typeface="ＭＳ Ｐゴシック" pitchFamily="50" charset="-128"/>
                  <a:cs typeface="+mn-cs"/>
                </a:endParaRPr>
              </a:p>
            </p:txBody>
          </p:sp>
          <p:sp>
            <p:nvSpPr>
              <p:cNvPr id="18" name="円/楕円 17"/>
              <p:cNvSpPr/>
              <p:nvPr/>
            </p:nvSpPr>
            <p:spPr>
              <a:xfrm>
                <a:off x="4659650" y="2571140"/>
                <a:ext cx="1748871" cy="1065092"/>
              </a:xfrm>
              <a:custGeom>
                <a:avLst/>
                <a:gdLst>
                  <a:gd name="connsiteX0" fmla="*/ 0 w 1712593"/>
                  <a:gd name="connsiteY0" fmla="*/ 513971 h 1027942"/>
                  <a:gd name="connsiteX1" fmla="*/ 856297 w 1712593"/>
                  <a:gd name="connsiteY1" fmla="*/ 0 h 1027942"/>
                  <a:gd name="connsiteX2" fmla="*/ 1712594 w 1712593"/>
                  <a:gd name="connsiteY2" fmla="*/ 513971 h 1027942"/>
                  <a:gd name="connsiteX3" fmla="*/ 856297 w 1712593"/>
                  <a:gd name="connsiteY3" fmla="*/ 1027942 h 1027942"/>
                  <a:gd name="connsiteX4" fmla="*/ 0 w 1712593"/>
                  <a:gd name="connsiteY4" fmla="*/ 513971 h 1027942"/>
                  <a:gd name="connsiteX0" fmla="*/ 0 w 1748871"/>
                  <a:gd name="connsiteY0" fmla="*/ 551121 h 1065092"/>
                  <a:gd name="connsiteX1" fmla="*/ 856297 w 1748871"/>
                  <a:gd name="connsiteY1" fmla="*/ 37150 h 1065092"/>
                  <a:gd name="connsiteX2" fmla="*/ 1546278 w 1748871"/>
                  <a:gd name="connsiteY2" fmla="*/ 97109 h 1065092"/>
                  <a:gd name="connsiteX3" fmla="*/ 1712594 w 1748871"/>
                  <a:gd name="connsiteY3" fmla="*/ 551121 h 1065092"/>
                  <a:gd name="connsiteX4" fmla="*/ 856297 w 1748871"/>
                  <a:gd name="connsiteY4" fmla="*/ 1065092 h 1065092"/>
                  <a:gd name="connsiteX5" fmla="*/ 0 w 1748871"/>
                  <a:gd name="connsiteY5" fmla="*/ 551121 h 106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8871" h="1065092">
                    <a:moveTo>
                      <a:pt x="0" y="551121"/>
                    </a:moveTo>
                    <a:cubicBezTo>
                      <a:pt x="0" y="267263"/>
                      <a:pt x="598584" y="112819"/>
                      <a:pt x="856297" y="37150"/>
                    </a:cubicBezTo>
                    <a:cubicBezTo>
                      <a:pt x="1114010" y="-38519"/>
                      <a:pt x="1403562" y="11447"/>
                      <a:pt x="1546278" y="97109"/>
                    </a:cubicBezTo>
                    <a:cubicBezTo>
                      <a:pt x="1688994" y="182771"/>
                      <a:pt x="1812601" y="404781"/>
                      <a:pt x="1712594" y="551121"/>
                    </a:cubicBezTo>
                    <a:cubicBezTo>
                      <a:pt x="1612587" y="697461"/>
                      <a:pt x="1329217" y="1065092"/>
                      <a:pt x="856297" y="1065092"/>
                    </a:cubicBezTo>
                    <a:cubicBezTo>
                      <a:pt x="383377" y="1065092"/>
                      <a:pt x="0" y="834979"/>
                      <a:pt x="0" y="551121"/>
                    </a:cubicBezTo>
                    <a:close/>
                  </a:path>
                </a:pathLst>
              </a:cu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lvl1pPr>
                  <a:defRPr kumimoji="1" sz="2400">
                    <a:solidFill>
                      <a:schemeClr val="tx1"/>
                    </a:solidFill>
                    <a:latin typeface="News Gothic MT" charset="-128"/>
                    <a:ea typeface="ＭＳ Ｐゴシック" pitchFamily="50" charset="-128"/>
                  </a:defRPr>
                </a:lvl1pPr>
                <a:lvl2pPr marL="37931725" indent="-37474525">
                  <a:defRPr kumimoji="1" sz="2400">
                    <a:solidFill>
                      <a:schemeClr val="tx1"/>
                    </a:solidFill>
                    <a:latin typeface="News Gothic MT" charset="-128"/>
                    <a:ea typeface="ＭＳ Ｐゴシック" pitchFamily="50" charset="-128"/>
                  </a:defRPr>
                </a:lvl2pPr>
                <a:lvl3pPr>
                  <a:defRPr kumimoji="1" sz="2400">
                    <a:solidFill>
                      <a:schemeClr val="tx1"/>
                    </a:solidFill>
                    <a:latin typeface="News Gothic MT" charset="-128"/>
                    <a:ea typeface="ＭＳ Ｐゴシック" pitchFamily="50" charset="-128"/>
                  </a:defRPr>
                </a:lvl3pPr>
                <a:lvl4pPr>
                  <a:defRPr kumimoji="1" sz="2400">
                    <a:solidFill>
                      <a:schemeClr val="tx1"/>
                    </a:solidFill>
                    <a:latin typeface="News Gothic MT" charset="-128"/>
                    <a:ea typeface="ＭＳ Ｐゴシック" pitchFamily="50" charset="-128"/>
                  </a:defRPr>
                </a:lvl4pPr>
                <a:lvl5pPr>
                  <a:defRPr kumimoji="1" sz="2400">
                    <a:solidFill>
                      <a:schemeClr val="tx1"/>
                    </a:solidFill>
                    <a:latin typeface="News Gothic MT" charset="-128"/>
                    <a:ea typeface="ＭＳ Ｐゴシック" pitchFamily="50" charset="-128"/>
                  </a:defRPr>
                </a:lvl5pPr>
                <a:lvl6pPr marL="457200" fontAlgn="base">
                  <a:spcBef>
                    <a:spcPct val="0"/>
                  </a:spcBef>
                  <a:spcAft>
                    <a:spcPct val="0"/>
                  </a:spcAft>
                  <a:defRPr kumimoji="1" sz="2400">
                    <a:solidFill>
                      <a:schemeClr val="tx1"/>
                    </a:solidFill>
                    <a:latin typeface="News Gothic MT" charset="-128"/>
                    <a:ea typeface="ＭＳ Ｐゴシック" pitchFamily="50" charset="-128"/>
                  </a:defRPr>
                </a:lvl6pPr>
                <a:lvl7pPr marL="914400" fontAlgn="base">
                  <a:spcBef>
                    <a:spcPct val="0"/>
                  </a:spcBef>
                  <a:spcAft>
                    <a:spcPct val="0"/>
                  </a:spcAft>
                  <a:defRPr kumimoji="1" sz="2400">
                    <a:solidFill>
                      <a:schemeClr val="tx1"/>
                    </a:solidFill>
                    <a:latin typeface="News Gothic MT" charset="-128"/>
                    <a:ea typeface="ＭＳ Ｐゴシック" pitchFamily="50" charset="-128"/>
                  </a:defRPr>
                </a:lvl7pPr>
                <a:lvl8pPr marL="1371600" fontAlgn="base">
                  <a:spcBef>
                    <a:spcPct val="0"/>
                  </a:spcBef>
                  <a:spcAft>
                    <a:spcPct val="0"/>
                  </a:spcAft>
                  <a:defRPr kumimoji="1" sz="2400">
                    <a:solidFill>
                      <a:schemeClr val="tx1"/>
                    </a:solidFill>
                    <a:latin typeface="News Gothic MT" charset="-128"/>
                    <a:ea typeface="ＭＳ Ｐゴシック" pitchFamily="50" charset="-128"/>
                  </a:defRPr>
                </a:lvl8pPr>
                <a:lvl9pPr marL="1828800" fontAlgn="base">
                  <a:spcBef>
                    <a:spcPct val="0"/>
                  </a:spcBef>
                  <a:spcAft>
                    <a:spcPct val="0"/>
                  </a:spcAft>
                  <a:defRPr kumimoji="1" sz="2400">
                    <a:solidFill>
                      <a:schemeClr val="tx1"/>
                    </a:solidFill>
                    <a:latin typeface="News Gothic MT" charset="-128"/>
                    <a:ea typeface="ＭＳ Ｐゴシック"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Times New Roman" pitchFamily="18" charset="0"/>
                  <a:ea typeface="ＭＳ Ｐゴシック" pitchFamily="50" charset="-128"/>
                  <a:cs typeface="+mn-cs"/>
                </a:endParaRPr>
              </a:p>
            </p:txBody>
          </p:sp>
          <p:sp>
            <p:nvSpPr>
              <p:cNvPr id="22" name="フリーフォーム 21"/>
              <p:cNvSpPr/>
              <p:nvPr/>
            </p:nvSpPr>
            <p:spPr>
              <a:xfrm rot="10246777">
                <a:off x="4573924" y="3326274"/>
                <a:ext cx="967868" cy="573910"/>
              </a:xfrm>
              <a:custGeom>
                <a:avLst/>
                <a:gdLst>
                  <a:gd name="connsiteX0" fmla="*/ 210120 w 360367"/>
                  <a:gd name="connsiteY0" fmla="*/ 242156 h 277687"/>
                  <a:gd name="connsiteX1" fmla="*/ 258 w 360367"/>
                  <a:gd name="connsiteY1" fmla="*/ 137225 h 277687"/>
                  <a:gd name="connsiteX2" fmla="*/ 255091 w 360367"/>
                  <a:gd name="connsiteY2" fmla="*/ 2314 h 277687"/>
                  <a:gd name="connsiteX3" fmla="*/ 360022 w 360367"/>
                  <a:gd name="connsiteY3" fmla="*/ 257146 h 277687"/>
                  <a:gd name="connsiteX4" fmla="*/ 210120 w 360367"/>
                  <a:gd name="connsiteY4" fmla="*/ 242156 h 277687"/>
                  <a:gd name="connsiteX0" fmla="*/ 165216 w 363455"/>
                  <a:gd name="connsiteY0" fmla="*/ 367017 h 370547"/>
                  <a:gd name="connsiteX1" fmla="*/ 1320 w 363455"/>
                  <a:gd name="connsiteY1" fmla="*/ 137643 h 370547"/>
                  <a:gd name="connsiteX2" fmla="*/ 256153 w 363455"/>
                  <a:gd name="connsiteY2" fmla="*/ 2732 h 370547"/>
                  <a:gd name="connsiteX3" fmla="*/ 361084 w 363455"/>
                  <a:gd name="connsiteY3" fmla="*/ 257564 h 370547"/>
                  <a:gd name="connsiteX4" fmla="*/ 165216 w 363455"/>
                  <a:gd name="connsiteY4" fmla="*/ 367017 h 37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455" h="370547">
                    <a:moveTo>
                      <a:pt x="165216" y="367017"/>
                    </a:moveTo>
                    <a:cubicBezTo>
                      <a:pt x="105255" y="347030"/>
                      <a:pt x="-13836" y="198357"/>
                      <a:pt x="1320" y="137643"/>
                    </a:cubicBezTo>
                    <a:cubicBezTo>
                      <a:pt x="16476" y="76929"/>
                      <a:pt x="196192" y="-17255"/>
                      <a:pt x="256153" y="2732"/>
                    </a:cubicBezTo>
                    <a:cubicBezTo>
                      <a:pt x="316114" y="22719"/>
                      <a:pt x="376240" y="196850"/>
                      <a:pt x="361084" y="257564"/>
                    </a:cubicBezTo>
                    <a:cubicBezTo>
                      <a:pt x="345928" y="318278"/>
                      <a:pt x="225177" y="387004"/>
                      <a:pt x="165216" y="367017"/>
                    </a:cubicBezTo>
                    <a:close/>
                  </a:path>
                </a:pathLst>
              </a:custGeom>
            </p:spPr>
            <p:style>
              <a:lnRef idx="1">
                <a:schemeClr val="accent1"/>
              </a:lnRef>
              <a:fillRef idx="3">
                <a:schemeClr val="accent1"/>
              </a:fillRef>
              <a:effectRef idx="2">
                <a:schemeClr val="accent1"/>
              </a:effectRef>
              <a:fontRef idx="minor">
                <a:schemeClr val="lt1"/>
              </a:fontRef>
            </p:style>
            <p:txBody>
              <a:bodyPr anchor="ctr"/>
              <a:lstStyle>
                <a:lvl1pPr>
                  <a:defRPr kumimoji="1" sz="2400">
                    <a:solidFill>
                      <a:schemeClr val="tx1"/>
                    </a:solidFill>
                    <a:latin typeface="News Gothic MT" charset="-128"/>
                    <a:ea typeface="ＭＳ Ｐゴシック" pitchFamily="50" charset="-128"/>
                  </a:defRPr>
                </a:lvl1pPr>
                <a:lvl2pPr marL="37931725" indent="-37474525">
                  <a:defRPr kumimoji="1" sz="2400">
                    <a:solidFill>
                      <a:schemeClr val="tx1"/>
                    </a:solidFill>
                    <a:latin typeface="News Gothic MT" charset="-128"/>
                    <a:ea typeface="ＭＳ Ｐゴシック" pitchFamily="50" charset="-128"/>
                  </a:defRPr>
                </a:lvl2pPr>
                <a:lvl3pPr>
                  <a:defRPr kumimoji="1" sz="2400">
                    <a:solidFill>
                      <a:schemeClr val="tx1"/>
                    </a:solidFill>
                    <a:latin typeface="News Gothic MT" charset="-128"/>
                    <a:ea typeface="ＭＳ Ｐゴシック" pitchFamily="50" charset="-128"/>
                  </a:defRPr>
                </a:lvl3pPr>
                <a:lvl4pPr>
                  <a:defRPr kumimoji="1" sz="2400">
                    <a:solidFill>
                      <a:schemeClr val="tx1"/>
                    </a:solidFill>
                    <a:latin typeface="News Gothic MT" charset="-128"/>
                    <a:ea typeface="ＭＳ Ｐゴシック" pitchFamily="50" charset="-128"/>
                  </a:defRPr>
                </a:lvl4pPr>
                <a:lvl5pPr>
                  <a:defRPr kumimoji="1" sz="2400">
                    <a:solidFill>
                      <a:schemeClr val="tx1"/>
                    </a:solidFill>
                    <a:latin typeface="News Gothic MT" charset="-128"/>
                    <a:ea typeface="ＭＳ Ｐゴシック" pitchFamily="50" charset="-128"/>
                  </a:defRPr>
                </a:lvl5pPr>
                <a:lvl6pPr marL="457200" fontAlgn="base">
                  <a:spcBef>
                    <a:spcPct val="0"/>
                  </a:spcBef>
                  <a:spcAft>
                    <a:spcPct val="0"/>
                  </a:spcAft>
                  <a:defRPr kumimoji="1" sz="2400">
                    <a:solidFill>
                      <a:schemeClr val="tx1"/>
                    </a:solidFill>
                    <a:latin typeface="News Gothic MT" charset="-128"/>
                    <a:ea typeface="ＭＳ Ｐゴシック" pitchFamily="50" charset="-128"/>
                  </a:defRPr>
                </a:lvl6pPr>
                <a:lvl7pPr marL="914400" fontAlgn="base">
                  <a:spcBef>
                    <a:spcPct val="0"/>
                  </a:spcBef>
                  <a:spcAft>
                    <a:spcPct val="0"/>
                  </a:spcAft>
                  <a:defRPr kumimoji="1" sz="2400">
                    <a:solidFill>
                      <a:schemeClr val="tx1"/>
                    </a:solidFill>
                    <a:latin typeface="News Gothic MT" charset="-128"/>
                    <a:ea typeface="ＭＳ Ｐゴシック" pitchFamily="50" charset="-128"/>
                  </a:defRPr>
                </a:lvl7pPr>
                <a:lvl8pPr marL="1371600" fontAlgn="base">
                  <a:spcBef>
                    <a:spcPct val="0"/>
                  </a:spcBef>
                  <a:spcAft>
                    <a:spcPct val="0"/>
                  </a:spcAft>
                  <a:defRPr kumimoji="1" sz="2400">
                    <a:solidFill>
                      <a:schemeClr val="tx1"/>
                    </a:solidFill>
                    <a:latin typeface="News Gothic MT" charset="-128"/>
                    <a:ea typeface="ＭＳ Ｐゴシック" pitchFamily="50" charset="-128"/>
                  </a:defRPr>
                </a:lvl8pPr>
                <a:lvl9pPr marL="1828800" fontAlgn="base">
                  <a:spcBef>
                    <a:spcPct val="0"/>
                  </a:spcBef>
                  <a:spcAft>
                    <a:spcPct val="0"/>
                  </a:spcAft>
                  <a:defRPr kumimoji="1" sz="2400">
                    <a:solidFill>
                      <a:schemeClr val="tx1"/>
                    </a:solidFill>
                    <a:latin typeface="News Gothic MT" charset="-128"/>
                    <a:ea typeface="ＭＳ Ｐゴシック"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Times New Roman" pitchFamily="18" charset="0"/>
                  <a:ea typeface="ＭＳ Ｐゴシック" pitchFamily="50" charset="-128"/>
                  <a:cs typeface="+mn-cs"/>
                </a:endParaRPr>
              </a:p>
            </p:txBody>
          </p:sp>
        </p:grpSp>
        <p:sp>
          <p:nvSpPr>
            <p:cNvPr id="27" name="フリーフォーム 26"/>
            <p:cNvSpPr/>
            <p:nvPr/>
          </p:nvSpPr>
          <p:spPr>
            <a:xfrm rot="11353223" flipV="1">
              <a:off x="3557470" y="3782618"/>
              <a:ext cx="463695" cy="261347"/>
            </a:xfrm>
            <a:custGeom>
              <a:avLst/>
              <a:gdLst>
                <a:gd name="connsiteX0" fmla="*/ 210120 w 360367"/>
                <a:gd name="connsiteY0" fmla="*/ 242156 h 277687"/>
                <a:gd name="connsiteX1" fmla="*/ 258 w 360367"/>
                <a:gd name="connsiteY1" fmla="*/ 137225 h 277687"/>
                <a:gd name="connsiteX2" fmla="*/ 255091 w 360367"/>
                <a:gd name="connsiteY2" fmla="*/ 2314 h 277687"/>
                <a:gd name="connsiteX3" fmla="*/ 360022 w 360367"/>
                <a:gd name="connsiteY3" fmla="*/ 257146 h 277687"/>
                <a:gd name="connsiteX4" fmla="*/ 210120 w 360367"/>
                <a:gd name="connsiteY4" fmla="*/ 242156 h 27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367" h="277687">
                  <a:moveTo>
                    <a:pt x="210120" y="242156"/>
                  </a:moveTo>
                  <a:cubicBezTo>
                    <a:pt x="150159" y="222169"/>
                    <a:pt x="-7237" y="177199"/>
                    <a:pt x="258" y="137225"/>
                  </a:cubicBezTo>
                  <a:cubicBezTo>
                    <a:pt x="7753" y="97251"/>
                    <a:pt x="195130" y="-17673"/>
                    <a:pt x="255091" y="2314"/>
                  </a:cubicBezTo>
                  <a:cubicBezTo>
                    <a:pt x="315052" y="22301"/>
                    <a:pt x="365019" y="212176"/>
                    <a:pt x="360022" y="257146"/>
                  </a:cubicBezTo>
                  <a:cubicBezTo>
                    <a:pt x="355025" y="302116"/>
                    <a:pt x="270081" y="262143"/>
                    <a:pt x="210120" y="242156"/>
                  </a:cubicBezTo>
                  <a:close/>
                </a:path>
              </a:pathLst>
            </a:custGeom>
          </p:spPr>
          <p:style>
            <a:lnRef idx="1">
              <a:schemeClr val="accent1"/>
            </a:lnRef>
            <a:fillRef idx="3">
              <a:schemeClr val="accent1"/>
            </a:fillRef>
            <a:effectRef idx="2">
              <a:schemeClr val="accent1"/>
            </a:effectRef>
            <a:fontRef idx="minor">
              <a:schemeClr val="lt1"/>
            </a:fontRef>
          </p:style>
          <p:txBody>
            <a:bodyPr anchor="ctr"/>
            <a:lstStyle>
              <a:lvl1pPr>
                <a:defRPr kumimoji="1" sz="2400">
                  <a:solidFill>
                    <a:schemeClr val="tx1"/>
                  </a:solidFill>
                  <a:latin typeface="News Gothic MT" charset="-128"/>
                  <a:ea typeface="ＭＳ Ｐゴシック" pitchFamily="50" charset="-128"/>
                </a:defRPr>
              </a:lvl1pPr>
              <a:lvl2pPr marL="37931725" indent="-37474525">
                <a:defRPr kumimoji="1" sz="2400">
                  <a:solidFill>
                    <a:schemeClr val="tx1"/>
                  </a:solidFill>
                  <a:latin typeface="News Gothic MT" charset="-128"/>
                  <a:ea typeface="ＭＳ Ｐゴシック" pitchFamily="50" charset="-128"/>
                </a:defRPr>
              </a:lvl2pPr>
              <a:lvl3pPr>
                <a:defRPr kumimoji="1" sz="2400">
                  <a:solidFill>
                    <a:schemeClr val="tx1"/>
                  </a:solidFill>
                  <a:latin typeface="News Gothic MT" charset="-128"/>
                  <a:ea typeface="ＭＳ Ｐゴシック" pitchFamily="50" charset="-128"/>
                </a:defRPr>
              </a:lvl3pPr>
              <a:lvl4pPr>
                <a:defRPr kumimoji="1" sz="2400">
                  <a:solidFill>
                    <a:schemeClr val="tx1"/>
                  </a:solidFill>
                  <a:latin typeface="News Gothic MT" charset="-128"/>
                  <a:ea typeface="ＭＳ Ｐゴシック" pitchFamily="50" charset="-128"/>
                </a:defRPr>
              </a:lvl4pPr>
              <a:lvl5pPr>
                <a:defRPr kumimoji="1" sz="2400">
                  <a:solidFill>
                    <a:schemeClr val="tx1"/>
                  </a:solidFill>
                  <a:latin typeface="News Gothic MT" charset="-128"/>
                  <a:ea typeface="ＭＳ Ｐゴシック" pitchFamily="50" charset="-128"/>
                </a:defRPr>
              </a:lvl5pPr>
              <a:lvl6pPr marL="457200" fontAlgn="base">
                <a:spcBef>
                  <a:spcPct val="0"/>
                </a:spcBef>
                <a:spcAft>
                  <a:spcPct val="0"/>
                </a:spcAft>
                <a:defRPr kumimoji="1" sz="2400">
                  <a:solidFill>
                    <a:schemeClr val="tx1"/>
                  </a:solidFill>
                  <a:latin typeface="News Gothic MT" charset="-128"/>
                  <a:ea typeface="ＭＳ Ｐゴシック" pitchFamily="50" charset="-128"/>
                </a:defRPr>
              </a:lvl6pPr>
              <a:lvl7pPr marL="914400" fontAlgn="base">
                <a:spcBef>
                  <a:spcPct val="0"/>
                </a:spcBef>
                <a:spcAft>
                  <a:spcPct val="0"/>
                </a:spcAft>
                <a:defRPr kumimoji="1" sz="2400">
                  <a:solidFill>
                    <a:schemeClr val="tx1"/>
                  </a:solidFill>
                  <a:latin typeface="News Gothic MT" charset="-128"/>
                  <a:ea typeface="ＭＳ Ｐゴシック" pitchFamily="50" charset="-128"/>
                </a:defRPr>
              </a:lvl7pPr>
              <a:lvl8pPr marL="1371600" fontAlgn="base">
                <a:spcBef>
                  <a:spcPct val="0"/>
                </a:spcBef>
                <a:spcAft>
                  <a:spcPct val="0"/>
                </a:spcAft>
                <a:defRPr kumimoji="1" sz="2400">
                  <a:solidFill>
                    <a:schemeClr val="tx1"/>
                  </a:solidFill>
                  <a:latin typeface="News Gothic MT" charset="-128"/>
                  <a:ea typeface="ＭＳ Ｐゴシック" pitchFamily="50" charset="-128"/>
                </a:defRPr>
              </a:lvl8pPr>
              <a:lvl9pPr marL="1828800" fontAlgn="base">
                <a:spcBef>
                  <a:spcPct val="0"/>
                </a:spcBef>
                <a:spcAft>
                  <a:spcPct val="0"/>
                </a:spcAft>
                <a:defRPr kumimoji="1" sz="2400">
                  <a:solidFill>
                    <a:schemeClr val="tx1"/>
                  </a:solidFill>
                  <a:latin typeface="News Gothic MT" charset="-128"/>
                  <a:ea typeface="ＭＳ Ｐゴシック"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Times New Roman" pitchFamily="18" charset="0"/>
                <a:ea typeface="ＭＳ Ｐゴシック" pitchFamily="50" charset="-128"/>
                <a:cs typeface="+mn-cs"/>
              </a:endParaRPr>
            </a:p>
          </p:txBody>
        </p:sp>
        <p:sp>
          <p:nvSpPr>
            <p:cNvPr id="5135" name="フリーフォーム 27"/>
            <p:cNvSpPr>
              <a:spLocks/>
            </p:cNvSpPr>
            <p:nvPr/>
          </p:nvSpPr>
          <p:spPr bwMode="auto">
            <a:xfrm rot="11353223" flipV="1">
              <a:off x="3143250" y="3754438"/>
              <a:ext cx="306388" cy="265112"/>
            </a:xfrm>
            <a:custGeom>
              <a:avLst/>
              <a:gdLst>
                <a:gd name="T0" fmla="*/ 212 w 363455"/>
                <a:gd name="T1" fmla="*/ 1 h 370547"/>
                <a:gd name="T2" fmla="*/ 3 w 363455"/>
                <a:gd name="T3" fmla="*/ 1 h 370547"/>
                <a:gd name="T4" fmla="*/ 328 w 363455"/>
                <a:gd name="T5" fmla="*/ 1 h 370547"/>
                <a:gd name="T6" fmla="*/ 462 w 363455"/>
                <a:gd name="T7" fmla="*/ 1 h 370547"/>
                <a:gd name="T8" fmla="*/ 212 w 363455"/>
                <a:gd name="T9" fmla="*/ 1 h 370547"/>
                <a:gd name="T10" fmla="*/ 0 60000 65536"/>
                <a:gd name="T11" fmla="*/ 0 60000 65536"/>
                <a:gd name="T12" fmla="*/ 0 60000 65536"/>
                <a:gd name="T13" fmla="*/ 0 60000 65536"/>
                <a:gd name="T14" fmla="*/ 0 60000 65536"/>
                <a:gd name="T15" fmla="*/ 0 w 363455"/>
                <a:gd name="T16" fmla="*/ 0 h 370547"/>
                <a:gd name="T17" fmla="*/ 363455 w 363455"/>
                <a:gd name="T18" fmla="*/ 370547 h 370547"/>
              </a:gdLst>
              <a:ahLst/>
              <a:cxnLst>
                <a:cxn ang="T10">
                  <a:pos x="T0" y="T1"/>
                </a:cxn>
                <a:cxn ang="T11">
                  <a:pos x="T2" y="T3"/>
                </a:cxn>
                <a:cxn ang="T12">
                  <a:pos x="T4" y="T5"/>
                </a:cxn>
                <a:cxn ang="T13">
                  <a:pos x="T6" y="T7"/>
                </a:cxn>
                <a:cxn ang="T14">
                  <a:pos x="T8" y="T9"/>
                </a:cxn>
              </a:cxnLst>
              <a:rect l="T15" t="T16" r="T17" b="T18"/>
              <a:pathLst>
                <a:path w="363455" h="370547">
                  <a:moveTo>
                    <a:pt x="165216" y="367017"/>
                  </a:moveTo>
                  <a:cubicBezTo>
                    <a:pt x="105255" y="347030"/>
                    <a:pt x="-13836" y="198357"/>
                    <a:pt x="1320" y="137643"/>
                  </a:cubicBezTo>
                  <a:cubicBezTo>
                    <a:pt x="16476" y="76929"/>
                    <a:pt x="196192" y="-17255"/>
                    <a:pt x="256153" y="2732"/>
                  </a:cubicBezTo>
                  <a:cubicBezTo>
                    <a:pt x="316114" y="22719"/>
                    <a:pt x="376240" y="196850"/>
                    <a:pt x="361084" y="257564"/>
                  </a:cubicBezTo>
                  <a:cubicBezTo>
                    <a:pt x="345928" y="318278"/>
                    <a:pt x="225177" y="387004"/>
                    <a:pt x="165216" y="367017"/>
                  </a:cubicBezTo>
                  <a:close/>
                </a:path>
              </a:pathLst>
            </a:custGeom>
            <a:solidFill>
              <a:srgbClr val="5F8804"/>
            </a:solidFill>
            <a:ln w="12700">
              <a:solidFill>
                <a:srgbClr val="287A9E"/>
              </a:solidFill>
              <a:round/>
              <a:headEnd/>
              <a:tailEnd/>
            </a:ln>
            <a:effectLst>
              <a:outerShdw dist="25400" dir="5400000" sx="100999" sy="100999" rotWithShape="0">
                <a:srgbClr val="808080">
                  <a:alpha val="39998"/>
                </a:srgbClr>
              </a:outerShdw>
            </a:effectLst>
          </p:spPr>
          <p:txBody>
            <a:bodyPr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Times New Roman"/>
                <a:ea typeface="ＭＳ Ｐゴシック" panose="020B0600070205080204" pitchFamily="50" charset="-128"/>
                <a:cs typeface="+mn-cs"/>
              </a:endParaRPr>
            </a:p>
          </p:txBody>
        </p:sp>
        <p:sp>
          <p:nvSpPr>
            <p:cNvPr id="29" name="円/楕円 10"/>
            <p:cNvSpPr/>
            <p:nvPr/>
          </p:nvSpPr>
          <p:spPr>
            <a:xfrm flipV="1">
              <a:off x="2572153" y="3714879"/>
              <a:ext cx="655332" cy="517076"/>
            </a:xfrm>
            <a:custGeom>
              <a:avLst/>
              <a:gdLst>
                <a:gd name="connsiteX0" fmla="*/ 0 w 1326381"/>
                <a:gd name="connsiteY0" fmla="*/ 383368 h 766735"/>
                <a:gd name="connsiteX1" fmla="*/ 663191 w 1326381"/>
                <a:gd name="connsiteY1" fmla="*/ 0 h 766735"/>
                <a:gd name="connsiteX2" fmla="*/ 1326382 w 1326381"/>
                <a:gd name="connsiteY2" fmla="*/ 383368 h 766735"/>
                <a:gd name="connsiteX3" fmla="*/ 663191 w 1326381"/>
                <a:gd name="connsiteY3" fmla="*/ 766736 h 766735"/>
                <a:gd name="connsiteX4" fmla="*/ 0 w 1326381"/>
                <a:gd name="connsiteY4" fmla="*/ 383368 h 766735"/>
                <a:gd name="connsiteX0" fmla="*/ 29869 w 1356251"/>
                <a:gd name="connsiteY0" fmla="*/ 467560 h 850928"/>
                <a:gd name="connsiteX1" fmla="*/ 172616 w 1356251"/>
                <a:gd name="connsiteY1" fmla="*/ 30714 h 850928"/>
                <a:gd name="connsiteX2" fmla="*/ 693060 w 1356251"/>
                <a:gd name="connsiteY2" fmla="*/ 84192 h 850928"/>
                <a:gd name="connsiteX3" fmla="*/ 1356251 w 1356251"/>
                <a:gd name="connsiteY3" fmla="*/ 467560 h 850928"/>
                <a:gd name="connsiteX4" fmla="*/ 693060 w 1356251"/>
                <a:gd name="connsiteY4" fmla="*/ 850928 h 850928"/>
                <a:gd name="connsiteX5" fmla="*/ 29869 w 1356251"/>
                <a:gd name="connsiteY5" fmla="*/ 467560 h 85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251" h="850928">
                  <a:moveTo>
                    <a:pt x="29869" y="467560"/>
                  </a:moveTo>
                  <a:cubicBezTo>
                    <a:pt x="-56872" y="330858"/>
                    <a:pt x="62084" y="94609"/>
                    <a:pt x="172616" y="30714"/>
                  </a:cubicBezTo>
                  <a:cubicBezTo>
                    <a:pt x="283148" y="-33181"/>
                    <a:pt x="495788" y="11384"/>
                    <a:pt x="693060" y="84192"/>
                  </a:cubicBezTo>
                  <a:cubicBezTo>
                    <a:pt x="890332" y="157000"/>
                    <a:pt x="1356251" y="255832"/>
                    <a:pt x="1356251" y="467560"/>
                  </a:cubicBezTo>
                  <a:cubicBezTo>
                    <a:pt x="1356251" y="679288"/>
                    <a:pt x="1059330" y="850928"/>
                    <a:pt x="693060" y="850928"/>
                  </a:cubicBezTo>
                  <a:cubicBezTo>
                    <a:pt x="326790" y="850928"/>
                    <a:pt x="116610" y="604262"/>
                    <a:pt x="29869" y="467560"/>
                  </a:cubicBezTo>
                  <a:close/>
                </a:path>
              </a:pathLst>
            </a:cu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lvl1pPr>
                <a:defRPr kumimoji="1" sz="2400">
                  <a:solidFill>
                    <a:schemeClr val="tx1"/>
                  </a:solidFill>
                  <a:latin typeface="News Gothic MT" charset="-128"/>
                  <a:ea typeface="ＭＳ Ｐゴシック" pitchFamily="50" charset="-128"/>
                </a:defRPr>
              </a:lvl1pPr>
              <a:lvl2pPr marL="37931725" indent="-37474525">
                <a:defRPr kumimoji="1" sz="2400">
                  <a:solidFill>
                    <a:schemeClr val="tx1"/>
                  </a:solidFill>
                  <a:latin typeface="News Gothic MT" charset="-128"/>
                  <a:ea typeface="ＭＳ Ｐゴシック" pitchFamily="50" charset="-128"/>
                </a:defRPr>
              </a:lvl2pPr>
              <a:lvl3pPr>
                <a:defRPr kumimoji="1" sz="2400">
                  <a:solidFill>
                    <a:schemeClr val="tx1"/>
                  </a:solidFill>
                  <a:latin typeface="News Gothic MT" charset="-128"/>
                  <a:ea typeface="ＭＳ Ｐゴシック" pitchFamily="50" charset="-128"/>
                </a:defRPr>
              </a:lvl3pPr>
              <a:lvl4pPr>
                <a:defRPr kumimoji="1" sz="2400">
                  <a:solidFill>
                    <a:schemeClr val="tx1"/>
                  </a:solidFill>
                  <a:latin typeface="News Gothic MT" charset="-128"/>
                  <a:ea typeface="ＭＳ Ｐゴシック" pitchFamily="50" charset="-128"/>
                </a:defRPr>
              </a:lvl4pPr>
              <a:lvl5pPr>
                <a:defRPr kumimoji="1" sz="2400">
                  <a:solidFill>
                    <a:schemeClr val="tx1"/>
                  </a:solidFill>
                  <a:latin typeface="News Gothic MT" charset="-128"/>
                  <a:ea typeface="ＭＳ Ｐゴシック" pitchFamily="50" charset="-128"/>
                </a:defRPr>
              </a:lvl5pPr>
              <a:lvl6pPr marL="457200" fontAlgn="base">
                <a:spcBef>
                  <a:spcPct val="0"/>
                </a:spcBef>
                <a:spcAft>
                  <a:spcPct val="0"/>
                </a:spcAft>
                <a:defRPr kumimoji="1" sz="2400">
                  <a:solidFill>
                    <a:schemeClr val="tx1"/>
                  </a:solidFill>
                  <a:latin typeface="News Gothic MT" charset="-128"/>
                  <a:ea typeface="ＭＳ Ｐゴシック" pitchFamily="50" charset="-128"/>
                </a:defRPr>
              </a:lvl6pPr>
              <a:lvl7pPr marL="914400" fontAlgn="base">
                <a:spcBef>
                  <a:spcPct val="0"/>
                </a:spcBef>
                <a:spcAft>
                  <a:spcPct val="0"/>
                </a:spcAft>
                <a:defRPr kumimoji="1" sz="2400">
                  <a:solidFill>
                    <a:schemeClr val="tx1"/>
                  </a:solidFill>
                  <a:latin typeface="News Gothic MT" charset="-128"/>
                  <a:ea typeface="ＭＳ Ｐゴシック" pitchFamily="50" charset="-128"/>
                </a:defRPr>
              </a:lvl7pPr>
              <a:lvl8pPr marL="1371600" fontAlgn="base">
                <a:spcBef>
                  <a:spcPct val="0"/>
                </a:spcBef>
                <a:spcAft>
                  <a:spcPct val="0"/>
                </a:spcAft>
                <a:defRPr kumimoji="1" sz="2400">
                  <a:solidFill>
                    <a:schemeClr val="tx1"/>
                  </a:solidFill>
                  <a:latin typeface="News Gothic MT" charset="-128"/>
                  <a:ea typeface="ＭＳ Ｐゴシック" pitchFamily="50" charset="-128"/>
                </a:defRPr>
              </a:lvl8pPr>
              <a:lvl9pPr marL="1828800" fontAlgn="base">
                <a:spcBef>
                  <a:spcPct val="0"/>
                </a:spcBef>
                <a:spcAft>
                  <a:spcPct val="0"/>
                </a:spcAft>
                <a:defRPr kumimoji="1" sz="2400">
                  <a:solidFill>
                    <a:schemeClr val="tx1"/>
                  </a:solidFill>
                  <a:latin typeface="News Gothic MT" charset="-128"/>
                  <a:ea typeface="ＭＳ Ｐゴシック"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Times New Roman" pitchFamily="18" charset="0"/>
                <a:ea typeface="ＭＳ Ｐゴシック" pitchFamily="50" charset="-128"/>
                <a:cs typeface="+mn-cs"/>
              </a:endParaRPr>
            </a:p>
          </p:txBody>
        </p:sp>
        <p:sp>
          <p:nvSpPr>
            <p:cNvPr id="30" name="フリーフォーム 29"/>
            <p:cNvSpPr/>
            <p:nvPr/>
          </p:nvSpPr>
          <p:spPr>
            <a:xfrm flipV="1">
              <a:off x="3073216" y="3686198"/>
              <a:ext cx="174127" cy="168740"/>
            </a:xfrm>
            <a:custGeom>
              <a:avLst/>
              <a:gdLst>
                <a:gd name="connsiteX0" fmla="*/ 210120 w 360367"/>
                <a:gd name="connsiteY0" fmla="*/ 242156 h 277687"/>
                <a:gd name="connsiteX1" fmla="*/ 258 w 360367"/>
                <a:gd name="connsiteY1" fmla="*/ 137225 h 277687"/>
                <a:gd name="connsiteX2" fmla="*/ 255091 w 360367"/>
                <a:gd name="connsiteY2" fmla="*/ 2314 h 277687"/>
                <a:gd name="connsiteX3" fmla="*/ 360022 w 360367"/>
                <a:gd name="connsiteY3" fmla="*/ 257146 h 277687"/>
                <a:gd name="connsiteX4" fmla="*/ 210120 w 360367"/>
                <a:gd name="connsiteY4" fmla="*/ 242156 h 27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367" h="277687">
                  <a:moveTo>
                    <a:pt x="210120" y="242156"/>
                  </a:moveTo>
                  <a:cubicBezTo>
                    <a:pt x="150159" y="222169"/>
                    <a:pt x="-7237" y="177199"/>
                    <a:pt x="258" y="137225"/>
                  </a:cubicBezTo>
                  <a:cubicBezTo>
                    <a:pt x="7753" y="97251"/>
                    <a:pt x="195130" y="-17673"/>
                    <a:pt x="255091" y="2314"/>
                  </a:cubicBezTo>
                  <a:cubicBezTo>
                    <a:pt x="315052" y="22301"/>
                    <a:pt x="365019" y="212176"/>
                    <a:pt x="360022" y="257146"/>
                  </a:cubicBezTo>
                  <a:cubicBezTo>
                    <a:pt x="355025" y="302116"/>
                    <a:pt x="270081" y="262143"/>
                    <a:pt x="210120" y="242156"/>
                  </a:cubicBezTo>
                  <a:close/>
                </a:path>
              </a:pathLst>
            </a:custGeom>
          </p:spPr>
          <p:style>
            <a:lnRef idx="1">
              <a:schemeClr val="accent1"/>
            </a:lnRef>
            <a:fillRef idx="3">
              <a:schemeClr val="accent1"/>
            </a:fillRef>
            <a:effectRef idx="2">
              <a:schemeClr val="accent1"/>
            </a:effectRef>
            <a:fontRef idx="minor">
              <a:schemeClr val="lt1"/>
            </a:fontRef>
          </p:style>
          <p:txBody>
            <a:bodyPr anchor="ctr"/>
            <a:lstStyle>
              <a:lvl1pPr>
                <a:defRPr kumimoji="1" sz="2400">
                  <a:solidFill>
                    <a:schemeClr val="tx1"/>
                  </a:solidFill>
                  <a:latin typeface="News Gothic MT" charset="-128"/>
                  <a:ea typeface="ＭＳ Ｐゴシック" pitchFamily="50" charset="-128"/>
                </a:defRPr>
              </a:lvl1pPr>
              <a:lvl2pPr marL="37931725" indent="-37474525">
                <a:defRPr kumimoji="1" sz="2400">
                  <a:solidFill>
                    <a:schemeClr val="tx1"/>
                  </a:solidFill>
                  <a:latin typeface="News Gothic MT" charset="-128"/>
                  <a:ea typeface="ＭＳ Ｐゴシック" pitchFamily="50" charset="-128"/>
                </a:defRPr>
              </a:lvl2pPr>
              <a:lvl3pPr>
                <a:defRPr kumimoji="1" sz="2400">
                  <a:solidFill>
                    <a:schemeClr val="tx1"/>
                  </a:solidFill>
                  <a:latin typeface="News Gothic MT" charset="-128"/>
                  <a:ea typeface="ＭＳ Ｐゴシック" pitchFamily="50" charset="-128"/>
                </a:defRPr>
              </a:lvl3pPr>
              <a:lvl4pPr>
                <a:defRPr kumimoji="1" sz="2400">
                  <a:solidFill>
                    <a:schemeClr val="tx1"/>
                  </a:solidFill>
                  <a:latin typeface="News Gothic MT" charset="-128"/>
                  <a:ea typeface="ＭＳ Ｐゴシック" pitchFamily="50" charset="-128"/>
                </a:defRPr>
              </a:lvl4pPr>
              <a:lvl5pPr>
                <a:defRPr kumimoji="1" sz="2400">
                  <a:solidFill>
                    <a:schemeClr val="tx1"/>
                  </a:solidFill>
                  <a:latin typeface="News Gothic MT" charset="-128"/>
                  <a:ea typeface="ＭＳ Ｐゴシック" pitchFamily="50" charset="-128"/>
                </a:defRPr>
              </a:lvl5pPr>
              <a:lvl6pPr marL="457200" fontAlgn="base">
                <a:spcBef>
                  <a:spcPct val="0"/>
                </a:spcBef>
                <a:spcAft>
                  <a:spcPct val="0"/>
                </a:spcAft>
                <a:defRPr kumimoji="1" sz="2400">
                  <a:solidFill>
                    <a:schemeClr val="tx1"/>
                  </a:solidFill>
                  <a:latin typeface="News Gothic MT" charset="-128"/>
                  <a:ea typeface="ＭＳ Ｐゴシック" pitchFamily="50" charset="-128"/>
                </a:defRPr>
              </a:lvl6pPr>
              <a:lvl7pPr marL="914400" fontAlgn="base">
                <a:spcBef>
                  <a:spcPct val="0"/>
                </a:spcBef>
                <a:spcAft>
                  <a:spcPct val="0"/>
                </a:spcAft>
                <a:defRPr kumimoji="1" sz="2400">
                  <a:solidFill>
                    <a:schemeClr val="tx1"/>
                  </a:solidFill>
                  <a:latin typeface="News Gothic MT" charset="-128"/>
                  <a:ea typeface="ＭＳ Ｐゴシック" pitchFamily="50" charset="-128"/>
                </a:defRPr>
              </a:lvl7pPr>
              <a:lvl8pPr marL="1371600" fontAlgn="base">
                <a:spcBef>
                  <a:spcPct val="0"/>
                </a:spcBef>
                <a:spcAft>
                  <a:spcPct val="0"/>
                </a:spcAft>
                <a:defRPr kumimoji="1" sz="2400">
                  <a:solidFill>
                    <a:schemeClr val="tx1"/>
                  </a:solidFill>
                  <a:latin typeface="News Gothic MT" charset="-128"/>
                  <a:ea typeface="ＭＳ Ｐゴシック" pitchFamily="50" charset="-128"/>
                </a:defRPr>
              </a:lvl8pPr>
              <a:lvl9pPr marL="1828800" fontAlgn="base">
                <a:spcBef>
                  <a:spcPct val="0"/>
                </a:spcBef>
                <a:spcAft>
                  <a:spcPct val="0"/>
                </a:spcAft>
                <a:defRPr kumimoji="1" sz="2400">
                  <a:solidFill>
                    <a:schemeClr val="tx1"/>
                  </a:solidFill>
                  <a:latin typeface="News Gothic MT" charset="-128"/>
                  <a:ea typeface="ＭＳ Ｐゴシック"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Times New Roman" pitchFamily="18" charset="0"/>
                <a:ea typeface="ＭＳ Ｐゴシック" pitchFamily="50" charset="-128"/>
                <a:cs typeface="+mn-cs"/>
              </a:endParaRPr>
            </a:p>
          </p:txBody>
        </p:sp>
        <p:sp>
          <p:nvSpPr>
            <p:cNvPr id="31" name="フリーフォーム 30"/>
            <p:cNvSpPr/>
            <p:nvPr/>
          </p:nvSpPr>
          <p:spPr>
            <a:xfrm rot="11353223" flipV="1">
              <a:off x="3265285" y="3816401"/>
              <a:ext cx="463695" cy="261347"/>
            </a:xfrm>
            <a:custGeom>
              <a:avLst/>
              <a:gdLst>
                <a:gd name="connsiteX0" fmla="*/ 210120 w 360367"/>
                <a:gd name="connsiteY0" fmla="*/ 242156 h 277687"/>
                <a:gd name="connsiteX1" fmla="*/ 258 w 360367"/>
                <a:gd name="connsiteY1" fmla="*/ 137225 h 277687"/>
                <a:gd name="connsiteX2" fmla="*/ 255091 w 360367"/>
                <a:gd name="connsiteY2" fmla="*/ 2314 h 277687"/>
                <a:gd name="connsiteX3" fmla="*/ 360022 w 360367"/>
                <a:gd name="connsiteY3" fmla="*/ 257146 h 277687"/>
                <a:gd name="connsiteX4" fmla="*/ 210120 w 360367"/>
                <a:gd name="connsiteY4" fmla="*/ 242156 h 27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367" h="277687">
                  <a:moveTo>
                    <a:pt x="210120" y="242156"/>
                  </a:moveTo>
                  <a:cubicBezTo>
                    <a:pt x="150159" y="222169"/>
                    <a:pt x="-7237" y="177199"/>
                    <a:pt x="258" y="137225"/>
                  </a:cubicBezTo>
                  <a:cubicBezTo>
                    <a:pt x="7753" y="97251"/>
                    <a:pt x="195130" y="-17673"/>
                    <a:pt x="255091" y="2314"/>
                  </a:cubicBezTo>
                  <a:cubicBezTo>
                    <a:pt x="315052" y="22301"/>
                    <a:pt x="365019" y="212176"/>
                    <a:pt x="360022" y="257146"/>
                  </a:cubicBezTo>
                  <a:cubicBezTo>
                    <a:pt x="355025" y="302116"/>
                    <a:pt x="270081" y="262143"/>
                    <a:pt x="210120" y="242156"/>
                  </a:cubicBezTo>
                  <a:close/>
                </a:path>
              </a:pathLst>
            </a:custGeom>
          </p:spPr>
          <p:style>
            <a:lnRef idx="1">
              <a:schemeClr val="accent1"/>
            </a:lnRef>
            <a:fillRef idx="3">
              <a:schemeClr val="accent1"/>
            </a:fillRef>
            <a:effectRef idx="2">
              <a:schemeClr val="accent1"/>
            </a:effectRef>
            <a:fontRef idx="minor">
              <a:schemeClr val="lt1"/>
            </a:fontRef>
          </p:style>
          <p:txBody>
            <a:bodyPr anchor="ctr"/>
            <a:lstStyle>
              <a:lvl1pPr>
                <a:defRPr kumimoji="1" sz="2400">
                  <a:solidFill>
                    <a:schemeClr val="tx1"/>
                  </a:solidFill>
                  <a:latin typeface="News Gothic MT" charset="-128"/>
                  <a:ea typeface="ＭＳ Ｐゴシック" pitchFamily="50" charset="-128"/>
                </a:defRPr>
              </a:lvl1pPr>
              <a:lvl2pPr marL="37931725" indent="-37474525">
                <a:defRPr kumimoji="1" sz="2400">
                  <a:solidFill>
                    <a:schemeClr val="tx1"/>
                  </a:solidFill>
                  <a:latin typeface="News Gothic MT" charset="-128"/>
                  <a:ea typeface="ＭＳ Ｐゴシック" pitchFamily="50" charset="-128"/>
                </a:defRPr>
              </a:lvl2pPr>
              <a:lvl3pPr>
                <a:defRPr kumimoji="1" sz="2400">
                  <a:solidFill>
                    <a:schemeClr val="tx1"/>
                  </a:solidFill>
                  <a:latin typeface="News Gothic MT" charset="-128"/>
                  <a:ea typeface="ＭＳ Ｐゴシック" pitchFamily="50" charset="-128"/>
                </a:defRPr>
              </a:lvl3pPr>
              <a:lvl4pPr>
                <a:defRPr kumimoji="1" sz="2400">
                  <a:solidFill>
                    <a:schemeClr val="tx1"/>
                  </a:solidFill>
                  <a:latin typeface="News Gothic MT" charset="-128"/>
                  <a:ea typeface="ＭＳ Ｐゴシック" pitchFamily="50" charset="-128"/>
                </a:defRPr>
              </a:lvl4pPr>
              <a:lvl5pPr>
                <a:defRPr kumimoji="1" sz="2400">
                  <a:solidFill>
                    <a:schemeClr val="tx1"/>
                  </a:solidFill>
                  <a:latin typeface="News Gothic MT" charset="-128"/>
                  <a:ea typeface="ＭＳ Ｐゴシック" pitchFamily="50" charset="-128"/>
                </a:defRPr>
              </a:lvl5pPr>
              <a:lvl6pPr marL="457200" fontAlgn="base">
                <a:spcBef>
                  <a:spcPct val="0"/>
                </a:spcBef>
                <a:spcAft>
                  <a:spcPct val="0"/>
                </a:spcAft>
                <a:defRPr kumimoji="1" sz="2400">
                  <a:solidFill>
                    <a:schemeClr val="tx1"/>
                  </a:solidFill>
                  <a:latin typeface="News Gothic MT" charset="-128"/>
                  <a:ea typeface="ＭＳ Ｐゴシック" pitchFamily="50" charset="-128"/>
                </a:defRPr>
              </a:lvl6pPr>
              <a:lvl7pPr marL="914400" fontAlgn="base">
                <a:spcBef>
                  <a:spcPct val="0"/>
                </a:spcBef>
                <a:spcAft>
                  <a:spcPct val="0"/>
                </a:spcAft>
                <a:defRPr kumimoji="1" sz="2400">
                  <a:solidFill>
                    <a:schemeClr val="tx1"/>
                  </a:solidFill>
                  <a:latin typeface="News Gothic MT" charset="-128"/>
                  <a:ea typeface="ＭＳ Ｐゴシック" pitchFamily="50" charset="-128"/>
                </a:defRPr>
              </a:lvl7pPr>
              <a:lvl8pPr marL="1371600" fontAlgn="base">
                <a:spcBef>
                  <a:spcPct val="0"/>
                </a:spcBef>
                <a:spcAft>
                  <a:spcPct val="0"/>
                </a:spcAft>
                <a:defRPr kumimoji="1" sz="2400">
                  <a:solidFill>
                    <a:schemeClr val="tx1"/>
                  </a:solidFill>
                  <a:latin typeface="News Gothic MT" charset="-128"/>
                  <a:ea typeface="ＭＳ Ｐゴシック" pitchFamily="50" charset="-128"/>
                </a:defRPr>
              </a:lvl8pPr>
              <a:lvl9pPr marL="1828800" fontAlgn="base">
                <a:spcBef>
                  <a:spcPct val="0"/>
                </a:spcBef>
                <a:spcAft>
                  <a:spcPct val="0"/>
                </a:spcAft>
                <a:defRPr kumimoji="1" sz="2400">
                  <a:solidFill>
                    <a:schemeClr val="tx1"/>
                  </a:solidFill>
                  <a:latin typeface="News Gothic MT" charset="-128"/>
                  <a:ea typeface="ＭＳ Ｐゴシック"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Times New Roman" pitchFamily="18" charset="0"/>
                <a:ea typeface="ＭＳ Ｐゴシック" pitchFamily="50" charset="-128"/>
                <a:cs typeface="+mn-cs"/>
              </a:endParaRPr>
            </a:p>
          </p:txBody>
        </p:sp>
        <p:sp>
          <p:nvSpPr>
            <p:cNvPr id="32" name="円/楕円 17"/>
            <p:cNvSpPr/>
            <p:nvPr/>
          </p:nvSpPr>
          <p:spPr>
            <a:xfrm flipV="1">
              <a:off x="3859226" y="3686198"/>
              <a:ext cx="845044" cy="647216"/>
            </a:xfrm>
            <a:custGeom>
              <a:avLst/>
              <a:gdLst>
                <a:gd name="connsiteX0" fmla="*/ 0 w 1712593"/>
                <a:gd name="connsiteY0" fmla="*/ 513971 h 1027942"/>
                <a:gd name="connsiteX1" fmla="*/ 856297 w 1712593"/>
                <a:gd name="connsiteY1" fmla="*/ 0 h 1027942"/>
                <a:gd name="connsiteX2" fmla="*/ 1712594 w 1712593"/>
                <a:gd name="connsiteY2" fmla="*/ 513971 h 1027942"/>
                <a:gd name="connsiteX3" fmla="*/ 856297 w 1712593"/>
                <a:gd name="connsiteY3" fmla="*/ 1027942 h 1027942"/>
                <a:gd name="connsiteX4" fmla="*/ 0 w 1712593"/>
                <a:gd name="connsiteY4" fmla="*/ 513971 h 1027942"/>
                <a:gd name="connsiteX0" fmla="*/ 0 w 1748871"/>
                <a:gd name="connsiteY0" fmla="*/ 551121 h 1065092"/>
                <a:gd name="connsiteX1" fmla="*/ 856297 w 1748871"/>
                <a:gd name="connsiteY1" fmla="*/ 37150 h 1065092"/>
                <a:gd name="connsiteX2" fmla="*/ 1546278 w 1748871"/>
                <a:gd name="connsiteY2" fmla="*/ 97109 h 1065092"/>
                <a:gd name="connsiteX3" fmla="*/ 1712594 w 1748871"/>
                <a:gd name="connsiteY3" fmla="*/ 551121 h 1065092"/>
                <a:gd name="connsiteX4" fmla="*/ 856297 w 1748871"/>
                <a:gd name="connsiteY4" fmla="*/ 1065092 h 1065092"/>
                <a:gd name="connsiteX5" fmla="*/ 0 w 1748871"/>
                <a:gd name="connsiteY5" fmla="*/ 551121 h 106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8871" h="1065092">
                  <a:moveTo>
                    <a:pt x="0" y="551121"/>
                  </a:moveTo>
                  <a:cubicBezTo>
                    <a:pt x="0" y="267263"/>
                    <a:pt x="598584" y="112819"/>
                    <a:pt x="856297" y="37150"/>
                  </a:cubicBezTo>
                  <a:cubicBezTo>
                    <a:pt x="1114010" y="-38519"/>
                    <a:pt x="1403562" y="11447"/>
                    <a:pt x="1546278" y="97109"/>
                  </a:cubicBezTo>
                  <a:cubicBezTo>
                    <a:pt x="1688994" y="182771"/>
                    <a:pt x="1812601" y="404781"/>
                    <a:pt x="1712594" y="551121"/>
                  </a:cubicBezTo>
                  <a:cubicBezTo>
                    <a:pt x="1612587" y="697461"/>
                    <a:pt x="1329217" y="1065092"/>
                    <a:pt x="856297" y="1065092"/>
                  </a:cubicBezTo>
                  <a:cubicBezTo>
                    <a:pt x="383377" y="1065092"/>
                    <a:pt x="0" y="834979"/>
                    <a:pt x="0" y="551121"/>
                  </a:cubicBezTo>
                  <a:close/>
                </a:path>
              </a:pathLst>
            </a:cu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lvl1pPr>
                <a:defRPr kumimoji="1" sz="2400">
                  <a:solidFill>
                    <a:schemeClr val="tx1"/>
                  </a:solidFill>
                  <a:latin typeface="News Gothic MT" charset="-128"/>
                  <a:ea typeface="ＭＳ Ｐゴシック" pitchFamily="50" charset="-128"/>
                </a:defRPr>
              </a:lvl1pPr>
              <a:lvl2pPr marL="37931725" indent="-37474525">
                <a:defRPr kumimoji="1" sz="2400">
                  <a:solidFill>
                    <a:schemeClr val="tx1"/>
                  </a:solidFill>
                  <a:latin typeface="News Gothic MT" charset="-128"/>
                  <a:ea typeface="ＭＳ Ｐゴシック" pitchFamily="50" charset="-128"/>
                </a:defRPr>
              </a:lvl2pPr>
              <a:lvl3pPr>
                <a:defRPr kumimoji="1" sz="2400">
                  <a:solidFill>
                    <a:schemeClr val="tx1"/>
                  </a:solidFill>
                  <a:latin typeface="News Gothic MT" charset="-128"/>
                  <a:ea typeface="ＭＳ Ｐゴシック" pitchFamily="50" charset="-128"/>
                </a:defRPr>
              </a:lvl3pPr>
              <a:lvl4pPr>
                <a:defRPr kumimoji="1" sz="2400">
                  <a:solidFill>
                    <a:schemeClr val="tx1"/>
                  </a:solidFill>
                  <a:latin typeface="News Gothic MT" charset="-128"/>
                  <a:ea typeface="ＭＳ Ｐゴシック" pitchFamily="50" charset="-128"/>
                </a:defRPr>
              </a:lvl4pPr>
              <a:lvl5pPr>
                <a:defRPr kumimoji="1" sz="2400">
                  <a:solidFill>
                    <a:schemeClr val="tx1"/>
                  </a:solidFill>
                  <a:latin typeface="News Gothic MT" charset="-128"/>
                  <a:ea typeface="ＭＳ Ｐゴシック" pitchFamily="50" charset="-128"/>
                </a:defRPr>
              </a:lvl5pPr>
              <a:lvl6pPr marL="457200" fontAlgn="base">
                <a:spcBef>
                  <a:spcPct val="0"/>
                </a:spcBef>
                <a:spcAft>
                  <a:spcPct val="0"/>
                </a:spcAft>
                <a:defRPr kumimoji="1" sz="2400">
                  <a:solidFill>
                    <a:schemeClr val="tx1"/>
                  </a:solidFill>
                  <a:latin typeface="News Gothic MT" charset="-128"/>
                  <a:ea typeface="ＭＳ Ｐゴシック" pitchFamily="50" charset="-128"/>
                </a:defRPr>
              </a:lvl6pPr>
              <a:lvl7pPr marL="914400" fontAlgn="base">
                <a:spcBef>
                  <a:spcPct val="0"/>
                </a:spcBef>
                <a:spcAft>
                  <a:spcPct val="0"/>
                </a:spcAft>
                <a:defRPr kumimoji="1" sz="2400">
                  <a:solidFill>
                    <a:schemeClr val="tx1"/>
                  </a:solidFill>
                  <a:latin typeface="News Gothic MT" charset="-128"/>
                  <a:ea typeface="ＭＳ Ｐゴシック" pitchFamily="50" charset="-128"/>
                </a:defRPr>
              </a:lvl7pPr>
              <a:lvl8pPr marL="1371600" fontAlgn="base">
                <a:spcBef>
                  <a:spcPct val="0"/>
                </a:spcBef>
                <a:spcAft>
                  <a:spcPct val="0"/>
                </a:spcAft>
                <a:defRPr kumimoji="1" sz="2400">
                  <a:solidFill>
                    <a:schemeClr val="tx1"/>
                  </a:solidFill>
                  <a:latin typeface="News Gothic MT" charset="-128"/>
                  <a:ea typeface="ＭＳ Ｐゴシック" pitchFamily="50" charset="-128"/>
                </a:defRPr>
              </a:lvl8pPr>
              <a:lvl9pPr marL="1828800" fontAlgn="base">
                <a:spcBef>
                  <a:spcPct val="0"/>
                </a:spcBef>
                <a:spcAft>
                  <a:spcPct val="0"/>
                </a:spcAft>
                <a:defRPr kumimoji="1" sz="2400">
                  <a:solidFill>
                    <a:schemeClr val="tx1"/>
                  </a:solidFill>
                  <a:latin typeface="News Gothic MT" charset="-128"/>
                  <a:ea typeface="ＭＳ Ｐゴシック"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Times New Roman" pitchFamily="18" charset="0"/>
                <a:ea typeface="ＭＳ Ｐゴシック" pitchFamily="50" charset="-128"/>
                <a:cs typeface="+mn-cs"/>
              </a:endParaRPr>
            </a:p>
          </p:txBody>
        </p:sp>
        <p:sp>
          <p:nvSpPr>
            <p:cNvPr id="33" name="フリーフォーム 32"/>
            <p:cNvSpPr/>
            <p:nvPr/>
          </p:nvSpPr>
          <p:spPr>
            <a:xfrm rot="11353223" flipV="1">
              <a:off x="2381655" y="3470980"/>
              <a:ext cx="467668" cy="348743"/>
            </a:xfrm>
            <a:custGeom>
              <a:avLst/>
              <a:gdLst>
                <a:gd name="connsiteX0" fmla="*/ 210120 w 360367"/>
                <a:gd name="connsiteY0" fmla="*/ 242156 h 277687"/>
                <a:gd name="connsiteX1" fmla="*/ 258 w 360367"/>
                <a:gd name="connsiteY1" fmla="*/ 137225 h 277687"/>
                <a:gd name="connsiteX2" fmla="*/ 255091 w 360367"/>
                <a:gd name="connsiteY2" fmla="*/ 2314 h 277687"/>
                <a:gd name="connsiteX3" fmla="*/ 360022 w 360367"/>
                <a:gd name="connsiteY3" fmla="*/ 257146 h 277687"/>
                <a:gd name="connsiteX4" fmla="*/ 210120 w 360367"/>
                <a:gd name="connsiteY4" fmla="*/ 242156 h 277687"/>
                <a:gd name="connsiteX0" fmla="*/ 165216 w 363455"/>
                <a:gd name="connsiteY0" fmla="*/ 367017 h 370547"/>
                <a:gd name="connsiteX1" fmla="*/ 1320 w 363455"/>
                <a:gd name="connsiteY1" fmla="*/ 137643 h 370547"/>
                <a:gd name="connsiteX2" fmla="*/ 256153 w 363455"/>
                <a:gd name="connsiteY2" fmla="*/ 2732 h 370547"/>
                <a:gd name="connsiteX3" fmla="*/ 361084 w 363455"/>
                <a:gd name="connsiteY3" fmla="*/ 257564 h 370547"/>
                <a:gd name="connsiteX4" fmla="*/ 165216 w 363455"/>
                <a:gd name="connsiteY4" fmla="*/ 367017 h 37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455" h="370547">
                  <a:moveTo>
                    <a:pt x="165216" y="367017"/>
                  </a:moveTo>
                  <a:cubicBezTo>
                    <a:pt x="105255" y="347030"/>
                    <a:pt x="-13836" y="198357"/>
                    <a:pt x="1320" y="137643"/>
                  </a:cubicBezTo>
                  <a:cubicBezTo>
                    <a:pt x="16476" y="76929"/>
                    <a:pt x="196192" y="-17255"/>
                    <a:pt x="256153" y="2732"/>
                  </a:cubicBezTo>
                  <a:cubicBezTo>
                    <a:pt x="316114" y="22719"/>
                    <a:pt x="376240" y="196850"/>
                    <a:pt x="361084" y="257564"/>
                  </a:cubicBezTo>
                  <a:cubicBezTo>
                    <a:pt x="345928" y="318278"/>
                    <a:pt x="225177" y="387004"/>
                    <a:pt x="165216" y="367017"/>
                  </a:cubicBezTo>
                  <a:close/>
                </a:path>
              </a:pathLst>
            </a:custGeom>
          </p:spPr>
          <p:style>
            <a:lnRef idx="1">
              <a:schemeClr val="accent1"/>
            </a:lnRef>
            <a:fillRef idx="3">
              <a:schemeClr val="accent1"/>
            </a:fillRef>
            <a:effectRef idx="2">
              <a:schemeClr val="accent1"/>
            </a:effectRef>
            <a:fontRef idx="minor">
              <a:schemeClr val="lt1"/>
            </a:fontRef>
          </p:style>
          <p:txBody>
            <a:bodyPr anchor="ctr"/>
            <a:lstStyle>
              <a:lvl1pPr>
                <a:defRPr kumimoji="1" sz="2400">
                  <a:solidFill>
                    <a:schemeClr val="tx1"/>
                  </a:solidFill>
                  <a:latin typeface="News Gothic MT" charset="-128"/>
                  <a:ea typeface="ＭＳ Ｐゴシック" pitchFamily="50" charset="-128"/>
                </a:defRPr>
              </a:lvl1pPr>
              <a:lvl2pPr marL="37931725" indent="-37474525">
                <a:defRPr kumimoji="1" sz="2400">
                  <a:solidFill>
                    <a:schemeClr val="tx1"/>
                  </a:solidFill>
                  <a:latin typeface="News Gothic MT" charset="-128"/>
                  <a:ea typeface="ＭＳ Ｐゴシック" pitchFamily="50" charset="-128"/>
                </a:defRPr>
              </a:lvl2pPr>
              <a:lvl3pPr>
                <a:defRPr kumimoji="1" sz="2400">
                  <a:solidFill>
                    <a:schemeClr val="tx1"/>
                  </a:solidFill>
                  <a:latin typeface="News Gothic MT" charset="-128"/>
                  <a:ea typeface="ＭＳ Ｐゴシック" pitchFamily="50" charset="-128"/>
                </a:defRPr>
              </a:lvl3pPr>
              <a:lvl4pPr>
                <a:defRPr kumimoji="1" sz="2400">
                  <a:solidFill>
                    <a:schemeClr val="tx1"/>
                  </a:solidFill>
                  <a:latin typeface="News Gothic MT" charset="-128"/>
                  <a:ea typeface="ＭＳ Ｐゴシック" pitchFamily="50" charset="-128"/>
                </a:defRPr>
              </a:lvl4pPr>
              <a:lvl5pPr>
                <a:defRPr kumimoji="1" sz="2400">
                  <a:solidFill>
                    <a:schemeClr val="tx1"/>
                  </a:solidFill>
                  <a:latin typeface="News Gothic MT" charset="-128"/>
                  <a:ea typeface="ＭＳ Ｐゴシック" pitchFamily="50" charset="-128"/>
                </a:defRPr>
              </a:lvl5pPr>
              <a:lvl6pPr marL="457200" fontAlgn="base">
                <a:spcBef>
                  <a:spcPct val="0"/>
                </a:spcBef>
                <a:spcAft>
                  <a:spcPct val="0"/>
                </a:spcAft>
                <a:defRPr kumimoji="1" sz="2400">
                  <a:solidFill>
                    <a:schemeClr val="tx1"/>
                  </a:solidFill>
                  <a:latin typeface="News Gothic MT" charset="-128"/>
                  <a:ea typeface="ＭＳ Ｐゴシック" pitchFamily="50" charset="-128"/>
                </a:defRPr>
              </a:lvl6pPr>
              <a:lvl7pPr marL="914400" fontAlgn="base">
                <a:spcBef>
                  <a:spcPct val="0"/>
                </a:spcBef>
                <a:spcAft>
                  <a:spcPct val="0"/>
                </a:spcAft>
                <a:defRPr kumimoji="1" sz="2400">
                  <a:solidFill>
                    <a:schemeClr val="tx1"/>
                  </a:solidFill>
                  <a:latin typeface="News Gothic MT" charset="-128"/>
                  <a:ea typeface="ＭＳ Ｐゴシック" pitchFamily="50" charset="-128"/>
                </a:defRPr>
              </a:lvl7pPr>
              <a:lvl8pPr marL="1371600" fontAlgn="base">
                <a:spcBef>
                  <a:spcPct val="0"/>
                </a:spcBef>
                <a:spcAft>
                  <a:spcPct val="0"/>
                </a:spcAft>
                <a:defRPr kumimoji="1" sz="2400">
                  <a:solidFill>
                    <a:schemeClr val="tx1"/>
                  </a:solidFill>
                  <a:latin typeface="News Gothic MT" charset="-128"/>
                  <a:ea typeface="ＭＳ Ｐゴシック" pitchFamily="50" charset="-128"/>
                </a:defRPr>
              </a:lvl8pPr>
              <a:lvl9pPr marL="1828800" fontAlgn="base">
                <a:spcBef>
                  <a:spcPct val="0"/>
                </a:spcBef>
                <a:spcAft>
                  <a:spcPct val="0"/>
                </a:spcAft>
                <a:defRPr kumimoji="1" sz="2400">
                  <a:solidFill>
                    <a:schemeClr val="tx1"/>
                  </a:solidFill>
                  <a:latin typeface="News Gothic MT" charset="-128"/>
                  <a:ea typeface="ＭＳ Ｐゴシック"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Times New Roman" pitchFamily="18" charset="0"/>
                <a:ea typeface="ＭＳ Ｐゴシック" pitchFamily="50" charset="-128"/>
                <a:cs typeface="+mn-cs"/>
              </a:endParaRPr>
            </a:p>
          </p:txBody>
        </p:sp>
        <p:pic>
          <p:nvPicPr>
            <p:cNvPr id="5154" name="図 34" descr="マダラさん.p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929828">
              <a:off x="2087563" y="3678238"/>
              <a:ext cx="5461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5" name="図 35" descr="マダラさん.pn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879050">
              <a:off x="2932907" y="3575844"/>
              <a:ext cx="546100"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6" name="図 36" descr="マダラさん.p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194398">
              <a:off x="3915569" y="3713956"/>
              <a:ext cx="546100"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図 37" descr="マダラさん.png"/>
            <p:cNvPicPr>
              <a:picLocks noChangeAspect="1"/>
            </p:cNvPicPr>
            <p:nvPr/>
          </p:nvPicPr>
          <p:blipFill>
            <a:blip r:embed="rId5" cstate="print">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4929828">
              <a:off x="5488656" y="3353080"/>
              <a:ext cx="438287" cy="585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8" name="図 38" descr="マダラさん.pn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574640">
              <a:off x="6007894" y="3534569"/>
              <a:ext cx="546100"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グループ化 11"/>
          <p:cNvGrpSpPr>
            <a:grpSpLocks/>
          </p:cNvGrpSpPr>
          <p:nvPr/>
        </p:nvGrpSpPr>
        <p:grpSpPr bwMode="auto">
          <a:xfrm>
            <a:off x="891814" y="1599575"/>
            <a:ext cx="6894859" cy="3012840"/>
            <a:chOff x="-4108870" y="268286"/>
            <a:chExt cx="8140631" cy="2930143"/>
          </a:xfrm>
        </p:grpSpPr>
        <p:pic>
          <p:nvPicPr>
            <p:cNvPr id="5160" name="図 12" descr="河床写真.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08870" y="268286"/>
              <a:ext cx="3906856" cy="2930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1" name="図 13" descr="100-0016_IMG.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0332" y="280343"/>
              <a:ext cx="3871429" cy="2903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 name="AutoShape 17">
            <a:extLst>
              <a:ext uri="{FF2B5EF4-FFF2-40B4-BE49-F238E27FC236}">
                <a16:creationId xmlns:a16="http://schemas.microsoft.com/office/drawing/2014/main" id="{11D4D6F0-1362-4209-B8A7-799CB7F9515E}"/>
              </a:ext>
            </a:extLst>
          </p:cNvPr>
          <p:cNvSpPr>
            <a:spLocks noChangeArrowheads="1"/>
          </p:cNvSpPr>
          <p:nvPr/>
        </p:nvSpPr>
        <p:spPr bwMode="auto">
          <a:xfrm rot="21195265">
            <a:off x="6601461" y="4718670"/>
            <a:ext cx="1701106" cy="1193697"/>
          </a:xfrm>
          <a:prstGeom prst="wedgeEllipseCallout">
            <a:avLst>
              <a:gd name="adj1" fmla="val -56053"/>
              <a:gd name="adj2" fmla="val 19539"/>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ja-JP" altLang="en-US" sz="1800" b="1" i="0" u="none" strike="noStrike" kern="0" cap="none" spc="0" normalizeH="0" baseline="0" noProof="0" dirty="0">
                <a:ln>
                  <a:noFill/>
                </a:ln>
                <a:solidFill>
                  <a:srgbClr val="000000"/>
                </a:solidFill>
                <a:effectLst/>
                <a:uLnTx/>
                <a:uFillTx/>
                <a:latin typeface="Arial" pitchFamily="34" charset="0"/>
              </a:rPr>
              <a:t>有機物（餌資源）</a:t>
            </a:r>
            <a:endParaRPr kumimoji="1" lang="en-US" altLang="ja-JP" sz="1800" b="1" i="0" u="none" strike="noStrike" kern="0" cap="none" spc="0" normalizeH="0" baseline="0" noProof="0" dirty="0">
              <a:ln>
                <a:noFill/>
              </a:ln>
              <a:solidFill>
                <a:srgbClr val="000000"/>
              </a:solidFill>
              <a:effectLst/>
              <a:uLnTx/>
              <a:uFillTx/>
              <a:latin typeface="Arial"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1" lang="ja-JP" altLang="en-US" b="1" kern="0" dirty="0">
                <a:solidFill>
                  <a:srgbClr val="000000"/>
                </a:solidFill>
                <a:latin typeface="Arial" pitchFamily="34" charset="0"/>
              </a:rPr>
              <a:t>が多く溜まる</a:t>
            </a:r>
            <a:endParaRPr kumimoji="1" lang="en-US" altLang="ja-JP" sz="1800" b="1" i="0" u="none" strike="noStrike" kern="0" cap="none" spc="0" normalizeH="0" baseline="0" noProof="0" dirty="0">
              <a:ln>
                <a:noFill/>
              </a:ln>
              <a:solidFill>
                <a:srgbClr val="000000"/>
              </a:solidFill>
              <a:effectLst/>
              <a:uLnTx/>
              <a:uFillTx/>
              <a:latin typeface="Arial" pitchFamily="34" charset="0"/>
            </a:endParaRPr>
          </a:p>
        </p:txBody>
      </p:sp>
      <p:sp>
        <p:nvSpPr>
          <p:cNvPr id="35" name="AutoShape 17">
            <a:extLst>
              <a:ext uri="{FF2B5EF4-FFF2-40B4-BE49-F238E27FC236}">
                <a16:creationId xmlns:a16="http://schemas.microsoft.com/office/drawing/2014/main" id="{BBB3CF8B-81BA-4144-9439-9B0BB487E70B}"/>
              </a:ext>
            </a:extLst>
          </p:cNvPr>
          <p:cNvSpPr>
            <a:spLocks noChangeArrowheads="1"/>
          </p:cNvSpPr>
          <p:nvPr/>
        </p:nvSpPr>
        <p:spPr bwMode="auto">
          <a:xfrm rot="712901" flipH="1">
            <a:off x="185807" y="4634835"/>
            <a:ext cx="1750277" cy="993545"/>
          </a:xfrm>
          <a:prstGeom prst="wedgeEllipseCallout">
            <a:avLst>
              <a:gd name="adj1" fmla="val -76858"/>
              <a:gd name="adj2" fmla="val 9003"/>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ja-JP" altLang="en-US" b="1" kern="0" dirty="0">
                <a:solidFill>
                  <a:srgbClr val="000000"/>
                </a:solidFill>
                <a:latin typeface="Arial" pitchFamily="34" charset="0"/>
              </a:rPr>
              <a:t>藻類</a:t>
            </a:r>
            <a:r>
              <a:rPr kumimoji="1" lang="ja-JP" altLang="en-US" sz="1800" b="1" i="0" u="none" strike="noStrike" kern="0" cap="none" spc="0" normalizeH="0" baseline="0" noProof="0" dirty="0">
                <a:ln>
                  <a:noFill/>
                </a:ln>
                <a:solidFill>
                  <a:srgbClr val="000000"/>
                </a:solidFill>
                <a:effectLst/>
                <a:uLnTx/>
                <a:uFillTx/>
                <a:latin typeface="Arial" pitchFamily="34" charset="0"/>
              </a:rPr>
              <a:t>（餌資源）</a:t>
            </a:r>
            <a:endParaRPr kumimoji="1" lang="en-US" altLang="ja-JP" sz="1800" b="1" i="0" u="none" strike="noStrike" kern="0" cap="none" spc="0" normalizeH="0" baseline="0" noProof="0" dirty="0">
              <a:ln>
                <a:noFill/>
              </a:ln>
              <a:solidFill>
                <a:srgbClr val="000000"/>
              </a:solidFill>
              <a:effectLst/>
              <a:uLnTx/>
              <a:uFillTx/>
              <a:latin typeface="Arial"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1" lang="ja-JP" altLang="en-US" sz="1800" b="1" i="0" u="none" strike="noStrike" kern="0" cap="none" spc="0" normalizeH="0" baseline="0" noProof="0" dirty="0">
                <a:ln>
                  <a:noFill/>
                </a:ln>
                <a:solidFill>
                  <a:srgbClr val="000000"/>
                </a:solidFill>
                <a:effectLst/>
                <a:uLnTx/>
                <a:uFillTx/>
                <a:latin typeface="Arial" pitchFamily="34" charset="0"/>
              </a:rPr>
              <a:t>の繁茂</a:t>
            </a:r>
            <a:endParaRPr kumimoji="1" lang="en-US" altLang="ja-JP" sz="1800" b="1" i="0" u="none" strike="noStrike" kern="0" cap="none" spc="0" normalizeH="0" baseline="0" noProof="0" dirty="0">
              <a:ln>
                <a:noFill/>
              </a:ln>
              <a:solidFill>
                <a:srgbClr val="000000"/>
              </a:solidFill>
              <a:effectLst/>
              <a:uLnTx/>
              <a:uFillTx/>
              <a:latin typeface="Arial" pitchFamily="34" charset="0"/>
            </a:endParaRPr>
          </a:p>
        </p:txBody>
      </p:sp>
      <p:sp>
        <p:nvSpPr>
          <p:cNvPr id="36" name="AutoShape 17">
            <a:extLst>
              <a:ext uri="{FF2B5EF4-FFF2-40B4-BE49-F238E27FC236}">
                <a16:creationId xmlns:a16="http://schemas.microsoft.com/office/drawing/2014/main" id="{F76F53B9-AE80-4261-91EC-2822D5B1AC6B}"/>
              </a:ext>
            </a:extLst>
          </p:cNvPr>
          <p:cNvSpPr>
            <a:spLocks noChangeArrowheads="1"/>
          </p:cNvSpPr>
          <p:nvPr/>
        </p:nvSpPr>
        <p:spPr bwMode="auto">
          <a:xfrm flipH="1">
            <a:off x="455946" y="5678735"/>
            <a:ext cx="1750277" cy="993545"/>
          </a:xfrm>
          <a:prstGeom prst="wedgeEllipseCallout">
            <a:avLst>
              <a:gd name="adj1" fmla="val -54546"/>
              <a:gd name="adj2" fmla="val -29345"/>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ja-JP" altLang="en-US" b="1" kern="0" dirty="0">
                <a:solidFill>
                  <a:srgbClr val="000000"/>
                </a:solidFill>
                <a:latin typeface="Arial" pitchFamily="34" charset="0"/>
              </a:rPr>
              <a:t>魚類からの</a:t>
            </a:r>
            <a:endParaRPr kumimoji="1" lang="en-US" altLang="ja-JP" b="1" kern="0" dirty="0">
              <a:solidFill>
                <a:srgbClr val="000000"/>
              </a:solidFill>
              <a:latin typeface="Arial"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1" lang="ja-JP" altLang="en-US" b="1" kern="0" dirty="0">
                <a:solidFill>
                  <a:srgbClr val="000000"/>
                </a:solidFill>
                <a:latin typeface="Arial" pitchFamily="34" charset="0"/>
              </a:rPr>
              <a:t>捕食圧の減少</a:t>
            </a:r>
            <a:endParaRPr kumimoji="1" lang="en-US" altLang="ja-JP" sz="1800" b="1" i="0" u="none" strike="noStrike" kern="0" cap="none" spc="0" normalizeH="0" baseline="0" noProof="0" dirty="0">
              <a:ln>
                <a:noFill/>
              </a:ln>
              <a:solidFill>
                <a:srgbClr val="000000"/>
              </a:solidFill>
              <a:effectLst/>
              <a:uLnTx/>
              <a:uFillTx/>
              <a:latin typeface="Arial" pitchFamily="34" charset="0"/>
            </a:endParaRPr>
          </a:p>
        </p:txBody>
      </p:sp>
    </p:spTree>
    <p:extLst>
      <p:ext uri="{BB962C8B-B14F-4D97-AF65-F5344CB8AC3E}">
        <p14:creationId xmlns:p14="http://schemas.microsoft.com/office/powerpoint/2010/main" val="2201220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
          <p:cNvSpPr txBox="1">
            <a:spLocks noChangeArrowheads="1"/>
          </p:cNvSpPr>
          <p:nvPr/>
        </p:nvSpPr>
        <p:spPr bwMode="auto">
          <a:xfrm>
            <a:off x="565024" y="503951"/>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Palatino" charset="0"/>
                <a:ea typeface="Osaka" charset="-128"/>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Palatino" charset="0"/>
                <a:ea typeface="Osaka" charset="-128"/>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Palatino" charset="0"/>
                <a:ea typeface="Osaka" charset="-128"/>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Palatino" charset="0"/>
                <a:ea typeface="Osaka"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Palatino" charset="0"/>
                <a:ea typeface="Osaka" charset="-128"/>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Palatino" charset="0"/>
                <a:ea typeface="Osaka" charset="-128"/>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Palatino" charset="0"/>
                <a:ea typeface="Osaka" charset="-128"/>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Palatino" charset="0"/>
                <a:ea typeface="Osaka" charset="-128"/>
              </a:defRPr>
            </a:lvl9pPr>
          </a:lstStyle>
          <a:p>
            <a:pPr defTabSz="914400"/>
            <a:r>
              <a:rPr kumimoji="1" lang="ja-JP" altLang="en-US" sz="3200" kern="0" dirty="0">
                <a:solidFill>
                  <a:schemeClr val="bg2">
                    <a:lumMod val="50000"/>
                  </a:schemeClr>
                </a:solidFill>
                <a:effectLst/>
                <a:ea typeface="平成明朝" charset="-128"/>
              </a:rPr>
              <a:t>微生息場所における底生動物群集への影響</a:t>
            </a:r>
            <a:endParaRPr kumimoji="1" lang="en-US" altLang="ja-JP" sz="3200" kern="0" dirty="0">
              <a:solidFill>
                <a:schemeClr val="bg2">
                  <a:lumMod val="50000"/>
                </a:schemeClr>
              </a:solidFill>
              <a:effectLst/>
              <a:ea typeface="平成明朝" charset="-128"/>
            </a:endParaRPr>
          </a:p>
        </p:txBody>
      </p:sp>
      <p:sp>
        <p:nvSpPr>
          <p:cNvPr id="49" name="Text Box 6"/>
          <p:cNvSpPr txBox="1">
            <a:spLocks noChangeArrowheads="1"/>
          </p:cNvSpPr>
          <p:nvPr/>
        </p:nvSpPr>
        <p:spPr bwMode="auto">
          <a:xfrm>
            <a:off x="3456014" y="3041926"/>
            <a:ext cx="24769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kumimoji="1" lang="ja-JP" altLang="en-US" sz="3200" b="1" dirty="0">
                <a:solidFill>
                  <a:srgbClr val="FF0000"/>
                </a:solidFill>
                <a:latin typeface="Times" charset="0"/>
              </a:rPr>
              <a:t>単一</a:t>
            </a:r>
            <a:r>
              <a:rPr kumimoji="1" lang="en-US" altLang="ja-JP" sz="3200" b="1" dirty="0">
                <a:solidFill>
                  <a:srgbClr val="FF0000"/>
                </a:solidFill>
                <a:latin typeface="Times" charset="0"/>
              </a:rPr>
              <a:t>  &lt;  </a:t>
            </a:r>
            <a:r>
              <a:rPr kumimoji="1" lang="ja-JP" altLang="en-US" sz="3200" b="1" dirty="0">
                <a:solidFill>
                  <a:srgbClr val="FF0000"/>
                </a:solidFill>
                <a:latin typeface="Times" charset="0"/>
              </a:rPr>
              <a:t>複雑</a:t>
            </a:r>
            <a:endParaRPr kumimoji="1" lang="en-US" altLang="ja-JP" sz="3200" b="1" dirty="0">
              <a:solidFill>
                <a:srgbClr val="FF0000"/>
              </a:solidFill>
              <a:latin typeface="Times" charset="0"/>
            </a:endParaRPr>
          </a:p>
        </p:txBody>
      </p:sp>
      <p:sp>
        <p:nvSpPr>
          <p:cNvPr id="50" name="Text Box 7"/>
          <p:cNvSpPr txBox="1">
            <a:spLocks noChangeArrowheads="1"/>
          </p:cNvSpPr>
          <p:nvPr/>
        </p:nvSpPr>
        <p:spPr bwMode="auto">
          <a:xfrm>
            <a:off x="1084575" y="3014114"/>
            <a:ext cx="19720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kumimoji="1" lang="en-US" altLang="ja-JP" sz="2400" b="1" dirty="0">
                <a:latin typeface="Helvetica" charset="0"/>
              </a:rPr>
              <a:t> </a:t>
            </a:r>
            <a:r>
              <a:rPr kumimoji="1" lang="ja-JP" altLang="en-US" sz="2400" b="1" dirty="0">
                <a:latin typeface="Helvetica" charset="0"/>
              </a:rPr>
              <a:t>種数・多様性</a:t>
            </a:r>
            <a:endParaRPr kumimoji="1" lang="en-US" altLang="ja-JP" sz="2400" b="1" dirty="0">
              <a:latin typeface="Helvetica" charset="0"/>
            </a:endParaRPr>
          </a:p>
        </p:txBody>
      </p:sp>
      <p:sp>
        <p:nvSpPr>
          <p:cNvPr id="51" name="Text Box 14"/>
          <p:cNvSpPr txBox="1">
            <a:spLocks noChangeArrowheads="1"/>
          </p:cNvSpPr>
          <p:nvPr/>
        </p:nvSpPr>
        <p:spPr bwMode="auto">
          <a:xfrm>
            <a:off x="3318674" y="5593374"/>
            <a:ext cx="20104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kumimoji="1" lang="ja-JP" altLang="en-US" sz="2400" b="1" dirty="0">
                <a:solidFill>
                  <a:srgbClr val="FF0000"/>
                </a:solidFill>
                <a:latin typeface="Times" charset="0"/>
              </a:rPr>
              <a:t>様々な問題点</a:t>
            </a:r>
            <a:endParaRPr kumimoji="1" lang="en-US" altLang="ja-JP" sz="2400" b="1" dirty="0">
              <a:solidFill>
                <a:srgbClr val="FF0000"/>
              </a:solidFill>
              <a:latin typeface="Times" charset="0"/>
            </a:endParaRPr>
          </a:p>
        </p:txBody>
      </p:sp>
      <p:grpSp>
        <p:nvGrpSpPr>
          <p:cNvPr id="2" name="グループ化 1">
            <a:extLst>
              <a:ext uri="{FF2B5EF4-FFF2-40B4-BE49-F238E27FC236}">
                <a16:creationId xmlns:a16="http://schemas.microsoft.com/office/drawing/2014/main" id="{B1EFB5B7-F087-4615-8F27-AE5CA38BCB58}"/>
              </a:ext>
            </a:extLst>
          </p:cNvPr>
          <p:cNvGrpSpPr/>
          <p:nvPr/>
        </p:nvGrpSpPr>
        <p:grpSpPr>
          <a:xfrm>
            <a:off x="4958422" y="3629025"/>
            <a:ext cx="2213903" cy="1450383"/>
            <a:chOff x="4903788" y="3429000"/>
            <a:chExt cx="1882775" cy="1147763"/>
          </a:xfrm>
        </p:grpSpPr>
        <p:sp>
          <p:nvSpPr>
            <p:cNvPr id="54" name="AutoShape 22"/>
            <p:cNvSpPr>
              <a:spLocks noChangeArrowheads="1"/>
            </p:cNvSpPr>
            <p:nvPr/>
          </p:nvSpPr>
          <p:spPr bwMode="auto">
            <a:xfrm>
              <a:off x="4903788" y="3429000"/>
              <a:ext cx="1882775" cy="1147763"/>
            </a:xfrm>
            <a:prstGeom prst="parallelogram">
              <a:avLst>
                <a:gd name="adj" fmla="val 36104"/>
              </a:avLst>
            </a:prstGeom>
            <a:solidFill>
              <a:srgbClr val="E57200"/>
            </a:solidFill>
            <a:ln w="9525">
              <a:miter lim="800000"/>
              <a:headEnd/>
              <a:tailEnd/>
            </a:ln>
            <a:effectLst/>
            <a:scene3d>
              <a:camera prst="legacyObliqueBottom">
                <a:rot lat="20699999" lon="0" rev="0"/>
              </a:camera>
              <a:lightRig rig="legacyFlat3" dir="r"/>
            </a:scene3d>
            <a:sp3d extrusionH="125400" prstMaterial="legacyMatte">
              <a:bevelT w="13500" h="13500" prst="angle"/>
              <a:bevelB w="13500" h="13500" prst="angle"/>
              <a:extrusionClr>
                <a:srgbClr val="BD5F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defTabSz="914400" fontAlgn="base">
                <a:spcBef>
                  <a:spcPct val="0"/>
                </a:spcBef>
                <a:spcAft>
                  <a:spcPct val="0"/>
                </a:spcAft>
              </a:pPr>
              <a:endParaRPr kumimoji="1" lang="ja-JP" altLang="en-US">
                <a:solidFill>
                  <a:srgbClr val="FFFFFF"/>
                </a:solidFill>
                <a:latin typeface="Arial" pitchFamily="34" charset="0"/>
              </a:endParaRPr>
            </a:p>
          </p:txBody>
        </p:sp>
        <p:grpSp>
          <p:nvGrpSpPr>
            <p:cNvPr id="55" name="Group 23"/>
            <p:cNvGrpSpPr>
              <a:grpSpLocks/>
            </p:cNvGrpSpPr>
            <p:nvPr/>
          </p:nvGrpSpPr>
          <p:grpSpPr bwMode="auto">
            <a:xfrm>
              <a:off x="5205413" y="3536950"/>
              <a:ext cx="1301750" cy="960438"/>
              <a:chOff x="2537" y="1956"/>
              <a:chExt cx="716" cy="367"/>
            </a:xfrm>
          </p:grpSpPr>
          <p:grpSp>
            <p:nvGrpSpPr>
              <p:cNvPr id="56" name="Group 24"/>
              <p:cNvGrpSpPr>
                <a:grpSpLocks/>
              </p:cNvGrpSpPr>
              <p:nvPr/>
            </p:nvGrpSpPr>
            <p:grpSpPr bwMode="auto">
              <a:xfrm>
                <a:off x="2671" y="2002"/>
                <a:ext cx="235" cy="203"/>
                <a:chOff x="1700" y="1952"/>
                <a:chExt cx="448" cy="356"/>
              </a:xfrm>
            </p:grpSpPr>
            <p:sp>
              <p:nvSpPr>
                <p:cNvPr id="81" name="Oval 25"/>
                <p:cNvSpPr>
                  <a:spLocks noChangeArrowheads="1"/>
                </p:cNvSpPr>
                <p:nvPr/>
              </p:nvSpPr>
              <p:spPr bwMode="auto">
                <a:xfrm>
                  <a:off x="1700" y="2180"/>
                  <a:ext cx="68" cy="44"/>
                </a:xfrm>
                <a:prstGeom prst="ellipse">
                  <a:avLst/>
                </a:prstGeom>
                <a:gradFill rotWithShape="0">
                  <a:gsLst>
                    <a:gs pos="0">
                      <a:srgbClr val="E57200">
                        <a:alpha val="63000"/>
                      </a:srgbClr>
                    </a:gs>
                    <a:gs pos="50000">
                      <a:srgbClr val="6A3400">
                        <a:alpha val="95000"/>
                      </a:srgbClr>
                    </a:gs>
                    <a:gs pos="100000">
                      <a:srgbClr val="E57200">
                        <a:alpha val="63000"/>
                      </a:srgbClr>
                    </a:gs>
                  </a:gsLst>
                  <a:lin ang="5400000" scaled="1"/>
                </a:gradFill>
                <a:ln w="3175">
                  <a:solidFill>
                    <a:srgbClr val="8944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ja-JP" altLang="ja-JP" sz="1200">
                    <a:solidFill>
                      <a:srgbClr val="FFFFFF"/>
                    </a:solidFill>
                    <a:latin typeface="Arial" pitchFamily="34" charset="0"/>
                  </a:endParaRPr>
                </a:p>
              </p:txBody>
            </p:sp>
            <p:sp>
              <p:nvSpPr>
                <p:cNvPr id="82" name="Oval 26"/>
                <p:cNvSpPr>
                  <a:spLocks noChangeArrowheads="1"/>
                </p:cNvSpPr>
                <p:nvPr/>
              </p:nvSpPr>
              <p:spPr bwMode="auto">
                <a:xfrm>
                  <a:off x="1720" y="1952"/>
                  <a:ext cx="64" cy="40"/>
                </a:xfrm>
                <a:prstGeom prst="ellipse">
                  <a:avLst/>
                </a:prstGeom>
                <a:gradFill rotWithShape="0">
                  <a:gsLst>
                    <a:gs pos="0">
                      <a:srgbClr val="E57200">
                        <a:alpha val="63000"/>
                      </a:srgbClr>
                    </a:gs>
                    <a:gs pos="50000">
                      <a:srgbClr val="6A3400">
                        <a:alpha val="95000"/>
                      </a:srgbClr>
                    </a:gs>
                    <a:gs pos="100000">
                      <a:srgbClr val="E57200">
                        <a:alpha val="63000"/>
                      </a:srgbClr>
                    </a:gs>
                  </a:gsLst>
                  <a:lin ang="5400000" scaled="1"/>
                </a:gradFill>
                <a:ln w="3175">
                  <a:solidFill>
                    <a:srgbClr val="8944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ja-JP" altLang="ja-JP" sz="1200">
                    <a:solidFill>
                      <a:srgbClr val="FFFFFF"/>
                    </a:solidFill>
                    <a:latin typeface="Arial" pitchFamily="34" charset="0"/>
                  </a:endParaRPr>
                </a:p>
              </p:txBody>
            </p:sp>
            <p:sp>
              <p:nvSpPr>
                <p:cNvPr id="83" name="Oval 27"/>
                <p:cNvSpPr>
                  <a:spLocks noChangeArrowheads="1"/>
                </p:cNvSpPr>
                <p:nvPr/>
              </p:nvSpPr>
              <p:spPr bwMode="auto">
                <a:xfrm>
                  <a:off x="1964" y="2148"/>
                  <a:ext cx="184" cy="92"/>
                </a:xfrm>
                <a:prstGeom prst="ellipse">
                  <a:avLst/>
                </a:prstGeom>
                <a:gradFill rotWithShape="0">
                  <a:gsLst>
                    <a:gs pos="0">
                      <a:srgbClr val="E57200"/>
                    </a:gs>
                    <a:gs pos="100000">
                      <a:srgbClr val="6A3400"/>
                    </a:gs>
                  </a:gsLst>
                  <a:lin ang="5400000" scaled="1"/>
                </a:gradFill>
                <a:ln w="3175">
                  <a:solidFill>
                    <a:srgbClr val="8944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ja-JP" altLang="ja-JP" sz="1200">
                    <a:solidFill>
                      <a:srgbClr val="FFFFFF"/>
                    </a:solidFill>
                    <a:latin typeface="Arial" pitchFamily="34" charset="0"/>
                  </a:endParaRPr>
                </a:p>
              </p:txBody>
            </p:sp>
            <p:sp>
              <p:nvSpPr>
                <p:cNvPr id="84" name="Oval 28"/>
                <p:cNvSpPr>
                  <a:spLocks noChangeArrowheads="1"/>
                </p:cNvSpPr>
                <p:nvPr/>
              </p:nvSpPr>
              <p:spPr bwMode="auto">
                <a:xfrm>
                  <a:off x="1848" y="2120"/>
                  <a:ext cx="140" cy="68"/>
                </a:xfrm>
                <a:prstGeom prst="ellipse">
                  <a:avLst/>
                </a:prstGeom>
                <a:gradFill rotWithShape="0">
                  <a:gsLst>
                    <a:gs pos="0">
                      <a:srgbClr val="E57200"/>
                    </a:gs>
                    <a:gs pos="100000">
                      <a:srgbClr val="6A3400"/>
                    </a:gs>
                  </a:gsLst>
                  <a:lin ang="5400000" scaled="1"/>
                </a:gradFill>
                <a:ln w="3175">
                  <a:solidFill>
                    <a:srgbClr val="8944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ja-JP" altLang="ja-JP" sz="1200">
                    <a:solidFill>
                      <a:srgbClr val="FFFFFF"/>
                    </a:solidFill>
                    <a:latin typeface="Arial" pitchFamily="34" charset="0"/>
                  </a:endParaRPr>
                </a:p>
              </p:txBody>
            </p:sp>
            <p:sp>
              <p:nvSpPr>
                <p:cNvPr id="85" name="Oval 29"/>
                <p:cNvSpPr>
                  <a:spLocks noChangeArrowheads="1"/>
                </p:cNvSpPr>
                <p:nvPr/>
              </p:nvSpPr>
              <p:spPr bwMode="auto">
                <a:xfrm>
                  <a:off x="1944" y="2240"/>
                  <a:ext cx="140" cy="68"/>
                </a:xfrm>
                <a:prstGeom prst="ellipse">
                  <a:avLst/>
                </a:prstGeom>
                <a:gradFill rotWithShape="0">
                  <a:gsLst>
                    <a:gs pos="0">
                      <a:srgbClr val="E57200"/>
                    </a:gs>
                    <a:gs pos="100000">
                      <a:srgbClr val="6A3400"/>
                    </a:gs>
                  </a:gsLst>
                  <a:lin ang="5400000" scaled="1"/>
                </a:gradFill>
                <a:ln w="3175">
                  <a:solidFill>
                    <a:srgbClr val="8944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ja-JP" altLang="ja-JP" sz="1200">
                    <a:solidFill>
                      <a:srgbClr val="FFFFFF"/>
                    </a:solidFill>
                    <a:latin typeface="Arial" pitchFamily="34" charset="0"/>
                  </a:endParaRPr>
                </a:p>
              </p:txBody>
            </p:sp>
          </p:grpSp>
          <p:grpSp>
            <p:nvGrpSpPr>
              <p:cNvPr id="57" name="Group 30"/>
              <p:cNvGrpSpPr>
                <a:grpSpLocks/>
              </p:cNvGrpSpPr>
              <p:nvPr/>
            </p:nvGrpSpPr>
            <p:grpSpPr bwMode="auto">
              <a:xfrm>
                <a:off x="2948" y="2041"/>
                <a:ext cx="305" cy="282"/>
                <a:chOff x="2104" y="1936"/>
                <a:chExt cx="673" cy="580"/>
              </a:xfrm>
            </p:grpSpPr>
            <p:sp>
              <p:nvSpPr>
                <p:cNvPr id="76" name="Freeform 31"/>
                <p:cNvSpPr>
                  <a:spLocks/>
                </p:cNvSpPr>
                <p:nvPr/>
              </p:nvSpPr>
              <p:spPr bwMode="auto">
                <a:xfrm>
                  <a:off x="2160" y="1980"/>
                  <a:ext cx="337" cy="536"/>
                </a:xfrm>
                <a:custGeom>
                  <a:avLst/>
                  <a:gdLst>
                    <a:gd name="T0" fmla="*/ 208 w 337"/>
                    <a:gd name="T1" fmla="*/ 0 h 536"/>
                    <a:gd name="T2" fmla="*/ 188 w 337"/>
                    <a:gd name="T3" fmla="*/ 104 h 536"/>
                    <a:gd name="T4" fmla="*/ 296 w 337"/>
                    <a:gd name="T5" fmla="*/ 184 h 536"/>
                    <a:gd name="T6" fmla="*/ 308 w 337"/>
                    <a:gd name="T7" fmla="*/ 252 h 536"/>
                    <a:gd name="T8" fmla="*/ 124 w 337"/>
                    <a:gd name="T9" fmla="*/ 400 h 536"/>
                    <a:gd name="T10" fmla="*/ 0 w 337"/>
                    <a:gd name="T11" fmla="*/ 536 h 536"/>
                  </a:gdLst>
                  <a:ahLst/>
                  <a:cxnLst>
                    <a:cxn ang="0">
                      <a:pos x="T0" y="T1"/>
                    </a:cxn>
                    <a:cxn ang="0">
                      <a:pos x="T2" y="T3"/>
                    </a:cxn>
                    <a:cxn ang="0">
                      <a:pos x="T4" y="T5"/>
                    </a:cxn>
                    <a:cxn ang="0">
                      <a:pos x="T6" y="T7"/>
                    </a:cxn>
                    <a:cxn ang="0">
                      <a:pos x="T8" y="T9"/>
                    </a:cxn>
                    <a:cxn ang="0">
                      <a:pos x="T10" y="T11"/>
                    </a:cxn>
                  </a:cxnLst>
                  <a:rect l="0" t="0" r="r" b="b"/>
                  <a:pathLst>
                    <a:path w="337" h="536">
                      <a:moveTo>
                        <a:pt x="208" y="0"/>
                      </a:moveTo>
                      <a:cubicBezTo>
                        <a:pt x="190" y="36"/>
                        <a:pt x="173" y="73"/>
                        <a:pt x="188" y="104"/>
                      </a:cubicBezTo>
                      <a:cubicBezTo>
                        <a:pt x="203" y="135"/>
                        <a:pt x="276" y="159"/>
                        <a:pt x="296" y="184"/>
                      </a:cubicBezTo>
                      <a:cubicBezTo>
                        <a:pt x="316" y="209"/>
                        <a:pt x="337" y="216"/>
                        <a:pt x="308" y="252"/>
                      </a:cubicBezTo>
                      <a:cubicBezTo>
                        <a:pt x="279" y="288"/>
                        <a:pt x="175" y="353"/>
                        <a:pt x="124" y="400"/>
                      </a:cubicBezTo>
                      <a:cubicBezTo>
                        <a:pt x="73" y="447"/>
                        <a:pt x="21" y="513"/>
                        <a:pt x="0" y="536"/>
                      </a:cubicBezTo>
                    </a:path>
                  </a:pathLst>
                </a:custGeom>
                <a:noFill/>
                <a:ln w="15875">
                  <a:solidFill>
                    <a:srgbClr val="743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kumimoji="1" lang="ja-JP" altLang="en-US">
                    <a:solidFill>
                      <a:srgbClr val="FFFFFF"/>
                    </a:solidFill>
                    <a:latin typeface="Arial" pitchFamily="34" charset="0"/>
                  </a:endParaRPr>
                </a:p>
              </p:txBody>
            </p:sp>
            <p:sp>
              <p:nvSpPr>
                <p:cNvPr id="77" name="Freeform 32"/>
                <p:cNvSpPr>
                  <a:spLocks/>
                </p:cNvSpPr>
                <p:nvPr/>
              </p:nvSpPr>
              <p:spPr bwMode="auto">
                <a:xfrm>
                  <a:off x="2424" y="1936"/>
                  <a:ext cx="353" cy="204"/>
                </a:xfrm>
                <a:custGeom>
                  <a:avLst/>
                  <a:gdLst>
                    <a:gd name="T0" fmla="*/ 340 w 353"/>
                    <a:gd name="T1" fmla="*/ 0 h 204"/>
                    <a:gd name="T2" fmla="*/ 296 w 353"/>
                    <a:gd name="T3" fmla="*/ 76 h 204"/>
                    <a:gd name="T4" fmla="*/ 0 w 353"/>
                    <a:gd name="T5" fmla="*/ 204 h 204"/>
                  </a:gdLst>
                  <a:ahLst/>
                  <a:cxnLst>
                    <a:cxn ang="0">
                      <a:pos x="T0" y="T1"/>
                    </a:cxn>
                    <a:cxn ang="0">
                      <a:pos x="T2" y="T3"/>
                    </a:cxn>
                    <a:cxn ang="0">
                      <a:pos x="T4" y="T5"/>
                    </a:cxn>
                  </a:cxnLst>
                  <a:rect l="0" t="0" r="r" b="b"/>
                  <a:pathLst>
                    <a:path w="353" h="204">
                      <a:moveTo>
                        <a:pt x="340" y="0"/>
                      </a:moveTo>
                      <a:cubicBezTo>
                        <a:pt x="346" y="21"/>
                        <a:pt x="353" y="42"/>
                        <a:pt x="296" y="76"/>
                      </a:cubicBezTo>
                      <a:cubicBezTo>
                        <a:pt x="239" y="110"/>
                        <a:pt x="119" y="157"/>
                        <a:pt x="0" y="204"/>
                      </a:cubicBezTo>
                    </a:path>
                  </a:pathLst>
                </a:custGeom>
                <a:noFill/>
                <a:ln w="9525">
                  <a:solidFill>
                    <a:srgbClr val="743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kumimoji="1" lang="ja-JP" altLang="en-US">
                    <a:solidFill>
                      <a:srgbClr val="FFFFFF"/>
                    </a:solidFill>
                    <a:latin typeface="Arial" pitchFamily="34" charset="0"/>
                  </a:endParaRPr>
                </a:p>
              </p:txBody>
            </p:sp>
            <p:sp>
              <p:nvSpPr>
                <p:cNvPr id="78" name="Freeform 33"/>
                <p:cNvSpPr>
                  <a:spLocks/>
                </p:cNvSpPr>
                <p:nvPr/>
              </p:nvSpPr>
              <p:spPr bwMode="auto">
                <a:xfrm>
                  <a:off x="2204" y="2192"/>
                  <a:ext cx="140" cy="136"/>
                </a:xfrm>
                <a:custGeom>
                  <a:avLst/>
                  <a:gdLst>
                    <a:gd name="T0" fmla="*/ 0 w 140"/>
                    <a:gd name="T1" fmla="*/ 0 h 136"/>
                    <a:gd name="T2" fmla="*/ 60 w 140"/>
                    <a:gd name="T3" fmla="*/ 112 h 136"/>
                    <a:gd name="T4" fmla="*/ 140 w 140"/>
                    <a:gd name="T5" fmla="*/ 136 h 136"/>
                  </a:gdLst>
                  <a:ahLst/>
                  <a:cxnLst>
                    <a:cxn ang="0">
                      <a:pos x="T0" y="T1"/>
                    </a:cxn>
                    <a:cxn ang="0">
                      <a:pos x="T2" y="T3"/>
                    </a:cxn>
                    <a:cxn ang="0">
                      <a:pos x="T4" y="T5"/>
                    </a:cxn>
                  </a:cxnLst>
                  <a:rect l="0" t="0" r="r" b="b"/>
                  <a:pathLst>
                    <a:path w="140" h="136">
                      <a:moveTo>
                        <a:pt x="0" y="0"/>
                      </a:moveTo>
                      <a:cubicBezTo>
                        <a:pt x="18" y="44"/>
                        <a:pt x="37" y="89"/>
                        <a:pt x="60" y="112"/>
                      </a:cubicBezTo>
                      <a:cubicBezTo>
                        <a:pt x="83" y="135"/>
                        <a:pt x="111" y="135"/>
                        <a:pt x="140" y="136"/>
                      </a:cubicBezTo>
                    </a:path>
                  </a:pathLst>
                </a:custGeom>
                <a:noFill/>
                <a:ln w="9525">
                  <a:solidFill>
                    <a:srgbClr val="743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kumimoji="1" lang="ja-JP" altLang="en-US">
                    <a:solidFill>
                      <a:srgbClr val="FFFFFF"/>
                    </a:solidFill>
                    <a:latin typeface="Arial" pitchFamily="34" charset="0"/>
                  </a:endParaRPr>
                </a:p>
              </p:txBody>
            </p:sp>
            <p:sp>
              <p:nvSpPr>
                <p:cNvPr id="79" name="Freeform 34"/>
                <p:cNvSpPr>
                  <a:spLocks/>
                </p:cNvSpPr>
                <p:nvPr/>
              </p:nvSpPr>
              <p:spPr bwMode="auto">
                <a:xfrm flipV="1">
                  <a:off x="2400" y="2292"/>
                  <a:ext cx="237" cy="104"/>
                </a:xfrm>
                <a:custGeom>
                  <a:avLst/>
                  <a:gdLst>
                    <a:gd name="T0" fmla="*/ 340 w 353"/>
                    <a:gd name="T1" fmla="*/ 0 h 204"/>
                    <a:gd name="T2" fmla="*/ 296 w 353"/>
                    <a:gd name="T3" fmla="*/ 76 h 204"/>
                    <a:gd name="T4" fmla="*/ 0 w 353"/>
                    <a:gd name="T5" fmla="*/ 204 h 204"/>
                  </a:gdLst>
                  <a:ahLst/>
                  <a:cxnLst>
                    <a:cxn ang="0">
                      <a:pos x="T0" y="T1"/>
                    </a:cxn>
                    <a:cxn ang="0">
                      <a:pos x="T2" y="T3"/>
                    </a:cxn>
                    <a:cxn ang="0">
                      <a:pos x="T4" y="T5"/>
                    </a:cxn>
                  </a:cxnLst>
                  <a:rect l="0" t="0" r="r" b="b"/>
                  <a:pathLst>
                    <a:path w="353" h="204">
                      <a:moveTo>
                        <a:pt x="340" y="0"/>
                      </a:moveTo>
                      <a:cubicBezTo>
                        <a:pt x="346" y="21"/>
                        <a:pt x="353" y="42"/>
                        <a:pt x="296" y="76"/>
                      </a:cubicBezTo>
                      <a:cubicBezTo>
                        <a:pt x="239" y="110"/>
                        <a:pt x="119" y="157"/>
                        <a:pt x="0" y="204"/>
                      </a:cubicBezTo>
                    </a:path>
                  </a:pathLst>
                </a:custGeom>
                <a:noFill/>
                <a:ln w="9525">
                  <a:solidFill>
                    <a:srgbClr val="743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kumimoji="1" lang="ja-JP" altLang="en-US">
                    <a:solidFill>
                      <a:srgbClr val="FFFFFF"/>
                    </a:solidFill>
                    <a:latin typeface="Arial" pitchFamily="34" charset="0"/>
                  </a:endParaRPr>
                </a:p>
              </p:txBody>
            </p:sp>
            <p:sp>
              <p:nvSpPr>
                <p:cNvPr id="80" name="Freeform 35"/>
                <p:cNvSpPr>
                  <a:spLocks/>
                </p:cNvSpPr>
                <p:nvPr/>
              </p:nvSpPr>
              <p:spPr bwMode="auto">
                <a:xfrm flipV="1">
                  <a:off x="2104" y="2328"/>
                  <a:ext cx="216" cy="40"/>
                </a:xfrm>
                <a:custGeom>
                  <a:avLst/>
                  <a:gdLst>
                    <a:gd name="T0" fmla="*/ 0 w 140"/>
                    <a:gd name="T1" fmla="*/ 0 h 136"/>
                    <a:gd name="T2" fmla="*/ 60 w 140"/>
                    <a:gd name="T3" fmla="*/ 112 h 136"/>
                    <a:gd name="T4" fmla="*/ 140 w 140"/>
                    <a:gd name="T5" fmla="*/ 136 h 136"/>
                  </a:gdLst>
                  <a:ahLst/>
                  <a:cxnLst>
                    <a:cxn ang="0">
                      <a:pos x="T0" y="T1"/>
                    </a:cxn>
                    <a:cxn ang="0">
                      <a:pos x="T2" y="T3"/>
                    </a:cxn>
                    <a:cxn ang="0">
                      <a:pos x="T4" y="T5"/>
                    </a:cxn>
                  </a:cxnLst>
                  <a:rect l="0" t="0" r="r" b="b"/>
                  <a:pathLst>
                    <a:path w="140" h="136">
                      <a:moveTo>
                        <a:pt x="0" y="0"/>
                      </a:moveTo>
                      <a:cubicBezTo>
                        <a:pt x="18" y="44"/>
                        <a:pt x="37" y="89"/>
                        <a:pt x="60" y="112"/>
                      </a:cubicBezTo>
                      <a:cubicBezTo>
                        <a:pt x="83" y="135"/>
                        <a:pt x="111" y="135"/>
                        <a:pt x="140" y="136"/>
                      </a:cubicBezTo>
                    </a:path>
                  </a:pathLst>
                </a:custGeom>
                <a:noFill/>
                <a:ln w="9525">
                  <a:solidFill>
                    <a:srgbClr val="743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kumimoji="1" lang="ja-JP" altLang="en-US">
                    <a:solidFill>
                      <a:srgbClr val="FFFFFF"/>
                    </a:solidFill>
                    <a:latin typeface="Arial" pitchFamily="34" charset="0"/>
                  </a:endParaRPr>
                </a:p>
              </p:txBody>
            </p:sp>
          </p:grpSp>
          <p:grpSp>
            <p:nvGrpSpPr>
              <p:cNvPr id="58" name="Group 36"/>
              <p:cNvGrpSpPr>
                <a:grpSpLocks/>
              </p:cNvGrpSpPr>
              <p:nvPr/>
            </p:nvGrpSpPr>
            <p:grpSpPr bwMode="auto">
              <a:xfrm flipV="1">
                <a:off x="2766" y="1956"/>
                <a:ext cx="147" cy="114"/>
                <a:chOff x="2104" y="1936"/>
                <a:chExt cx="673" cy="580"/>
              </a:xfrm>
            </p:grpSpPr>
            <p:sp>
              <p:nvSpPr>
                <p:cNvPr id="71" name="Freeform 37"/>
                <p:cNvSpPr>
                  <a:spLocks/>
                </p:cNvSpPr>
                <p:nvPr/>
              </p:nvSpPr>
              <p:spPr bwMode="auto">
                <a:xfrm>
                  <a:off x="2160" y="1980"/>
                  <a:ext cx="337" cy="536"/>
                </a:xfrm>
                <a:custGeom>
                  <a:avLst/>
                  <a:gdLst>
                    <a:gd name="T0" fmla="*/ 208 w 337"/>
                    <a:gd name="T1" fmla="*/ 0 h 536"/>
                    <a:gd name="T2" fmla="*/ 188 w 337"/>
                    <a:gd name="T3" fmla="*/ 104 h 536"/>
                    <a:gd name="T4" fmla="*/ 296 w 337"/>
                    <a:gd name="T5" fmla="*/ 184 h 536"/>
                    <a:gd name="T6" fmla="*/ 308 w 337"/>
                    <a:gd name="T7" fmla="*/ 252 h 536"/>
                    <a:gd name="T8" fmla="*/ 124 w 337"/>
                    <a:gd name="T9" fmla="*/ 400 h 536"/>
                    <a:gd name="T10" fmla="*/ 0 w 337"/>
                    <a:gd name="T11" fmla="*/ 536 h 536"/>
                  </a:gdLst>
                  <a:ahLst/>
                  <a:cxnLst>
                    <a:cxn ang="0">
                      <a:pos x="T0" y="T1"/>
                    </a:cxn>
                    <a:cxn ang="0">
                      <a:pos x="T2" y="T3"/>
                    </a:cxn>
                    <a:cxn ang="0">
                      <a:pos x="T4" y="T5"/>
                    </a:cxn>
                    <a:cxn ang="0">
                      <a:pos x="T6" y="T7"/>
                    </a:cxn>
                    <a:cxn ang="0">
                      <a:pos x="T8" y="T9"/>
                    </a:cxn>
                    <a:cxn ang="0">
                      <a:pos x="T10" y="T11"/>
                    </a:cxn>
                  </a:cxnLst>
                  <a:rect l="0" t="0" r="r" b="b"/>
                  <a:pathLst>
                    <a:path w="337" h="536">
                      <a:moveTo>
                        <a:pt x="208" y="0"/>
                      </a:moveTo>
                      <a:cubicBezTo>
                        <a:pt x="190" y="36"/>
                        <a:pt x="173" y="73"/>
                        <a:pt x="188" y="104"/>
                      </a:cubicBezTo>
                      <a:cubicBezTo>
                        <a:pt x="203" y="135"/>
                        <a:pt x="276" y="159"/>
                        <a:pt x="296" y="184"/>
                      </a:cubicBezTo>
                      <a:cubicBezTo>
                        <a:pt x="316" y="209"/>
                        <a:pt x="337" y="216"/>
                        <a:pt x="308" y="252"/>
                      </a:cubicBezTo>
                      <a:cubicBezTo>
                        <a:pt x="279" y="288"/>
                        <a:pt x="175" y="353"/>
                        <a:pt x="124" y="400"/>
                      </a:cubicBezTo>
                      <a:cubicBezTo>
                        <a:pt x="73" y="447"/>
                        <a:pt x="21" y="513"/>
                        <a:pt x="0" y="536"/>
                      </a:cubicBezTo>
                    </a:path>
                  </a:pathLst>
                </a:custGeom>
                <a:noFill/>
                <a:ln w="15875">
                  <a:solidFill>
                    <a:srgbClr val="743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kumimoji="1" lang="ja-JP" altLang="en-US">
                    <a:solidFill>
                      <a:srgbClr val="FFFFFF"/>
                    </a:solidFill>
                    <a:latin typeface="Arial" pitchFamily="34" charset="0"/>
                  </a:endParaRPr>
                </a:p>
              </p:txBody>
            </p:sp>
            <p:sp>
              <p:nvSpPr>
                <p:cNvPr id="72" name="Freeform 38"/>
                <p:cNvSpPr>
                  <a:spLocks/>
                </p:cNvSpPr>
                <p:nvPr/>
              </p:nvSpPr>
              <p:spPr bwMode="auto">
                <a:xfrm>
                  <a:off x="2424" y="1936"/>
                  <a:ext cx="353" cy="204"/>
                </a:xfrm>
                <a:custGeom>
                  <a:avLst/>
                  <a:gdLst>
                    <a:gd name="T0" fmla="*/ 340 w 353"/>
                    <a:gd name="T1" fmla="*/ 0 h 204"/>
                    <a:gd name="T2" fmla="*/ 296 w 353"/>
                    <a:gd name="T3" fmla="*/ 76 h 204"/>
                    <a:gd name="T4" fmla="*/ 0 w 353"/>
                    <a:gd name="T5" fmla="*/ 204 h 204"/>
                  </a:gdLst>
                  <a:ahLst/>
                  <a:cxnLst>
                    <a:cxn ang="0">
                      <a:pos x="T0" y="T1"/>
                    </a:cxn>
                    <a:cxn ang="0">
                      <a:pos x="T2" y="T3"/>
                    </a:cxn>
                    <a:cxn ang="0">
                      <a:pos x="T4" y="T5"/>
                    </a:cxn>
                  </a:cxnLst>
                  <a:rect l="0" t="0" r="r" b="b"/>
                  <a:pathLst>
                    <a:path w="353" h="204">
                      <a:moveTo>
                        <a:pt x="340" y="0"/>
                      </a:moveTo>
                      <a:cubicBezTo>
                        <a:pt x="346" y="21"/>
                        <a:pt x="353" y="42"/>
                        <a:pt x="296" y="76"/>
                      </a:cubicBezTo>
                      <a:cubicBezTo>
                        <a:pt x="239" y="110"/>
                        <a:pt x="119" y="157"/>
                        <a:pt x="0" y="204"/>
                      </a:cubicBezTo>
                    </a:path>
                  </a:pathLst>
                </a:custGeom>
                <a:noFill/>
                <a:ln w="9525">
                  <a:solidFill>
                    <a:srgbClr val="743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kumimoji="1" lang="ja-JP" altLang="en-US">
                    <a:solidFill>
                      <a:srgbClr val="FFFFFF"/>
                    </a:solidFill>
                    <a:latin typeface="Arial" pitchFamily="34" charset="0"/>
                  </a:endParaRPr>
                </a:p>
              </p:txBody>
            </p:sp>
            <p:sp>
              <p:nvSpPr>
                <p:cNvPr id="73" name="Freeform 39"/>
                <p:cNvSpPr>
                  <a:spLocks/>
                </p:cNvSpPr>
                <p:nvPr/>
              </p:nvSpPr>
              <p:spPr bwMode="auto">
                <a:xfrm>
                  <a:off x="2204" y="2192"/>
                  <a:ext cx="140" cy="136"/>
                </a:xfrm>
                <a:custGeom>
                  <a:avLst/>
                  <a:gdLst>
                    <a:gd name="T0" fmla="*/ 0 w 140"/>
                    <a:gd name="T1" fmla="*/ 0 h 136"/>
                    <a:gd name="T2" fmla="*/ 60 w 140"/>
                    <a:gd name="T3" fmla="*/ 112 h 136"/>
                    <a:gd name="T4" fmla="*/ 140 w 140"/>
                    <a:gd name="T5" fmla="*/ 136 h 136"/>
                  </a:gdLst>
                  <a:ahLst/>
                  <a:cxnLst>
                    <a:cxn ang="0">
                      <a:pos x="T0" y="T1"/>
                    </a:cxn>
                    <a:cxn ang="0">
                      <a:pos x="T2" y="T3"/>
                    </a:cxn>
                    <a:cxn ang="0">
                      <a:pos x="T4" y="T5"/>
                    </a:cxn>
                  </a:cxnLst>
                  <a:rect l="0" t="0" r="r" b="b"/>
                  <a:pathLst>
                    <a:path w="140" h="136">
                      <a:moveTo>
                        <a:pt x="0" y="0"/>
                      </a:moveTo>
                      <a:cubicBezTo>
                        <a:pt x="18" y="44"/>
                        <a:pt x="37" y="89"/>
                        <a:pt x="60" y="112"/>
                      </a:cubicBezTo>
                      <a:cubicBezTo>
                        <a:pt x="83" y="135"/>
                        <a:pt x="111" y="135"/>
                        <a:pt x="140" y="136"/>
                      </a:cubicBezTo>
                    </a:path>
                  </a:pathLst>
                </a:custGeom>
                <a:noFill/>
                <a:ln w="9525">
                  <a:solidFill>
                    <a:srgbClr val="743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kumimoji="1" lang="ja-JP" altLang="en-US">
                    <a:solidFill>
                      <a:srgbClr val="FFFFFF"/>
                    </a:solidFill>
                    <a:latin typeface="Arial" pitchFamily="34" charset="0"/>
                  </a:endParaRPr>
                </a:p>
              </p:txBody>
            </p:sp>
            <p:sp>
              <p:nvSpPr>
                <p:cNvPr id="74" name="Freeform 40"/>
                <p:cNvSpPr>
                  <a:spLocks/>
                </p:cNvSpPr>
                <p:nvPr/>
              </p:nvSpPr>
              <p:spPr bwMode="auto">
                <a:xfrm flipV="1">
                  <a:off x="2400" y="2292"/>
                  <a:ext cx="237" cy="104"/>
                </a:xfrm>
                <a:custGeom>
                  <a:avLst/>
                  <a:gdLst>
                    <a:gd name="T0" fmla="*/ 340 w 353"/>
                    <a:gd name="T1" fmla="*/ 0 h 204"/>
                    <a:gd name="T2" fmla="*/ 296 w 353"/>
                    <a:gd name="T3" fmla="*/ 76 h 204"/>
                    <a:gd name="T4" fmla="*/ 0 w 353"/>
                    <a:gd name="T5" fmla="*/ 204 h 204"/>
                  </a:gdLst>
                  <a:ahLst/>
                  <a:cxnLst>
                    <a:cxn ang="0">
                      <a:pos x="T0" y="T1"/>
                    </a:cxn>
                    <a:cxn ang="0">
                      <a:pos x="T2" y="T3"/>
                    </a:cxn>
                    <a:cxn ang="0">
                      <a:pos x="T4" y="T5"/>
                    </a:cxn>
                  </a:cxnLst>
                  <a:rect l="0" t="0" r="r" b="b"/>
                  <a:pathLst>
                    <a:path w="353" h="204">
                      <a:moveTo>
                        <a:pt x="340" y="0"/>
                      </a:moveTo>
                      <a:cubicBezTo>
                        <a:pt x="346" y="21"/>
                        <a:pt x="353" y="42"/>
                        <a:pt x="296" y="76"/>
                      </a:cubicBezTo>
                      <a:cubicBezTo>
                        <a:pt x="239" y="110"/>
                        <a:pt x="119" y="157"/>
                        <a:pt x="0" y="204"/>
                      </a:cubicBezTo>
                    </a:path>
                  </a:pathLst>
                </a:custGeom>
                <a:noFill/>
                <a:ln w="9525">
                  <a:solidFill>
                    <a:srgbClr val="743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kumimoji="1" lang="ja-JP" altLang="en-US">
                    <a:solidFill>
                      <a:srgbClr val="FFFFFF"/>
                    </a:solidFill>
                    <a:latin typeface="Arial" pitchFamily="34" charset="0"/>
                  </a:endParaRPr>
                </a:p>
              </p:txBody>
            </p:sp>
            <p:sp>
              <p:nvSpPr>
                <p:cNvPr id="75" name="Freeform 41"/>
                <p:cNvSpPr>
                  <a:spLocks/>
                </p:cNvSpPr>
                <p:nvPr/>
              </p:nvSpPr>
              <p:spPr bwMode="auto">
                <a:xfrm flipV="1">
                  <a:off x="2104" y="2328"/>
                  <a:ext cx="216" cy="40"/>
                </a:xfrm>
                <a:custGeom>
                  <a:avLst/>
                  <a:gdLst>
                    <a:gd name="T0" fmla="*/ 0 w 140"/>
                    <a:gd name="T1" fmla="*/ 0 h 136"/>
                    <a:gd name="T2" fmla="*/ 60 w 140"/>
                    <a:gd name="T3" fmla="*/ 112 h 136"/>
                    <a:gd name="T4" fmla="*/ 140 w 140"/>
                    <a:gd name="T5" fmla="*/ 136 h 136"/>
                  </a:gdLst>
                  <a:ahLst/>
                  <a:cxnLst>
                    <a:cxn ang="0">
                      <a:pos x="T0" y="T1"/>
                    </a:cxn>
                    <a:cxn ang="0">
                      <a:pos x="T2" y="T3"/>
                    </a:cxn>
                    <a:cxn ang="0">
                      <a:pos x="T4" y="T5"/>
                    </a:cxn>
                  </a:cxnLst>
                  <a:rect l="0" t="0" r="r" b="b"/>
                  <a:pathLst>
                    <a:path w="140" h="136">
                      <a:moveTo>
                        <a:pt x="0" y="0"/>
                      </a:moveTo>
                      <a:cubicBezTo>
                        <a:pt x="18" y="44"/>
                        <a:pt x="37" y="89"/>
                        <a:pt x="60" y="112"/>
                      </a:cubicBezTo>
                      <a:cubicBezTo>
                        <a:pt x="83" y="135"/>
                        <a:pt x="111" y="135"/>
                        <a:pt x="140" y="136"/>
                      </a:cubicBezTo>
                    </a:path>
                  </a:pathLst>
                </a:custGeom>
                <a:noFill/>
                <a:ln w="9525">
                  <a:solidFill>
                    <a:srgbClr val="743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kumimoji="1" lang="ja-JP" altLang="en-US">
                    <a:solidFill>
                      <a:srgbClr val="FFFFFF"/>
                    </a:solidFill>
                    <a:latin typeface="Arial" pitchFamily="34" charset="0"/>
                  </a:endParaRPr>
                </a:p>
              </p:txBody>
            </p:sp>
          </p:grpSp>
          <p:grpSp>
            <p:nvGrpSpPr>
              <p:cNvPr id="59" name="Group 42"/>
              <p:cNvGrpSpPr>
                <a:grpSpLocks/>
              </p:cNvGrpSpPr>
              <p:nvPr/>
            </p:nvGrpSpPr>
            <p:grpSpPr bwMode="auto">
              <a:xfrm>
                <a:off x="2537" y="2098"/>
                <a:ext cx="235" cy="203"/>
                <a:chOff x="1700" y="1952"/>
                <a:chExt cx="448" cy="356"/>
              </a:xfrm>
            </p:grpSpPr>
            <p:sp>
              <p:nvSpPr>
                <p:cNvPr id="66" name="Oval 43"/>
                <p:cNvSpPr>
                  <a:spLocks noChangeArrowheads="1"/>
                </p:cNvSpPr>
                <p:nvPr/>
              </p:nvSpPr>
              <p:spPr bwMode="auto">
                <a:xfrm>
                  <a:off x="1700" y="2180"/>
                  <a:ext cx="68" cy="44"/>
                </a:xfrm>
                <a:prstGeom prst="ellipse">
                  <a:avLst/>
                </a:prstGeom>
                <a:gradFill rotWithShape="0">
                  <a:gsLst>
                    <a:gs pos="0">
                      <a:srgbClr val="E57200">
                        <a:alpha val="63000"/>
                      </a:srgbClr>
                    </a:gs>
                    <a:gs pos="50000">
                      <a:srgbClr val="6A3400">
                        <a:alpha val="95000"/>
                      </a:srgbClr>
                    </a:gs>
                    <a:gs pos="100000">
                      <a:srgbClr val="E57200">
                        <a:alpha val="63000"/>
                      </a:srgbClr>
                    </a:gs>
                  </a:gsLst>
                  <a:lin ang="5400000" scaled="1"/>
                </a:gradFill>
                <a:ln w="3175">
                  <a:solidFill>
                    <a:srgbClr val="8944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ja-JP" altLang="ja-JP" sz="1200">
                    <a:solidFill>
                      <a:srgbClr val="FFFFFF"/>
                    </a:solidFill>
                    <a:latin typeface="Arial" pitchFamily="34" charset="0"/>
                  </a:endParaRPr>
                </a:p>
              </p:txBody>
            </p:sp>
            <p:sp>
              <p:nvSpPr>
                <p:cNvPr id="67" name="Oval 44"/>
                <p:cNvSpPr>
                  <a:spLocks noChangeArrowheads="1"/>
                </p:cNvSpPr>
                <p:nvPr/>
              </p:nvSpPr>
              <p:spPr bwMode="auto">
                <a:xfrm>
                  <a:off x="1720" y="1952"/>
                  <a:ext cx="64" cy="40"/>
                </a:xfrm>
                <a:prstGeom prst="ellipse">
                  <a:avLst/>
                </a:prstGeom>
                <a:gradFill rotWithShape="0">
                  <a:gsLst>
                    <a:gs pos="0">
                      <a:srgbClr val="E57200">
                        <a:alpha val="63000"/>
                      </a:srgbClr>
                    </a:gs>
                    <a:gs pos="50000">
                      <a:srgbClr val="6A3400">
                        <a:alpha val="95000"/>
                      </a:srgbClr>
                    </a:gs>
                    <a:gs pos="100000">
                      <a:srgbClr val="E57200">
                        <a:alpha val="63000"/>
                      </a:srgbClr>
                    </a:gs>
                  </a:gsLst>
                  <a:lin ang="5400000" scaled="1"/>
                </a:gradFill>
                <a:ln w="3175">
                  <a:solidFill>
                    <a:srgbClr val="8944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ja-JP" altLang="ja-JP" sz="1200">
                    <a:solidFill>
                      <a:srgbClr val="FFFFFF"/>
                    </a:solidFill>
                    <a:latin typeface="Arial" pitchFamily="34" charset="0"/>
                  </a:endParaRPr>
                </a:p>
              </p:txBody>
            </p:sp>
            <p:sp>
              <p:nvSpPr>
                <p:cNvPr id="68" name="Oval 45"/>
                <p:cNvSpPr>
                  <a:spLocks noChangeArrowheads="1"/>
                </p:cNvSpPr>
                <p:nvPr/>
              </p:nvSpPr>
              <p:spPr bwMode="auto">
                <a:xfrm>
                  <a:off x="1964" y="2148"/>
                  <a:ext cx="184" cy="92"/>
                </a:xfrm>
                <a:prstGeom prst="ellipse">
                  <a:avLst/>
                </a:prstGeom>
                <a:gradFill rotWithShape="0">
                  <a:gsLst>
                    <a:gs pos="0">
                      <a:srgbClr val="E57200"/>
                    </a:gs>
                    <a:gs pos="100000">
                      <a:srgbClr val="6A3400"/>
                    </a:gs>
                  </a:gsLst>
                  <a:lin ang="5400000" scaled="1"/>
                </a:gradFill>
                <a:ln w="3175">
                  <a:solidFill>
                    <a:srgbClr val="8944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ja-JP" altLang="ja-JP" sz="1200">
                    <a:solidFill>
                      <a:srgbClr val="FFFFFF"/>
                    </a:solidFill>
                    <a:latin typeface="Arial" pitchFamily="34" charset="0"/>
                  </a:endParaRPr>
                </a:p>
              </p:txBody>
            </p:sp>
            <p:sp>
              <p:nvSpPr>
                <p:cNvPr id="69" name="Oval 46"/>
                <p:cNvSpPr>
                  <a:spLocks noChangeArrowheads="1"/>
                </p:cNvSpPr>
                <p:nvPr/>
              </p:nvSpPr>
              <p:spPr bwMode="auto">
                <a:xfrm>
                  <a:off x="1848" y="2120"/>
                  <a:ext cx="140" cy="68"/>
                </a:xfrm>
                <a:prstGeom prst="ellipse">
                  <a:avLst/>
                </a:prstGeom>
                <a:gradFill rotWithShape="0">
                  <a:gsLst>
                    <a:gs pos="0">
                      <a:srgbClr val="E57200"/>
                    </a:gs>
                    <a:gs pos="100000">
                      <a:srgbClr val="6A3400"/>
                    </a:gs>
                  </a:gsLst>
                  <a:lin ang="5400000" scaled="1"/>
                </a:gradFill>
                <a:ln w="3175">
                  <a:solidFill>
                    <a:srgbClr val="8944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ja-JP" altLang="ja-JP" sz="1200">
                    <a:solidFill>
                      <a:srgbClr val="FFFFFF"/>
                    </a:solidFill>
                    <a:latin typeface="Arial" pitchFamily="34" charset="0"/>
                  </a:endParaRPr>
                </a:p>
              </p:txBody>
            </p:sp>
            <p:sp>
              <p:nvSpPr>
                <p:cNvPr id="70" name="Oval 47"/>
                <p:cNvSpPr>
                  <a:spLocks noChangeArrowheads="1"/>
                </p:cNvSpPr>
                <p:nvPr/>
              </p:nvSpPr>
              <p:spPr bwMode="auto">
                <a:xfrm>
                  <a:off x="1944" y="2240"/>
                  <a:ext cx="140" cy="68"/>
                </a:xfrm>
                <a:prstGeom prst="ellipse">
                  <a:avLst/>
                </a:prstGeom>
                <a:gradFill rotWithShape="0">
                  <a:gsLst>
                    <a:gs pos="0">
                      <a:srgbClr val="E57200"/>
                    </a:gs>
                    <a:gs pos="100000">
                      <a:srgbClr val="6A3400"/>
                    </a:gs>
                  </a:gsLst>
                  <a:lin ang="5400000" scaled="1"/>
                </a:gradFill>
                <a:ln w="3175">
                  <a:solidFill>
                    <a:srgbClr val="8944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kumimoji="1" lang="ja-JP" altLang="ja-JP" sz="1200">
                    <a:solidFill>
                      <a:srgbClr val="FFFFFF"/>
                    </a:solidFill>
                    <a:latin typeface="Arial" pitchFamily="34" charset="0"/>
                  </a:endParaRPr>
                </a:p>
              </p:txBody>
            </p:sp>
          </p:grpSp>
          <p:grpSp>
            <p:nvGrpSpPr>
              <p:cNvPr id="60" name="Group 48"/>
              <p:cNvGrpSpPr>
                <a:grpSpLocks/>
              </p:cNvGrpSpPr>
              <p:nvPr/>
            </p:nvGrpSpPr>
            <p:grpSpPr bwMode="auto">
              <a:xfrm flipV="1">
                <a:off x="3013" y="1959"/>
                <a:ext cx="47" cy="161"/>
                <a:chOff x="2104" y="1936"/>
                <a:chExt cx="673" cy="580"/>
              </a:xfrm>
            </p:grpSpPr>
            <p:sp>
              <p:nvSpPr>
                <p:cNvPr id="61" name="Freeform 49"/>
                <p:cNvSpPr>
                  <a:spLocks/>
                </p:cNvSpPr>
                <p:nvPr/>
              </p:nvSpPr>
              <p:spPr bwMode="auto">
                <a:xfrm>
                  <a:off x="2160" y="1980"/>
                  <a:ext cx="337" cy="536"/>
                </a:xfrm>
                <a:custGeom>
                  <a:avLst/>
                  <a:gdLst>
                    <a:gd name="T0" fmla="*/ 208 w 337"/>
                    <a:gd name="T1" fmla="*/ 0 h 536"/>
                    <a:gd name="T2" fmla="*/ 188 w 337"/>
                    <a:gd name="T3" fmla="*/ 104 h 536"/>
                    <a:gd name="T4" fmla="*/ 296 w 337"/>
                    <a:gd name="T5" fmla="*/ 184 h 536"/>
                    <a:gd name="T6" fmla="*/ 308 w 337"/>
                    <a:gd name="T7" fmla="*/ 252 h 536"/>
                    <a:gd name="T8" fmla="*/ 124 w 337"/>
                    <a:gd name="T9" fmla="*/ 400 h 536"/>
                    <a:gd name="T10" fmla="*/ 0 w 337"/>
                    <a:gd name="T11" fmla="*/ 536 h 536"/>
                  </a:gdLst>
                  <a:ahLst/>
                  <a:cxnLst>
                    <a:cxn ang="0">
                      <a:pos x="T0" y="T1"/>
                    </a:cxn>
                    <a:cxn ang="0">
                      <a:pos x="T2" y="T3"/>
                    </a:cxn>
                    <a:cxn ang="0">
                      <a:pos x="T4" y="T5"/>
                    </a:cxn>
                    <a:cxn ang="0">
                      <a:pos x="T6" y="T7"/>
                    </a:cxn>
                    <a:cxn ang="0">
                      <a:pos x="T8" y="T9"/>
                    </a:cxn>
                    <a:cxn ang="0">
                      <a:pos x="T10" y="T11"/>
                    </a:cxn>
                  </a:cxnLst>
                  <a:rect l="0" t="0" r="r" b="b"/>
                  <a:pathLst>
                    <a:path w="337" h="536">
                      <a:moveTo>
                        <a:pt x="208" y="0"/>
                      </a:moveTo>
                      <a:cubicBezTo>
                        <a:pt x="190" y="36"/>
                        <a:pt x="173" y="73"/>
                        <a:pt x="188" y="104"/>
                      </a:cubicBezTo>
                      <a:cubicBezTo>
                        <a:pt x="203" y="135"/>
                        <a:pt x="276" y="159"/>
                        <a:pt x="296" y="184"/>
                      </a:cubicBezTo>
                      <a:cubicBezTo>
                        <a:pt x="316" y="209"/>
                        <a:pt x="337" y="216"/>
                        <a:pt x="308" y="252"/>
                      </a:cubicBezTo>
                      <a:cubicBezTo>
                        <a:pt x="279" y="288"/>
                        <a:pt x="175" y="353"/>
                        <a:pt x="124" y="400"/>
                      </a:cubicBezTo>
                      <a:cubicBezTo>
                        <a:pt x="73" y="447"/>
                        <a:pt x="21" y="513"/>
                        <a:pt x="0" y="536"/>
                      </a:cubicBezTo>
                    </a:path>
                  </a:pathLst>
                </a:custGeom>
                <a:noFill/>
                <a:ln w="15875">
                  <a:solidFill>
                    <a:srgbClr val="743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kumimoji="1" lang="ja-JP" altLang="en-US">
                    <a:solidFill>
                      <a:srgbClr val="FFFFFF"/>
                    </a:solidFill>
                    <a:latin typeface="Arial" pitchFamily="34" charset="0"/>
                  </a:endParaRPr>
                </a:p>
              </p:txBody>
            </p:sp>
            <p:sp>
              <p:nvSpPr>
                <p:cNvPr id="62" name="Freeform 50"/>
                <p:cNvSpPr>
                  <a:spLocks/>
                </p:cNvSpPr>
                <p:nvPr/>
              </p:nvSpPr>
              <p:spPr bwMode="auto">
                <a:xfrm>
                  <a:off x="2424" y="1936"/>
                  <a:ext cx="353" cy="204"/>
                </a:xfrm>
                <a:custGeom>
                  <a:avLst/>
                  <a:gdLst>
                    <a:gd name="T0" fmla="*/ 340 w 353"/>
                    <a:gd name="T1" fmla="*/ 0 h 204"/>
                    <a:gd name="T2" fmla="*/ 296 w 353"/>
                    <a:gd name="T3" fmla="*/ 76 h 204"/>
                    <a:gd name="T4" fmla="*/ 0 w 353"/>
                    <a:gd name="T5" fmla="*/ 204 h 204"/>
                  </a:gdLst>
                  <a:ahLst/>
                  <a:cxnLst>
                    <a:cxn ang="0">
                      <a:pos x="T0" y="T1"/>
                    </a:cxn>
                    <a:cxn ang="0">
                      <a:pos x="T2" y="T3"/>
                    </a:cxn>
                    <a:cxn ang="0">
                      <a:pos x="T4" y="T5"/>
                    </a:cxn>
                  </a:cxnLst>
                  <a:rect l="0" t="0" r="r" b="b"/>
                  <a:pathLst>
                    <a:path w="353" h="204">
                      <a:moveTo>
                        <a:pt x="340" y="0"/>
                      </a:moveTo>
                      <a:cubicBezTo>
                        <a:pt x="346" y="21"/>
                        <a:pt x="353" y="42"/>
                        <a:pt x="296" y="76"/>
                      </a:cubicBezTo>
                      <a:cubicBezTo>
                        <a:pt x="239" y="110"/>
                        <a:pt x="119" y="157"/>
                        <a:pt x="0" y="204"/>
                      </a:cubicBezTo>
                    </a:path>
                  </a:pathLst>
                </a:custGeom>
                <a:noFill/>
                <a:ln w="9525">
                  <a:solidFill>
                    <a:srgbClr val="743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kumimoji="1" lang="ja-JP" altLang="en-US">
                    <a:solidFill>
                      <a:srgbClr val="FFFFFF"/>
                    </a:solidFill>
                    <a:latin typeface="Arial" pitchFamily="34" charset="0"/>
                  </a:endParaRPr>
                </a:p>
              </p:txBody>
            </p:sp>
            <p:sp>
              <p:nvSpPr>
                <p:cNvPr id="63" name="Freeform 51"/>
                <p:cNvSpPr>
                  <a:spLocks/>
                </p:cNvSpPr>
                <p:nvPr/>
              </p:nvSpPr>
              <p:spPr bwMode="auto">
                <a:xfrm>
                  <a:off x="2204" y="2192"/>
                  <a:ext cx="140" cy="136"/>
                </a:xfrm>
                <a:custGeom>
                  <a:avLst/>
                  <a:gdLst>
                    <a:gd name="T0" fmla="*/ 0 w 140"/>
                    <a:gd name="T1" fmla="*/ 0 h 136"/>
                    <a:gd name="T2" fmla="*/ 60 w 140"/>
                    <a:gd name="T3" fmla="*/ 112 h 136"/>
                    <a:gd name="T4" fmla="*/ 140 w 140"/>
                    <a:gd name="T5" fmla="*/ 136 h 136"/>
                  </a:gdLst>
                  <a:ahLst/>
                  <a:cxnLst>
                    <a:cxn ang="0">
                      <a:pos x="T0" y="T1"/>
                    </a:cxn>
                    <a:cxn ang="0">
                      <a:pos x="T2" y="T3"/>
                    </a:cxn>
                    <a:cxn ang="0">
                      <a:pos x="T4" y="T5"/>
                    </a:cxn>
                  </a:cxnLst>
                  <a:rect l="0" t="0" r="r" b="b"/>
                  <a:pathLst>
                    <a:path w="140" h="136">
                      <a:moveTo>
                        <a:pt x="0" y="0"/>
                      </a:moveTo>
                      <a:cubicBezTo>
                        <a:pt x="18" y="44"/>
                        <a:pt x="37" y="89"/>
                        <a:pt x="60" y="112"/>
                      </a:cubicBezTo>
                      <a:cubicBezTo>
                        <a:pt x="83" y="135"/>
                        <a:pt x="111" y="135"/>
                        <a:pt x="140" y="136"/>
                      </a:cubicBezTo>
                    </a:path>
                  </a:pathLst>
                </a:custGeom>
                <a:noFill/>
                <a:ln w="9525">
                  <a:solidFill>
                    <a:srgbClr val="743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kumimoji="1" lang="ja-JP" altLang="en-US">
                    <a:solidFill>
                      <a:srgbClr val="FFFFFF"/>
                    </a:solidFill>
                    <a:latin typeface="Arial" pitchFamily="34" charset="0"/>
                  </a:endParaRPr>
                </a:p>
              </p:txBody>
            </p:sp>
            <p:sp>
              <p:nvSpPr>
                <p:cNvPr id="64" name="Freeform 52"/>
                <p:cNvSpPr>
                  <a:spLocks/>
                </p:cNvSpPr>
                <p:nvPr/>
              </p:nvSpPr>
              <p:spPr bwMode="auto">
                <a:xfrm flipV="1">
                  <a:off x="2400" y="2292"/>
                  <a:ext cx="237" cy="104"/>
                </a:xfrm>
                <a:custGeom>
                  <a:avLst/>
                  <a:gdLst>
                    <a:gd name="T0" fmla="*/ 340 w 353"/>
                    <a:gd name="T1" fmla="*/ 0 h 204"/>
                    <a:gd name="T2" fmla="*/ 296 w 353"/>
                    <a:gd name="T3" fmla="*/ 76 h 204"/>
                    <a:gd name="T4" fmla="*/ 0 w 353"/>
                    <a:gd name="T5" fmla="*/ 204 h 204"/>
                  </a:gdLst>
                  <a:ahLst/>
                  <a:cxnLst>
                    <a:cxn ang="0">
                      <a:pos x="T0" y="T1"/>
                    </a:cxn>
                    <a:cxn ang="0">
                      <a:pos x="T2" y="T3"/>
                    </a:cxn>
                    <a:cxn ang="0">
                      <a:pos x="T4" y="T5"/>
                    </a:cxn>
                  </a:cxnLst>
                  <a:rect l="0" t="0" r="r" b="b"/>
                  <a:pathLst>
                    <a:path w="353" h="204">
                      <a:moveTo>
                        <a:pt x="340" y="0"/>
                      </a:moveTo>
                      <a:cubicBezTo>
                        <a:pt x="346" y="21"/>
                        <a:pt x="353" y="42"/>
                        <a:pt x="296" y="76"/>
                      </a:cubicBezTo>
                      <a:cubicBezTo>
                        <a:pt x="239" y="110"/>
                        <a:pt x="119" y="157"/>
                        <a:pt x="0" y="204"/>
                      </a:cubicBezTo>
                    </a:path>
                  </a:pathLst>
                </a:custGeom>
                <a:noFill/>
                <a:ln w="9525">
                  <a:solidFill>
                    <a:srgbClr val="743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kumimoji="1" lang="ja-JP" altLang="en-US">
                    <a:solidFill>
                      <a:srgbClr val="FFFFFF"/>
                    </a:solidFill>
                    <a:latin typeface="Arial" pitchFamily="34" charset="0"/>
                  </a:endParaRPr>
                </a:p>
              </p:txBody>
            </p:sp>
            <p:sp>
              <p:nvSpPr>
                <p:cNvPr id="65" name="Freeform 53"/>
                <p:cNvSpPr>
                  <a:spLocks/>
                </p:cNvSpPr>
                <p:nvPr/>
              </p:nvSpPr>
              <p:spPr bwMode="auto">
                <a:xfrm flipV="1">
                  <a:off x="2104" y="2328"/>
                  <a:ext cx="216" cy="40"/>
                </a:xfrm>
                <a:custGeom>
                  <a:avLst/>
                  <a:gdLst>
                    <a:gd name="T0" fmla="*/ 0 w 140"/>
                    <a:gd name="T1" fmla="*/ 0 h 136"/>
                    <a:gd name="T2" fmla="*/ 60 w 140"/>
                    <a:gd name="T3" fmla="*/ 112 h 136"/>
                    <a:gd name="T4" fmla="*/ 140 w 140"/>
                    <a:gd name="T5" fmla="*/ 136 h 136"/>
                  </a:gdLst>
                  <a:ahLst/>
                  <a:cxnLst>
                    <a:cxn ang="0">
                      <a:pos x="T0" y="T1"/>
                    </a:cxn>
                    <a:cxn ang="0">
                      <a:pos x="T2" y="T3"/>
                    </a:cxn>
                    <a:cxn ang="0">
                      <a:pos x="T4" y="T5"/>
                    </a:cxn>
                  </a:cxnLst>
                  <a:rect l="0" t="0" r="r" b="b"/>
                  <a:pathLst>
                    <a:path w="140" h="136">
                      <a:moveTo>
                        <a:pt x="0" y="0"/>
                      </a:moveTo>
                      <a:cubicBezTo>
                        <a:pt x="18" y="44"/>
                        <a:pt x="37" y="89"/>
                        <a:pt x="60" y="112"/>
                      </a:cubicBezTo>
                      <a:cubicBezTo>
                        <a:pt x="83" y="135"/>
                        <a:pt x="111" y="135"/>
                        <a:pt x="140" y="136"/>
                      </a:cubicBezTo>
                    </a:path>
                  </a:pathLst>
                </a:custGeom>
                <a:noFill/>
                <a:ln w="9525">
                  <a:solidFill>
                    <a:srgbClr val="743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kumimoji="1" lang="ja-JP" altLang="en-US">
                    <a:solidFill>
                      <a:srgbClr val="FFFFFF"/>
                    </a:solidFill>
                    <a:latin typeface="Arial" pitchFamily="34" charset="0"/>
                  </a:endParaRPr>
                </a:p>
              </p:txBody>
            </p:sp>
          </p:grpSp>
        </p:grpSp>
      </p:grpSp>
      <p:sp>
        <p:nvSpPr>
          <p:cNvPr id="86" name="AutoShape 54"/>
          <p:cNvSpPr>
            <a:spLocks noChangeArrowheads="1"/>
          </p:cNvSpPr>
          <p:nvPr/>
        </p:nvSpPr>
        <p:spPr bwMode="auto">
          <a:xfrm>
            <a:off x="1724652" y="3755200"/>
            <a:ext cx="2331882" cy="1324208"/>
          </a:xfrm>
          <a:prstGeom prst="parallelogram">
            <a:avLst>
              <a:gd name="adj" fmla="val 43781"/>
            </a:avLst>
          </a:prstGeom>
          <a:solidFill>
            <a:srgbClr val="E57200"/>
          </a:solidFill>
          <a:ln w="9525">
            <a:miter lim="800000"/>
            <a:headEnd/>
            <a:tailEnd/>
          </a:ln>
          <a:effectLst/>
          <a:scene3d>
            <a:camera prst="legacyObliqueBottom">
              <a:rot lat="20699999" lon="0" rev="0"/>
            </a:camera>
            <a:lightRig rig="legacyFlat3" dir="r"/>
          </a:scene3d>
          <a:sp3d extrusionH="125400" prstMaterial="legacyMatte">
            <a:bevelT w="13500" h="13500" prst="angle"/>
            <a:bevelB w="13500" h="13500" prst="angle"/>
            <a:extrusionClr>
              <a:srgbClr val="BD5F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defTabSz="914400" fontAlgn="base">
              <a:spcBef>
                <a:spcPct val="0"/>
              </a:spcBef>
              <a:spcAft>
                <a:spcPct val="0"/>
              </a:spcAft>
            </a:pPr>
            <a:endParaRPr kumimoji="1" lang="ja-JP" altLang="en-US">
              <a:solidFill>
                <a:srgbClr val="FFFFFF"/>
              </a:solidFill>
              <a:latin typeface="Arial" pitchFamily="34" charset="0"/>
            </a:endParaRPr>
          </a:p>
        </p:txBody>
      </p:sp>
      <p:sp>
        <p:nvSpPr>
          <p:cNvPr id="87" name="Text Box 55"/>
          <p:cNvSpPr txBox="1">
            <a:spLocks noChangeArrowheads="1"/>
          </p:cNvSpPr>
          <p:nvPr/>
        </p:nvSpPr>
        <p:spPr bwMode="auto">
          <a:xfrm>
            <a:off x="4132828" y="4019550"/>
            <a:ext cx="7493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kumimoji="1" lang="en-US" altLang="ja-JP" sz="4000" b="1" dirty="0">
                <a:latin typeface="Arial" pitchFamily="34" charset="0"/>
              </a:rPr>
              <a:t>vs</a:t>
            </a:r>
          </a:p>
        </p:txBody>
      </p:sp>
      <p:grpSp>
        <p:nvGrpSpPr>
          <p:cNvPr id="88" name="Group 18"/>
          <p:cNvGrpSpPr>
            <a:grpSpLocks/>
          </p:cNvGrpSpPr>
          <p:nvPr/>
        </p:nvGrpSpPr>
        <p:grpSpPr bwMode="auto">
          <a:xfrm>
            <a:off x="7172200" y="2749881"/>
            <a:ext cx="1570037" cy="2505075"/>
            <a:chOff x="4034" y="1684"/>
            <a:chExt cx="989" cy="1578"/>
          </a:xfrm>
        </p:grpSpPr>
        <p:sp>
          <p:nvSpPr>
            <p:cNvPr id="89" name="AutoShape 16"/>
            <p:cNvSpPr>
              <a:spLocks noChangeArrowheads="1"/>
            </p:cNvSpPr>
            <p:nvPr/>
          </p:nvSpPr>
          <p:spPr bwMode="auto">
            <a:xfrm>
              <a:off x="4034" y="1684"/>
              <a:ext cx="971" cy="640"/>
            </a:xfrm>
            <a:prstGeom prst="wedgeEllipseCallout">
              <a:avLst>
                <a:gd name="adj1" fmla="val -59065"/>
                <a:gd name="adj2" fmla="val 58282"/>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ja-JP" altLang="en-US" sz="1800" b="1" i="0" u="none" strike="noStrike" kern="0" cap="none" spc="0" normalizeH="0" baseline="0" noProof="0" dirty="0">
                  <a:ln>
                    <a:noFill/>
                  </a:ln>
                  <a:solidFill>
                    <a:srgbClr val="000000"/>
                  </a:solidFill>
                  <a:effectLst/>
                  <a:uLnTx/>
                  <a:uFillTx/>
                  <a:latin typeface="Arial" pitchFamily="34" charset="0"/>
                </a:rPr>
                <a:t>高い複雑性</a:t>
              </a:r>
              <a:endParaRPr kumimoji="1" lang="en-US" altLang="ja-JP" sz="1800" b="1" i="0" u="none" strike="noStrike" kern="0" cap="none" spc="0" normalizeH="0" baseline="0" noProof="0" dirty="0">
                <a:ln>
                  <a:noFill/>
                </a:ln>
                <a:solidFill>
                  <a:srgbClr val="000000"/>
                </a:solidFill>
                <a:effectLst/>
                <a:uLnTx/>
                <a:uFillTx/>
                <a:latin typeface="Arial" pitchFamily="34" charset="0"/>
              </a:endParaRPr>
            </a:p>
          </p:txBody>
        </p:sp>
        <p:sp>
          <p:nvSpPr>
            <p:cNvPr id="90" name="AutoShape 17"/>
            <p:cNvSpPr>
              <a:spLocks noChangeArrowheads="1"/>
            </p:cNvSpPr>
            <p:nvPr/>
          </p:nvSpPr>
          <p:spPr bwMode="auto">
            <a:xfrm>
              <a:off x="4083" y="2599"/>
              <a:ext cx="940" cy="663"/>
            </a:xfrm>
            <a:prstGeom prst="wedgeEllipseCallout">
              <a:avLst>
                <a:gd name="adj1" fmla="val -60532"/>
                <a:gd name="adj2" fmla="val -35519"/>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ja-JP" altLang="en-US" b="1" kern="0" dirty="0">
                  <a:solidFill>
                    <a:srgbClr val="000000"/>
                  </a:solidFill>
                  <a:latin typeface="Arial" pitchFamily="34" charset="0"/>
                </a:rPr>
                <a:t>表面積が高い</a:t>
              </a:r>
              <a:endParaRPr kumimoji="1" lang="en-US" altLang="ja-JP" sz="1800" b="1" i="0" u="none" strike="noStrike" kern="0" cap="none" spc="0" normalizeH="0" baseline="0" noProof="0" dirty="0">
                <a:ln>
                  <a:noFill/>
                </a:ln>
                <a:solidFill>
                  <a:srgbClr val="000000"/>
                </a:solidFill>
                <a:effectLst/>
                <a:uLnTx/>
                <a:uFillTx/>
                <a:latin typeface="Arial" pitchFamily="34" charset="0"/>
              </a:endParaRPr>
            </a:p>
          </p:txBody>
        </p:sp>
      </p:grpSp>
      <p:sp>
        <p:nvSpPr>
          <p:cNvPr id="45" name="Text Box 7"/>
          <p:cNvSpPr txBox="1">
            <a:spLocks noChangeArrowheads="1"/>
          </p:cNvSpPr>
          <p:nvPr/>
        </p:nvSpPr>
        <p:spPr bwMode="auto">
          <a:xfrm>
            <a:off x="626117" y="1828261"/>
            <a:ext cx="192232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kumimoji="1" lang="en-US" altLang="ja-JP" sz="3200" b="1" dirty="0">
                <a:latin typeface="Helvetica" charset="0"/>
              </a:rPr>
              <a:t> </a:t>
            </a:r>
            <a:r>
              <a:rPr kumimoji="1" lang="ja-JP" altLang="en-US" sz="3200" b="1" dirty="0">
                <a:latin typeface="Helvetica" charset="0"/>
              </a:rPr>
              <a:t>一般的に</a:t>
            </a:r>
            <a:endParaRPr kumimoji="1" lang="en-US" altLang="ja-JP" sz="3200" b="1" dirty="0">
              <a:latin typeface="Helvetica" charset="0"/>
            </a:endParaRPr>
          </a:p>
        </p:txBody>
      </p:sp>
      <p:sp>
        <p:nvSpPr>
          <p:cNvPr id="46" name="AutoShape 17">
            <a:extLst>
              <a:ext uri="{FF2B5EF4-FFF2-40B4-BE49-F238E27FC236}">
                <a16:creationId xmlns:a16="http://schemas.microsoft.com/office/drawing/2014/main" id="{06868D42-EC34-4A1D-9A38-365A1E0A0E51}"/>
              </a:ext>
            </a:extLst>
          </p:cNvPr>
          <p:cNvSpPr>
            <a:spLocks noChangeArrowheads="1"/>
          </p:cNvSpPr>
          <p:nvPr/>
        </p:nvSpPr>
        <p:spPr bwMode="auto">
          <a:xfrm>
            <a:off x="5718243" y="5079408"/>
            <a:ext cx="1701106" cy="1193697"/>
          </a:xfrm>
          <a:prstGeom prst="wedgeEllipseCallout">
            <a:avLst>
              <a:gd name="adj1" fmla="val -60532"/>
              <a:gd name="adj2" fmla="val -35519"/>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ja-JP" altLang="en-US" sz="1800" b="1" i="0" u="none" strike="noStrike" kern="0" cap="none" spc="0" normalizeH="0" baseline="0" noProof="0" dirty="0">
                <a:ln>
                  <a:noFill/>
                </a:ln>
                <a:solidFill>
                  <a:srgbClr val="000000"/>
                </a:solidFill>
                <a:effectLst/>
                <a:uLnTx/>
                <a:uFillTx/>
                <a:latin typeface="Arial" pitchFamily="34" charset="0"/>
              </a:rPr>
              <a:t>複雑性の程度</a:t>
            </a:r>
            <a:endParaRPr kumimoji="1" lang="en-US" altLang="ja-JP" sz="1800" b="1" i="0" u="none" strike="noStrike" kern="0" cap="none" spc="0" normalizeH="0" baseline="0" noProof="0" dirty="0">
              <a:ln>
                <a:noFill/>
              </a:ln>
              <a:solidFill>
                <a:srgbClr val="000000"/>
              </a:solidFill>
              <a:effectLst/>
              <a:uLnTx/>
              <a:uFillTx/>
              <a:latin typeface="Arial"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1" lang="ja-JP" altLang="en-US" b="1" kern="0" dirty="0">
                <a:solidFill>
                  <a:srgbClr val="000000"/>
                </a:solidFill>
                <a:latin typeface="Arial" pitchFamily="34" charset="0"/>
              </a:rPr>
              <a:t>（レベル）</a:t>
            </a:r>
            <a:endParaRPr kumimoji="1" lang="en-US" altLang="ja-JP" sz="1800" b="1" i="0" u="none" strike="noStrike" kern="0" cap="none" spc="0" normalizeH="0" baseline="0" noProof="0" dirty="0">
              <a:ln>
                <a:noFill/>
              </a:ln>
              <a:solidFill>
                <a:srgbClr val="000000"/>
              </a:solidFill>
              <a:effectLst/>
              <a:uLnTx/>
              <a:uFillTx/>
              <a:latin typeface="Arial" pitchFamily="34" charset="0"/>
            </a:endParaRPr>
          </a:p>
        </p:txBody>
      </p:sp>
      <p:sp>
        <p:nvSpPr>
          <p:cNvPr id="47" name="Text Box 7">
            <a:extLst>
              <a:ext uri="{FF2B5EF4-FFF2-40B4-BE49-F238E27FC236}">
                <a16:creationId xmlns:a16="http://schemas.microsoft.com/office/drawing/2014/main" id="{CD8F3B29-F4B9-4682-94EB-8696CFDB04B0}"/>
              </a:ext>
            </a:extLst>
          </p:cNvPr>
          <p:cNvSpPr txBox="1">
            <a:spLocks noChangeArrowheads="1"/>
          </p:cNvSpPr>
          <p:nvPr/>
        </p:nvSpPr>
        <p:spPr bwMode="auto">
          <a:xfrm>
            <a:off x="832033" y="2402406"/>
            <a:ext cx="68098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kumimoji="1" lang="ja-JP" altLang="en-US" sz="2400" b="1" dirty="0">
                <a:latin typeface="Helvetica" charset="0"/>
              </a:rPr>
              <a:t>河床表面の亀裂や穴が作り出す微細構造が多いと</a:t>
            </a:r>
            <a:endParaRPr kumimoji="1" lang="en-US" altLang="ja-JP" sz="2400" b="1" dirty="0">
              <a:latin typeface="Helvetica" charset="0"/>
            </a:endParaRPr>
          </a:p>
        </p:txBody>
      </p:sp>
    </p:spTree>
    <p:extLst>
      <p:ext uri="{BB962C8B-B14F-4D97-AF65-F5344CB8AC3E}">
        <p14:creationId xmlns:p14="http://schemas.microsoft.com/office/powerpoint/2010/main" val="2948413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12370" y="1582671"/>
            <a:ext cx="6301282" cy="862734"/>
          </a:xfrm>
        </p:spPr>
        <p:txBody>
          <a:bodyPr/>
          <a:lstStyle/>
          <a:p>
            <a:r>
              <a:rPr lang="ja-JP" altLang="en-US" dirty="0"/>
              <a:t>研究目的</a:t>
            </a:r>
            <a:endParaRPr kumimoji="1" lang="ja-JP" altLang="en-US" dirty="0"/>
          </a:p>
        </p:txBody>
      </p:sp>
      <p:sp>
        <p:nvSpPr>
          <p:cNvPr id="3" name="コンテンツ プレースホルダー 2"/>
          <p:cNvSpPr>
            <a:spLocks noGrp="1"/>
          </p:cNvSpPr>
          <p:nvPr>
            <p:ph idx="1"/>
          </p:nvPr>
        </p:nvSpPr>
        <p:spPr>
          <a:xfrm>
            <a:off x="413741" y="2757072"/>
            <a:ext cx="8498540" cy="1821320"/>
          </a:xfrm>
        </p:spPr>
        <p:txBody>
          <a:bodyPr/>
          <a:lstStyle/>
          <a:p>
            <a:pPr marL="0" indent="0" algn="ctr">
              <a:lnSpc>
                <a:spcPts val="4800"/>
              </a:lnSpc>
              <a:buNone/>
            </a:pPr>
            <a:r>
              <a:rPr lang="ja-JP" altLang="en-US" b="1" dirty="0">
                <a:solidFill>
                  <a:schemeClr val="tx1"/>
                </a:solidFill>
              </a:rPr>
              <a:t>本研究では，底生動物群集の多様性の回復技術を開発するため，人工基質の最適な物理的構造と面積を明らかにした</a:t>
            </a:r>
            <a:endParaRPr lang="en-US" altLang="ja-JP" b="1" dirty="0">
              <a:solidFill>
                <a:schemeClr val="tx1"/>
              </a:solidFill>
            </a:endParaRPr>
          </a:p>
        </p:txBody>
      </p:sp>
    </p:spTree>
    <p:extLst>
      <p:ext uri="{BB962C8B-B14F-4D97-AF65-F5344CB8AC3E}">
        <p14:creationId xmlns:p14="http://schemas.microsoft.com/office/powerpoint/2010/main" val="2577288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2295" y="599852"/>
            <a:ext cx="3124950" cy="665018"/>
          </a:xfrm>
        </p:spPr>
        <p:txBody>
          <a:bodyPr/>
          <a:lstStyle/>
          <a:p>
            <a:r>
              <a:rPr kumimoji="1" lang="ja-JP" altLang="en-US" dirty="0"/>
              <a:t>調査地</a:t>
            </a:r>
          </a:p>
        </p:txBody>
      </p:sp>
      <p:grpSp>
        <p:nvGrpSpPr>
          <p:cNvPr id="8" name="グループ化 7">
            <a:extLst>
              <a:ext uri="{FF2B5EF4-FFF2-40B4-BE49-F238E27FC236}">
                <a16:creationId xmlns:a16="http://schemas.microsoft.com/office/drawing/2014/main" id="{51A57BBE-F56F-47DF-9342-17318E7ADBF3}"/>
              </a:ext>
            </a:extLst>
          </p:cNvPr>
          <p:cNvGrpSpPr/>
          <p:nvPr/>
        </p:nvGrpSpPr>
        <p:grpSpPr>
          <a:xfrm>
            <a:off x="685479" y="1281111"/>
            <a:ext cx="7874527" cy="3846897"/>
            <a:chOff x="685479" y="1719261"/>
            <a:chExt cx="7874527" cy="3846897"/>
          </a:xfrm>
        </p:grpSpPr>
        <p:sp>
          <p:nvSpPr>
            <p:cNvPr id="92" name="フリーフォーム 91"/>
            <p:cNvSpPr/>
            <p:nvPr/>
          </p:nvSpPr>
          <p:spPr>
            <a:xfrm>
              <a:off x="685479" y="2291381"/>
              <a:ext cx="1708277" cy="1446579"/>
            </a:xfrm>
            <a:custGeom>
              <a:avLst/>
              <a:gdLst>
                <a:gd name="connsiteX0" fmla="*/ 1969912 w 6210771"/>
                <a:gd name="connsiteY0" fmla="*/ 464726 h 6096000"/>
                <a:gd name="connsiteX1" fmla="*/ 2184400 w 6210771"/>
                <a:gd name="connsiteY1" fmla="*/ 1074326 h 6096000"/>
                <a:gd name="connsiteX2" fmla="*/ 2195689 w 6210771"/>
                <a:gd name="connsiteY2" fmla="*/ 1458148 h 6096000"/>
                <a:gd name="connsiteX3" fmla="*/ 2161823 w 6210771"/>
                <a:gd name="connsiteY3" fmla="*/ 1672637 h 6096000"/>
                <a:gd name="connsiteX4" fmla="*/ 2116667 w 6210771"/>
                <a:gd name="connsiteY4" fmla="*/ 1706504 h 6096000"/>
                <a:gd name="connsiteX5" fmla="*/ 2060223 w 6210771"/>
                <a:gd name="connsiteY5" fmla="*/ 1841970 h 6096000"/>
                <a:gd name="connsiteX6" fmla="*/ 2082800 w 6210771"/>
                <a:gd name="connsiteY6" fmla="*/ 2293526 h 6096000"/>
                <a:gd name="connsiteX7" fmla="*/ 1992489 w 6210771"/>
                <a:gd name="connsiteY7" fmla="*/ 2508015 h 6096000"/>
                <a:gd name="connsiteX8" fmla="*/ 1755423 w 6210771"/>
                <a:gd name="connsiteY8" fmla="*/ 2575748 h 6096000"/>
                <a:gd name="connsiteX9" fmla="*/ 1710267 w 6210771"/>
                <a:gd name="connsiteY9" fmla="*/ 2745081 h 6096000"/>
                <a:gd name="connsiteX10" fmla="*/ 1778000 w 6210771"/>
                <a:gd name="connsiteY10" fmla="*/ 2880548 h 6096000"/>
                <a:gd name="connsiteX11" fmla="*/ 1755423 w 6210771"/>
                <a:gd name="connsiteY11" fmla="*/ 2993437 h 6096000"/>
                <a:gd name="connsiteX12" fmla="*/ 1755423 w 6210771"/>
                <a:gd name="connsiteY12" fmla="*/ 3072459 h 6096000"/>
                <a:gd name="connsiteX13" fmla="*/ 1811867 w 6210771"/>
                <a:gd name="connsiteY13" fmla="*/ 3128904 h 6096000"/>
                <a:gd name="connsiteX14" fmla="*/ 1800578 w 6210771"/>
                <a:gd name="connsiteY14" fmla="*/ 3286948 h 6096000"/>
                <a:gd name="connsiteX15" fmla="*/ 1676400 w 6210771"/>
                <a:gd name="connsiteY15" fmla="*/ 3467570 h 6096000"/>
                <a:gd name="connsiteX16" fmla="*/ 1529645 w 6210771"/>
                <a:gd name="connsiteY16" fmla="*/ 3557881 h 6096000"/>
                <a:gd name="connsiteX17" fmla="*/ 1405467 w 6210771"/>
                <a:gd name="connsiteY17" fmla="*/ 3512726 h 6096000"/>
                <a:gd name="connsiteX18" fmla="*/ 1371600 w 6210771"/>
                <a:gd name="connsiteY18" fmla="*/ 3444993 h 6096000"/>
                <a:gd name="connsiteX19" fmla="*/ 1190978 w 6210771"/>
                <a:gd name="connsiteY19" fmla="*/ 3478859 h 6096000"/>
                <a:gd name="connsiteX20" fmla="*/ 818445 w 6210771"/>
                <a:gd name="connsiteY20" fmla="*/ 3230504 h 6096000"/>
                <a:gd name="connsiteX21" fmla="*/ 649112 w 6210771"/>
                <a:gd name="connsiteY21" fmla="*/ 3377259 h 6096000"/>
                <a:gd name="connsiteX22" fmla="*/ 649112 w 6210771"/>
                <a:gd name="connsiteY22" fmla="*/ 3546593 h 6096000"/>
                <a:gd name="connsiteX23" fmla="*/ 773289 w 6210771"/>
                <a:gd name="connsiteY23" fmla="*/ 3580459 h 6096000"/>
                <a:gd name="connsiteX24" fmla="*/ 863600 w 6210771"/>
                <a:gd name="connsiteY24" fmla="*/ 3772370 h 6096000"/>
                <a:gd name="connsiteX25" fmla="*/ 694267 w 6210771"/>
                <a:gd name="connsiteY25" fmla="*/ 3873970 h 6096000"/>
                <a:gd name="connsiteX26" fmla="*/ 649112 w 6210771"/>
                <a:gd name="connsiteY26" fmla="*/ 4020726 h 6096000"/>
                <a:gd name="connsiteX27" fmla="*/ 491067 w 6210771"/>
                <a:gd name="connsiteY27" fmla="*/ 4032015 h 6096000"/>
                <a:gd name="connsiteX28" fmla="*/ 344312 w 6210771"/>
                <a:gd name="connsiteY28" fmla="*/ 4235215 h 6096000"/>
                <a:gd name="connsiteX29" fmla="*/ 186267 w 6210771"/>
                <a:gd name="connsiteY29" fmla="*/ 4280370 h 6096000"/>
                <a:gd name="connsiteX30" fmla="*/ 107245 w 6210771"/>
                <a:gd name="connsiteY30" fmla="*/ 4359393 h 6096000"/>
                <a:gd name="connsiteX31" fmla="*/ 141112 w 6210771"/>
                <a:gd name="connsiteY31" fmla="*/ 4562593 h 6096000"/>
                <a:gd name="connsiteX32" fmla="*/ 28223 w 6210771"/>
                <a:gd name="connsiteY32" fmla="*/ 4754504 h 6096000"/>
                <a:gd name="connsiteX33" fmla="*/ 50800 w 6210771"/>
                <a:gd name="connsiteY33" fmla="*/ 4856104 h 6096000"/>
                <a:gd name="connsiteX34" fmla="*/ 50800 w 6210771"/>
                <a:gd name="connsiteY34" fmla="*/ 4935126 h 6096000"/>
                <a:gd name="connsiteX35" fmla="*/ 355600 w 6210771"/>
                <a:gd name="connsiteY35" fmla="*/ 5059304 h 6096000"/>
                <a:gd name="connsiteX36" fmla="*/ 378178 w 6210771"/>
                <a:gd name="connsiteY36" fmla="*/ 5183481 h 6096000"/>
                <a:gd name="connsiteX37" fmla="*/ 434623 w 6210771"/>
                <a:gd name="connsiteY37" fmla="*/ 5285081 h 6096000"/>
                <a:gd name="connsiteX38" fmla="*/ 389467 w 6210771"/>
                <a:gd name="connsiteY38" fmla="*/ 5522148 h 6096000"/>
                <a:gd name="connsiteX39" fmla="*/ 265289 w 6210771"/>
                <a:gd name="connsiteY39" fmla="*/ 5781793 h 6096000"/>
                <a:gd name="connsiteX40" fmla="*/ 276578 w 6210771"/>
                <a:gd name="connsiteY40" fmla="*/ 6041437 h 6096000"/>
                <a:gd name="connsiteX41" fmla="*/ 547512 w 6210771"/>
                <a:gd name="connsiteY41" fmla="*/ 6086593 h 6096000"/>
                <a:gd name="connsiteX42" fmla="*/ 603956 w 6210771"/>
                <a:gd name="connsiteY42" fmla="*/ 5984993 h 6096000"/>
                <a:gd name="connsiteX43" fmla="*/ 750712 w 6210771"/>
                <a:gd name="connsiteY43" fmla="*/ 5939837 h 6096000"/>
                <a:gd name="connsiteX44" fmla="*/ 773289 w 6210771"/>
                <a:gd name="connsiteY44" fmla="*/ 5849526 h 6096000"/>
                <a:gd name="connsiteX45" fmla="*/ 750712 w 6210771"/>
                <a:gd name="connsiteY45" fmla="*/ 5781793 h 6096000"/>
                <a:gd name="connsiteX46" fmla="*/ 795867 w 6210771"/>
                <a:gd name="connsiteY46" fmla="*/ 5691481 h 6096000"/>
                <a:gd name="connsiteX47" fmla="*/ 920045 w 6210771"/>
                <a:gd name="connsiteY47" fmla="*/ 5657615 h 6096000"/>
                <a:gd name="connsiteX48" fmla="*/ 987778 w 6210771"/>
                <a:gd name="connsiteY48" fmla="*/ 5476993 h 6096000"/>
                <a:gd name="connsiteX49" fmla="*/ 1382889 w 6210771"/>
                <a:gd name="connsiteY49" fmla="*/ 5702770 h 6096000"/>
                <a:gd name="connsiteX50" fmla="*/ 1507067 w 6210771"/>
                <a:gd name="connsiteY50" fmla="*/ 5578593 h 6096000"/>
                <a:gd name="connsiteX51" fmla="*/ 1586089 w 6210771"/>
                <a:gd name="connsiteY51" fmla="*/ 5510859 h 6096000"/>
                <a:gd name="connsiteX52" fmla="*/ 1281289 w 6210771"/>
                <a:gd name="connsiteY52" fmla="*/ 5318948 h 6096000"/>
                <a:gd name="connsiteX53" fmla="*/ 1247423 w 6210771"/>
                <a:gd name="connsiteY53" fmla="*/ 5206059 h 6096000"/>
                <a:gd name="connsiteX54" fmla="*/ 1157112 w 6210771"/>
                <a:gd name="connsiteY54" fmla="*/ 5160904 h 6096000"/>
                <a:gd name="connsiteX55" fmla="*/ 1111956 w 6210771"/>
                <a:gd name="connsiteY55" fmla="*/ 5070593 h 6096000"/>
                <a:gd name="connsiteX56" fmla="*/ 1055512 w 6210771"/>
                <a:gd name="connsiteY56" fmla="*/ 5025437 h 6096000"/>
                <a:gd name="connsiteX57" fmla="*/ 908756 w 6210771"/>
                <a:gd name="connsiteY57" fmla="*/ 5081881 h 6096000"/>
                <a:gd name="connsiteX58" fmla="*/ 728134 w 6210771"/>
                <a:gd name="connsiteY58" fmla="*/ 4912548 h 6096000"/>
                <a:gd name="connsiteX59" fmla="*/ 615245 w 6210771"/>
                <a:gd name="connsiteY59" fmla="*/ 4867393 h 6096000"/>
                <a:gd name="connsiteX60" fmla="*/ 615245 w 6210771"/>
                <a:gd name="connsiteY60" fmla="*/ 4720637 h 6096000"/>
                <a:gd name="connsiteX61" fmla="*/ 649112 w 6210771"/>
                <a:gd name="connsiteY61" fmla="*/ 4551304 h 6096000"/>
                <a:gd name="connsiteX62" fmla="*/ 795867 w 6210771"/>
                <a:gd name="connsiteY62" fmla="*/ 4404548 h 6096000"/>
                <a:gd name="connsiteX63" fmla="*/ 931334 w 6210771"/>
                <a:gd name="connsiteY63" fmla="*/ 4438415 h 6096000"/>
                <a:gd name="connsiteX64" fmla="*/ 1044223 w 6210771"/>
                <a:gd name="connsiteY64" fmla="*/ 4393259 h 6096000"/>
                <a:gd name="connsiteX65" fmla="*/ 1134534 w 6210771"/>
                <a:gd name="connsiteY65" fmla="*/ 4472281 h 6096000"/>
                <a:gd name="connsiteX66" fmla="*/ 1303867 w 6210771"/>
                <a:gd name="connsiteY66" fmla="*/ 4777081 h 6096000"/>
                <a:gd name="connsiteX67" fmla="*/ 1552223 w 6210771"/>
                <a:gd name="connsiteY67" fmla="*/ 4573881 h 6096000"/>
                <a:gd name="connsiteX68" fmla="*/ 1631245 w 6210771"/>
                <a:gd name="connsiteY68" fmla="*/ 4551304 h 6096000"/>
                <a:gd name="connsiteX69" fmla="*/ 1857023 w 6210771"/>
                <a:gd name="connsiteY69" fmla="*/ 4370681 h 6096000"/>
                <a:gd name="connsiteX70" fmla="*/ 2263423 w 6210771"/>
                <a:gd name="connsiteY70" fmla="*/ 4381970 h 6096000"/>
                <a:gd name="connsiteX71" fmla="*/ 2421467 w 6210771"/>
                <a:gd name="connsiteY71" fmla="*/ 4528726 h 6096000"/>
                <a:gd name="connsiteX72" fmla="*/ 2602089 w 6210771"/>
                <a:gd name="connsiteY72" fmla="*/ 4562593 h 6096000"/>
                <a:gd name="connsiteX73" fmla="*/ 2692400 w 6210771"/>
                <a:gd name="connsiteY73" fmla="*/ 4709348 h 6096000"/>
                <a:gd name="connsiteX74" fmla="*/ 3595512 w 6210771"/>
                <a:gd name="connsiteY74" fmla="*/ 5149615 h 6096000"/>
                <a:gd name="connsiteX75" fmla="*/ 3697112 w 6210771"/>
                <a:gd name="connsiteY75" fmla="*/ 5217348 h 6096000"/>
                <a:gd name="connsiteX76" fmla="*/ 3821289 w 6210771"/>
                <a:gd name="connsiteY76" fmla="*/ 5172193 h 6096000"/>
                <a:gd name="connsiteX77" fmla="*/ 3843867 w 6210771"/>
                <a:gd name="connsiteY77" fmla="*/ 4901259 h 6096000"/>
                <a:gd name="connsiteX78" fmla="*/ 4058356 w 6210771"/>
                <a:gd name="connsiteY78" fmla="*/ 4438415 h 6096000"/>
                <a:gd name="connsiteX79" fmla="*/ 4498623 w 6210771"/>
                <a:gd name="connsiteY79" fmla="*/ 3986859 h 6096000"/>
                <a:gd name="connsiteX80" fmla="*/ 4814712 w 6210771"/>
                <a:gd name="connsiteY80" fmla="*/ 3794948 h 6096000"/>
                <a:gd name="connsiteX81" fmla="*/ 4995334 w 6210771"/>
                <a:gd name="connsiteY81" fmla="*/ 3817526 h 6096000"/>
                <a:gd name="connsiteX82" fmla="*/ 5424312 w 6210771"/>
                <a:gd name="connsiteY82" fmla="*/ 3907837 h 6096000"/>
                <a:gd name="connsiteX83" fmla="*/ 5345289 w 6210771"/>
                <a:gd name="connsiteY83" fmla="*/ 3794948 h 6096000"/>
                <a:gd name="connsiteX84" fmla="*/ 5424312 w 6210771"/>
                <a:gd name="connsiteY84" fmla="*/ 3670770 h 6096000"/>
                <a:gd name="connsiteX85" fmla="*/ 5582356 w 6210771"/>
                <a:gd name="connsiteY85" fmla="*/ 3727215 h 6096000"/>
                <a:gd name="connsiteX86" fmla="*/ 5514623 w 6210771"/>
                <a:gd name="connsiteY86" fmla="*/ 3794948 h 6096000"/>
                <a:gd name="connsiteX87" fmla="*/ 5604934 w 6210771"/>
                <a:gd name="connsiteY87" fmla="*/ 3817526 h 6096000"/>
                <a:gd name="connsiteX88" fmla="*/ 5729112 w 6210771"/>
                <a:gd name="connsiteY88" fmla="*/ 3749793 h 6096000"/>
                <a:gd name="connsiteX89" fmla="*/ 5819423 w 6210771"/>
                <a:gd name="connsiteY89" fmla="*/ 3614326 h 6096000"/>
                <a:gd name="connsiteX90" fmla="*/ 5921023 w 6210771"/>
                <a:gd name="connsiteY90" fmla="*/ 3569170 h 6096000"/>
                <a:gd name="connsiteX91" fmla="*/ 6056489 w 6210771"/>
                <a:gd name="connsiteY91" fmla="*/ 3546593 h 6096000"/>
                <a:gd name="connsiteX92" fmla="*/ 6191956 w 6210771"/>
                <a:gd name="connsiteY92" fmla="*/ 3524015 h 6096000"/>
                <a:gd name="connsiteX93" fmla="*/ 6169378 w 6210771"/>
                <a:gd name="connsiteY93" fmla="*/ 3343393 h 6096000"/>
                <a:gd name="connsiteX94" fmla="*/ 6022623 w 6210771"/>
                <a:gd name="connsiteY94" fmla="*/ 3388548 h 6096000"/>
                <a:gd name="connsiteX95" fmla="*/ 5943600 w 6210771"/>
                <a:gd name="connsiteY95" fmla="*/ 3354681 h 6096000"/>
                <a:gd name="connsiteX96" fmla="*/ 6056489 w 6210771"/>
                <a:gd name="connsiteY96" fmla="*/ 3298237 h 6096000"/>
                <a:gd name="connsiteX97" fmla="*/ 5954889 w 6210771"/>
                <a:gd name="connsiteY97" fmla="*/ 3196637 h 6096000"/>
                <a:gd name="connsiteX98" fmla="*/ 5864578 w 6210771"/>
                <a:gd name="connsiteY98" fmla="*/ 2846681 h 6096000"/>
                <a:gd name="connsiteX99" fmla="*/ 5695245 w 6210771"/>
                <a:gd name="connsiteY99" fmla="*/ 2620904 h 6096000"/>
                <a:gd name="connsiteX100" fmla="*/ 5796845 w 6210771"/>
                <a:gd name="connsiteY100" fmla="*/ 2417704 h 6096000"/>
                <a:gd name="connsiteX101" fmla="*/ 5921023 w 6210771"/>
                <a:gd name="connsiteY101" fmla="*/ 2146770 h 6096000"/>
                <a:gd name="connsiteX102" fmla="*/ 6033912 w 6210771"/>
                <a:gd name="connsiteY102" fmla="*/ 1932281 h 6096000"/>
                <a:gd name="connsiteX103" fmla="*/ 6022623 w 6210771"/>
                <a:gd name="connsiteY103" fmla="*/ 1762948 h 6096000"/>
                <a:gd name="connsiteX104" fmla="*/ 5796845 w 6210771"/>
                <a:gd name="connsiteY104" fmla="*/ 2033881 h 6096000"/>
                <a:gd name="connsiteX105" fmla="*/ 5435600 w 6210771"/>
                <a:gd name="connsiteY105" fmla="*/ 2406415 h 6096000"/>
                <a:gd name="connsiteX106" fmla="*/ 4950178 w 6210771"/>
                <a:gd name="connsiteY106" fmla="*/ 2361259 h 6096000"/>
                <a:gd name="connsiteX107" fmla="*/ 4882445 w 6210771"/>
                <a:gd name="connsiteY107" fmla="*/ 2248370 h 6096000"/>
                <a:gd name="connsiteX108" fmla="*/ 4837289 w 6210771"/>
                <a:gd name="connsiteY108" fmla="*/ 2135481 h 6096000"/>
                <a:gd name="connsiteX109" fmla="*/ 4792134 w 6210771"/>
                <a:gd name="connsiteY109" fmla="*/ 2169348 h 6096000"/>
                <a:gd name="connsiteX110" fmla="*/ 4746978 w 6210771"/>
                <a:gd name="connsiteY110" fmla="*/ 2270948 h 6096000"/>
                <a:gd name="connsiteX111" fmla="*/ 4667956 w 6210771"/>
                <a:gd name="connsiteY111" fmla="*/ 2248370 h 6096000"/>
                <a:gd name="connsiteX112" fmla="*/ 4735689 w 6210771"/>
                <a:gd name="connsiteY112" fmla="*/ 2225793 h 6096000"/>
                <a:gd name="connsiteX113" fmla="*/ 4724400 w 6210771"/>
                <a:gd name="connsiteY113" fmla="*/ 2169348 h 6096000"/>
                <a:gd name="connsiteX114" fmla="*/ 4792134 w 6210771"/>
                <a:gd name="connsiteY114" fmla="*/ 2180637 h 6096000"/>
                <a:gd name="connsiteX115" fmla="*/ 4758267 w 6210771"/>
                <a:gd name="connsiteY115" fmla="*/ 2135481 h 6096000"/>
                <a:gd name="connsiteX116" fmla="*/ 4577645 w 6210771"/>
                <a:gd name="connsiteY116" fmla="*/ 2090326 h 6096000"/>
                <a:gd name="connsiteX117" fmla="*/ 4521200 w 6210771"/>
                <a:gd name="connsiteY117" fmla="*/ 2135481 h 6096000"/>
                <a:gd name="connsiteX118" fmla="*/ 4509912 w 6210771"/>
                <a:gd name="connsiteY118" fmla="*/ 2158059 h 6096000"/>
                <a:gd name="connsiteX119" fmla="*/ 4419600 w 6210771"/>
                <a:gd name="connsiteY119" fmla="*/ 2135481 h 6096000"/>
                <a:gd name="connsiteX120" fmla="*/ 4363156 w 6210771"/>
                <a:gd name="connsiteY120" fmla="*/ 2135481 h 6096000"/>
                <a:gd name="connsiteX121" fmla="*/ 4272845 w 6210771"/>
                <a:gd name="connsiteY121" fmla="*/ 2056459 h 6096000"/>
                <a:gd name="connsiteX122" fmla="*/ 4092223 w 6210771"/>
                <a:gd name="connsiteY122" fmla="*/ 1932281 h 6096000"/>
                <a:gd name="connsiteX123" fmla="*/ 4001912 w 6210771"/>
                <a:gd name="connsiteY123" fmla="*/ 1887126 h 6096000"/>
                <a:gd name="connsiteX124" fmla="*/ 3776134 w 6210771"/>
                <a:gd name="connsiteY124" fmla="*/ 1661348 h 6096000"/>
                <a:gd name="connsiteX125" fmla="*/ 3584223 w 6210771"/>
                <a:gd name="connsiteY125" fmla="*/ 1559748 h 6096000"/>
                <a:gd name="connsiteX126" fmla="*/ 3369734 w 6210771"/>
                <a:gd name="connsiteY126" fmla="*/ 1300104 h 6096000"/>
                <a:gd name="connsiteX127" fmla="*/ 3042356 w 6210771"/>
                <a:gd name="connsiteY127" fmla="*/ 916281 h 6096000"/>
                <a:gd name="connsiteX128" fmla="*/ 2974623 w 6210771"/>
                <a:gd name="connsiteY128" fmla="*/ 713081 h 6096000"/>
                <a:gd name="connsiteX129" fmla="*/ 2737556 w 6210771"/>
                <a:gd name="connsiteY129" fmla="*/ 442148 h 6096000"/>
                <a:gd name="connsiteX130" fmla="*/ 2489200 w 6210771"/>
                <a:gd name="connsiteY130" fmla="*/ 171215 h 6096000"/>
                <a:gd name="connsiteX131" fmla="*/ 2410178 w 6210771"/>
                <a:gd name="connsiteY131" fmla="*/ 24459 h 6096000"/>
                <a:gd name="connsiteX132" fmla="*/ 2308578 w 6210771"/>
                <a:gd name="connsiteY132" fmla="*/ 24459 h 6096000"/>
                <a:gd name="connsiteX133" fmla="*/ 2308578 w 6210771"/>
                <a:gd name="connsiteY133" fmla="*/ 114770 h 6096000"/>
                <a:gd name="connsiteX134" fmla="*/ 2229556 w 6210771"/>
                <a:gd name="connsiteY134" fmla="*/ 193793 h 6096000"/>
                <a:gd name="connsiteX135" fmla="*/ 2150534 w 6210771"/>
                <a:gd name="connsiteY135" fmla="*/ 182504 h 6096000"/>
                <a:gd name="connsiteX136" fmla="*/ 2127956 w 6210771"/>
                <a:gd name="connsiteY136" fmla="*/ 205081 h 6096000"/>
                <a:gd name="connsiteX137" fmla="*/ 2082800 w 6210771"/>
                <a:gd name="connsiteY137" fmla="*/ 126059 h 6096000"/>
                <a:gd name="connsiteX138" fmla="*/ 2026356 w 6210771"/>
                <a:gd name="connsiteY138" fmla="*/ 148637 h 6096000"/>
                <a:gd name="connsiteX139" fmla="*/ 2082800 w 6210771"/>
                <a:gd name="connsiteY139" fmla="*/ 272815 h 6096000"/>
                <a:gd name="connsiteX140" fmla="*/ 1992489 w 6210771"/>
                <a:gd name="connsiteY140" fmla="*/ 374415 h 6096000"/>
                <a:gd name="connsiteX141" fmla="*/ 1969912 w 6210771"/>
                <a:gd name="connsiteY141" fmla="*/ 464726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6210771" h="6096000">
                  <a:moveTo>
                    <a:pt x="1969912" y="464726"/>
                  </a:moveTo>
                  <a:cubicBezTo>
                    <a:pt x="2001897" y="581378"/>
                    <a:pt x="2146771" y="908756"/>
                    <a:pt x="2184400" y="1074326"/>
                  </a:cubicBezTo>
                  <a:cubicBezTo>
                    <a:pt x="2222030" y="1239896"/>
                    <a:pt x="2199452" y="1358430"/>
                    <a:pt x="2195689" y="1458148"/>
                  </a:cubicBezTo>
                  <a:cubicBezTo>
                    <a:pt x="2191926" y="1557866"/>
                    <a:pt x="2174993" y="1631244"/>
                    <a:pt x="2161823" y="1672637"/>
                  </a:cubicBezTo>
                  <a:cubicBezTo>
                    <a:pt x="2148653" y="1714030"/>
                    <a:pt x="2133600" y="1678282"/>
                    <a:pt x="2116667" y="1706504"/>
                  </a:cubicBezTo>
                  <a:cubicBezTo>
                    <a:pt x="2099734" y="1734726"/>
                    <a:pt x="2065867" y="1744133"/>
                    <a:pt x="2060223" y="1841970"/>
                  </a:cubicBezTo>
                  <a:cubicBezTo>
                    <a:pt x="2054579" y="1939807"/>
                    <a:pt x="2094089" y="2182519"/>
                    <a:pt x="2082800" y="2293526"/>
                  </a:cubicBezTo>
                  <a:cubicBezTo>
                    <a:pt x="2071511" y="2404534"/>
                    <a:pt x="2047052" y="2460978"/>
                    <a:pt x="1992489" y="2508015"/>
                  </a:cubicBezTo>
                  <a:cubicBezTo>
                    <a:pt x="1937926" y="2555052"/>
                    <a:pt x="1802460" y="2536237"/>
                    <a:pt x="1755423" y="2575748"/>
                  </a:cubicBezTo>
                  <a:cubicBezTo>
                    <a:pt x="1708386" y="2615259"/>
                    <a:pt x="1706504" y="2694281"/>
                    <a:pt x="1710267" y="2745081"/>
                  </a:cubicBezTo>
                  <a:cubicBezTo>
                    <a:pt x="1714030" y="2795881"/>
                    <a:pt x="1770474" y="2839155"/>
                    <a:pt x="1778000" y="2880548"/>
                  </a:cubicBezTo>
                  <a:cubicBezTo>
                    <a:pt x="1785526" y="2921941"/>
                    <a:pt x="1759186" y="2961452"/>
                    <a:pt x="1755423" y="2993437"/>
                  </a:cubicBezTo>
                  <a:cubicBezTo>
                    <a:pt x="1751660" y="3025422"/>
                    <a:pt x="1746016" y="3049881"/>
                    <a:pt x="1755423" y="3072459"/>
                  </a:cubicBezTo>
                  <a:cubicBezTo>
                    <a:pt x="1764830" y="3095037"/>
                    <a:pt x="1804341" y="3093156"/>
                    <a:pt x="1811867" y="3128904"/>
                  </a:cubicBezTo>
                  <a:cubicBezTo>
                    <a:pt x="1819393" y="3164652"/>
                    <a:pt x="1823156" y="3230504"/>
                    <a:pt x="1800578" y="3286948"/>
                  </a:cubicBezTo>
                  <a:cubicBezTo>
                    <a:pt x="1778000" y="3343392"/>
                    <a:pt x="1721555" y="3422415"/>
                    <a:pt x="1676400" y="3467570"/>
                  </a:cubicBezTo>
                  <a:cubicBezTo>
                    <a:pt x="1631245" y="3512725"/>
                    <a:pt x="1574800" y="3550355"/>
                    <a:pt x="1529645" y="3557881"/>
                  </a:cubicBezTo>
                  <a:cubicBezTo>
                    <a:pt x="1484490" y="3565407"/>
                    <a:pt x="1431808" y="3531541"/>
                    <a:pt x="1405467" y="3512726"/>
                  </a:cubicBezTo>
                  <a:cubicBezTo>
                    <a:pt x="1379126" y="3493911"/>
                    <a:pt x="1407348" y="3450638"/>
                    <a:pt x="1371600" y="3444993"/>
                  </a:cubicBezTo>
                  <a:cubicBezTo>
                    <a:pt x="1335852" y="3439348"/>
                    <a:pt x="1283170" y="3514607"/>
                    <a:pt x="1190978" y="3478859"/>
                  </a:cubicBezTo>
                  <a:cubicBezTo>
                    <a:pt x="1098786" y="3443111"/>
                    <a:pt x="908756" y="3247437"/>
                    <a:pt x="818445" y="3230504"/>
                  </a:cubicBezTo>
                  <a:cubicBezTo>
                    <a:pt x="728134" y="3213571"/>
                    <a:pt x="677334" y="3324578"/>
                    <a:pt x="649112" y="3377259"/>
                  </a:cubicBezTo>
                  <a:cubicBezTo>
                    <a:pt x="620890" y="3429940"/>
                    <a:pt x="628416" y="3512726"/>
                    <a:pt x="649112" y="3546593"/>
                  </a:cubicBezTo>
                  <a:cubicBezTo>
                    <a:pt x="669808" y="3580460"/>
                    <a:pt x="737541" y="3542830"/>
                    <a:pt x="773289" y="3580459"/>
                  </a:cubicBezTo>
                  <a:cubicBezTo>
                    <a:pt x="809037" y="3618088"/>
                    <a:pt x="876770" y="3723452"/>
                    <a:pt x="863600" y="3772370"/>
                  </a:cubicBezTo>
                  <a:cubicBezTo>
                    <a:pt x="850430" y="3821288"/>
                    <a:pt x="730015" y="3832577"/>
                    <a:pt x="694267" y="3873970"/>
                  </a:cubicBezTo>
                  <a:cubicBezTo>
                    <a:pt x="658519" y="3915363"/>
                    <a:pt x="682979" y="3994385"/>
                    <a:pt x="649112" y="4020726"/>
                  </a:cubicBezTo>
                  <a:cubicBezTo>
                    <a:pt x="615245" y="4047067"/>
                    <a:pt x="541867" y="3996267"/>
                    <a:pt x="491067" y="4032015"/>
                  </a:cubicBezTo>
                  <a:cubicBezTo>
                    <a:pt x="440267" y="4067763"/>
                    <a:pt x="395112" y="4193823"/>
                    <a:pt x="344312" y="4235215"/>
                  </a:cubicBezTo>
                  <a:cubicBezTo>
                    <a:pt x="293512" y="4276608"/>
                    <a:pt x="225778" y="4259674"/>
                    <a:pt x="186267" y="4280370"/>
                  </a:cubicBezTo>
                  <a:cubicBezTo>
                    <a:pt x="146756" y="4301066"/>
                    <a:pt x="114771" y="4312356"/>
                    <a:pt x="107245" y="4359393"/>
                  </a:cubicBezTo>
                  <a:cubicBezTo>
                    <a:pt x="99719" y="4406430"/>
                    <a:pt x="154282" y="4496741"/>
                    <a:pt x="141112" y="4562593"/>
                  </a:cubicBezTo>
                  <a:cubicBezTo>
                    <a:pt x="127942" y="4628445"/>
                    <a:pt x="43275" y="4705586"/>
                    <a:pt x="28223" y="4754504"/>
                  </a:cubicBezTo>
                  <a:cubicBezTo>
                    <a:pt x="13171" y="4803423"/>
                    <a:pt x="47037" y="4826000"/>
                    <a:pt x="50800" y="4856104"/>
                  </a:cubicBezTo>
                  <a:cubicBezTo>
                    <a:pt x="54563" y="4886208"/>
                    <a:pt x="0" y="4901259"/>
                    <a:pt x="50800" y="4935126"/>
                  </a:cubicBezTo>
                  <a:cubicBezTo>
                    <a:pt x="101600" y="4968993"/>
                    <a:pt x="301037" y="5017912"/>
                    <a:pt x="355600" y="5059304"/>
                  </a:cubicBezTo>
                  <a:cubicBezTo>
                    <a:pt x="410163" y="5100696"/>
                    <a:pt x="365008" y="5145852"/>
                    <a:pt x="378178" y="5183481"/>
                  </a:cubicBezTo>
                  <a:cubicBezTo>
                    <a:pt x="391348" y="5221110"/>
                    <a:pt x="432742" y="5228637"/>
                    <a:pt x="434623" y="5285081"/>
                  </a:cubicBezTo>
                  <a:cubicBezTo>
                    <a:pt x="436504" y="5341525"/>
                    <a:pt x="417689" y="5439363"/>
                    <a:pt x="389467" y="5522148"/>
                  </a:cubicBezTo>
                  <a:cubicBezTo>
                    <a:pt x="361245" y="5604933"/>
                    <a:pt x="284104" y="5695245"/>
                    <a:pt x="265289" y="5781793"/>
                  </a:cubicBezTo>
                  <a:cubicBezTo>
                    <a:pt x="246474" y="5868341"/>
                    <a:pt x="229541" y="5990637"/>
                    <a:pt x="276578" y="6041437"/>
                  </a:cubicBezTo>
                  <a:cubicBezTo>
                    <a:pt x="323615" y="6092237"/>
                    <a:pt x="492949" y="6096000"/>
                    <a:pt x="547512" y="6086593"/>
                  </a:cubicBezTo>
                  <a:cubicBezTo>
                    <a:pt x="602075" y="6077186"/>
                    <a:pt x="570089" y="6009452"/>
                    <a:pt x="603956" y="5984993"/>
                  </a:cubicBezTo>
                  <a:cubicBezTo>
                    <a:pt x="637823" y="5960534"/>
                    <a:pt x="722490" y="5962415"/>
                    <a:pt x="750712" y="5939837"/>
                  </a:cubicBezTo>
                  <a:cubicBezTo>
                    <a:pt x="778934" y="5917259"/>
                    <a:pt x="773289" y="5875867"/>
                    <a:pt x="773289" y="5849526"/>
                  </a:cubicBezTo>
                  <a:cubicBezTo>
                    <a:pt x="773289" y="5823185"/>
                    <a:pt x="746949" y="5808134"/>
                    <a:pt x="750712" y="5781793"/>
                  </a:cubicBezTo>
                  <a:cubicBezTo>
                    <a:pt x="754475" y="5755452"/>
                    <a:pt x="767645" y="5712177"/>
                    <a:pt x="795867" y="5691481"/>
                  </a:cubicBezTo>
                  <a:cubicBezTo>
                    <a:pt x="824089" y="5670785"/>
                    <a:pt x="888060" y="5693363"/>
                    <a:pt x="920045" y="5657615"/>
                  </a:cubicBezTo>
                  <a:cubicBezTo>
                    <a:pt x="952030" y="5621867"/>
                    <a:pt x="910637" y="5469467"/>
                    <a:pt x="987778" y="5476993"/>
                  </a:cubicBezTo>
                  <a:cubicBezTo>
                    <a:pt x="1064919" y="5484519"/>
                    <a:pt x="1296341" y="5685837"/>
                    <a:pt x="1382889" y="5702770"/>
                  </a:cubicBezTo>
                  <a:cubicBezTo>
                    <a:pt x="1469437" y="5719703"/>
                    <a:pt x="1473200" y="5610578"/>
                    <a:pt x="1507067" y="5578593"/>
                  </a:cubicBezTo>
                  <a:cubicBezTo>
                    <a:pt x="1540934" y="5546608"/>
                    <a:pt x="1623719" y="5554133"/>
                    <a:pt x="1586089" y="5510859"/>
                  </a:cubicBezTo>
                  <a:cubicBezTo>
                    <a:pt x="1548459" y="5467585"/>
                    <a:pt x="1337733" y="5369748"/>
                    <a:pt x="1281289" y="5318948"/>
                  </a:cubicBezTo>
                  <a:cubicBezTo>
                    <a:pt x="1224845" y="5268148"/>
                    <a:pt x="1268119" y="5232400"/>
                    <a:pt x="1247423" y="5206059"/>
                  </a:cubicBezTo>
                  <a:cubicBezTo>
                    <a:pt x="1226727" y="5179718"/>
                    <a:pt x="1179690" y="5183482"/>
                    <a:pt x="1157112" y="5160904"/>
                  </a:cubicBezTo>
                  <a:cubicBezTo>
                    <a:pt x="1134534" y="5138326"/>
                    <a:pt x="1128889" y="5093171"/>
                    <a:pt x="1111956" y="5070593"/>
                  </a:cubicBezTo>
                  <a:cubicBezTo>
                    <a:pt x="1095023" y="5048015"/>
                    <a:pt x="1089379" y="5023556"/>
                    <a:pt x="1055512" y="5025437"/>
                  </a:cubicBezTo>
                  <a:cubicBezTo>
                    <a:pt x="1021645" y="5027318"/>
                    <a:pt x="963319" y="5100696"/>
                    <a:pt x="908756" y="5081881"/>
                  </a:cubicBezTo>
                  <a:cubicBezTo>
                    <a:pt x="854193" y="5063066"/>
                    <a:pt x="777053" y="4948296"/>
                    <a:pt x="728134" y="4912548"/>
                  </a:cubicBezTo>
                  <a:cubicBezTo>
                    <a:pt x="679216" y="4876800"/>
                    <a:pt x="634060" y="4899378"/>
                    <a:pt x="615245" y="4867393"/>
                  </a:cubicBezTo>
                  <a:cubicBezTo>
                    <a:pt x="596430" y="4835408"/>
                    <a:pt x="609601" y="4773319"/>
                    <a:pt x="615245" y="4720637"/>
                  </a:cubicBezTo>
                  <a:cubicBezTo>
                    <a:pt x="620890" y="4667956"/>
                    <a:pt x="619008" y="4603985"/>
                    <a:pt x="649112" y="4551304"/>
                  </a:cubicBezTo>
                  <a:cubicBezTo>
                    <a:pt x="679216" y="4498623"/>
                    <a:pt x="748830" y="4423363"/>
                    <a:pt x="795867" y="4404548"/>
                  </a:cubicBezTo>
                  <a:cubicBezTo>
                    <a:pt x="842904" y="4385733"/>
                    <a:pt x="889941" y="4440297"/>
                    <a:pt x="931334" y="4438415"/>
                  </a:cubicBezTo>
                  <a:cubicBezTo>
                    <a:pt x="972727" y="4436534"/>
                    <a:pt x="1010356" y="4387615"/>
                    <a:pt x="1044223" y="4393259"/>
                  </a:cubicBezTo>
                  <a:cubicBezTo>
                    <a:pt x="1078090" y="4398903"/>
                    <a:pt x="1091260" y="4408311"/>
                    <a:pt x="1134534" y="4472281"/>
                  </a:cubicBezTo>
                  <a:cubicBezTo>
                    <a:pt x="1177808" y="4536251"/>
                    <a:pt x="1234252" y="4760148"/>
                    <a:pt x="1303867" y="4777081"/>
                  </a:cubicBezTo>
                  <a:cubicBezTo>
                    <a:pt x="1373482" y="4794014"/>
                    <a:pt x="1497660" y="4611510"/>
                    <a:pt x="1552223" y="4573881"/>
                  </a:cubicBezTo>
                  <a:cubicBezTo>
                    <a:pt x="1606786" y="4536252"/>
                    <a:pt x="1580445" y="4585171"/>
                    <a:pt x="1631245" y="4551304"/>
                  </a:cubicBezTo>
                  <a:cubicBezTo>
                    <a:pt x="1682045" y="4517437"/>
                    <a:pt x="1751660" y="4398903"/>
                    <a:pt x="1857023" y="4370681"/>
                  </a:cubicBezTo>
                  <a:cubicBezTo>
                    <a:pt x="1962386" y="4342459"/>
                    <a:pt x="2169349" y="4355629"/>
                    <a:pt x="2263423" y="4381970"/>
                  </a:cubicBezTo>
                  <a:cubicBezTo>
                    <a:pt x="2357497" y="4408311"/>
                    <a:pt x="2365023" y="4498622"/>
                    <a:pt x="2421467" y="4528726"/>
                  </a:cubicBezTo>
                  <a:cubicBezTo>
                    <a:pt x="2477911" y="4558830"/>
                    <a:pt x="2556934" y="4532489"/>
                    <a:pt x="2602089" y="4562593"/>
                  </a:cubicBezTo>
                  <a:cubicBezTo>
                    <a:pt x="2647244" y="4592697"/>
                    <a:pt x="2526830" y="4611511"/>
                    <a:pt x="2692400" y="4709348"/>
                  </a:cubicBezTo>
                  <a:cubicBezTo>
                    <a:pt x="2857970" y="4807185"/>
                    <a:pt x="3428060" y="5064948"/>
                    <a:pt x="3595512" y="5149615"/>
                  </a:cubicBezTo>
                  <a:cubicBezTo>
                    <a:pt x="3762964" y="5234282"/>
                    <a:pt x="3659483" y="5213585"/>
                    <a:pt x="3697112" y="5217348"/>
                  </a:cubicBezTo>
                  <a:cubicBezTo>
                    <a:pt x="3734741" y="5221111"/>
                    <a:pt x="3796830" y="5224874"/>
                    <a:pt x="3821289" y="5172193"/>
                  </a:cubicBezTo>
                  <a:cubicBezTo>
                    <a:pt x="3845748" y="5119512"/>
                    <a:pt x="3804356" y="5023555"/>
                    <a:pt x="3843867" y="4901259"/>
                  </a:cubicBezTo>
                  <a:cubicBezTo>
                    <a:pt x="3883378" y="4778963"/>
                    <a:pt x="3949230" y="4590815"/>
                    <a:pt x="4058356" y="4438415"/>
                  </a:cubicBezTo>
                  <a:cubicBezTo>
                    <a:pt x="4167482" y="4286015"/>
                    <a:pt x="4372564" y="4094103"/>
                    <a:pt x="4498623" y="3986859"/>
                  </a:cubicBezTo>
                  <a:cubicBezTo>
                    <a:pt x="4624682" y="3879615"/>
                    <a:pt x="4731927" y="3823170"/>
                    <a:pt x="4814712" y="3794948"/>
                  </a:cubicBezTo>
                  <a:cubicBezTo>
                    <a:pt x="4897497" y="3766726"/>
                    <a:pt x="4893734" y="3798711"/>
                    <a:pt x="4995334" y="3817526"/>
                  </a:cubicBezTo>
                  <a:cubicBezTo>
                    <a:pt x="5096934" y="3836341"/>
                    <a:pt x="5365986" y="3911600"/>
                    <a:pt x="5424312" y="3907837"/>
                  </a:cubicBezTo>
                  <a:cubicBezTo>
                    <a:pt x="5482638" y="3904074"/>
                    <a:pt x="5345289" y="3834459"/>
                    <a:pt x="5345289" y="3794948"/>
                  </a:cubicBezTo>
                  <a:cubicBezTo>
                    <a:pt x="5345289" y="3755437"/>
                    <a:pt x="5384801" y="3682059"/>
                    <a:pt x="5424312" y="3670770"/>
                  </a:cubicBezTo>
                  <a:cubicBezTo>
                    <a:pt x="5463823" y="3659481"/>
                    <a:pt x="5567304" y="3706519"/>
                    <a:pt x="5582356" y="3727215"/>
                  </a:cubicBezTo>
                  <a:cubicBezTo>
                    <a:pt x="5597408" y="3747911"/>
                    <a:pt x="5510860" y="3779896"/>
                    <a:pt x="5514623" y="3794948"/>
                  </a:cubicBezTo>
                  <a:cubicBezTo>
                    <a:pt x="5518386" y="3810000"/>
                    <a:pt x="5569186" y="3825052"/>
                    <a:pt x="5604934" y="3817526"/>
                  </a:cubicBezTo>
                  <a:cubicBezTo>
                    <a:pt x="5640682" y="3810000"/>
                    <a:pt x="5693364" y="3783660"/>
                    <a:pt x="5729112" y="3749793"/>
                  </a:cubicBezTo>
                  <a:cubicBezTo>
                    <a:pt x="5764860" y="3715926"/>
                    <a:pt x="5787438" y="3644430"/>
                    <a:pt x="5819423" y="3614326"/>
                  </a:cubicBezTo>
                  <a:cubicBezTo>
                    <a:pt x="5851408" y="3584222"/>
                    <a:pt x="5881512" y="3580459"/>
                    <a:pt x="5921023" y="3569170"/>
                  </a:cubicBezTo>
                  <a:cubicBezTo>
                    <a:pt x="5960534" y="3557881"/>
                    <a:pt x="6056489" y="3546593"/>
                    <a:pt x="6056489" y="3546593"/>
                  </a:cubicBezTo>
                  <a:cubicBezTo>
                    <a:pt x="6101644" y="3539067"/>
                    <a:pt x="6173141" y="3557882"/>
                    <a:pt x="6191956" y="3524015"/>
                  </a:cubicBezTo>
                  <a:cubicBezTo>
                    <a:pt x="6210771" y="3490148"/>
                    <a:pt x="6197600" y="3365971"/>
                    <a:pt x="6169378" y="3343393"/>
                  </a:cubicBezTo>
                  <a:cubicBezTo>
                    <a:pt x="6141156" y="3320815"/>
                    <a:pt x="6060253" y="3386667"/>
                    <a:pt x="6022623" y="3388548"/>
                  </a:cubicBezTo>
                  <a:cubicBezTo>
                    <a:pt x="5984993" y="3390429"/>
                    <a:pt x="5937956" y="3369733"/>
                    <a:pt x="5943600" y="3354681"/>
                  </a:cubicBezTo>
                  <a:cubicBezTo>
                    <a:pt x="5949244" y="3339629"/>
                    <a:pt x="6054608" y="3324578"/>
                    <a:pt x="6056489" y="3298237"/>
                  </a:cubicBezTo>
                  <a:cubicBezTo>
                    <a:pt x="6058370" y="3271896"/>
                    <a:pt x="5986874" y="3271896"/>
                    <a:pt x="5954889" y="3196637"/>
                  </a:cubicBezTo>
                  <a:cubicBezTo>
                    <a:pt x="5922904" y="3121378"/>
                    <a:pt x="5907852" y="2942636"/>
                    <a:pt x="5864578" y="2846681"/>
                  </a:cubicBezTo>
                  <a:cubicBezTo>
                    <a:pt x="5821304" y="2750726"/>
                    <a:pt x="5706534" y="2692400"/>
                    <a:pt x="5695245" y="2620904"/>
                  </a:cubicBezTo>
                  <a:cubicBezTo>
                    <a:pt x="5683956" y="2549408"/>
                    <a:pt x="5759215" y="2496726"/>
                    <a:pt x="5796845" y="2417704"/>
                  </a:cubicBezTo>
                  <a:cubicBezTo>
                    <a:pt x="5834475" y="2338682"/>
                    <a:pt x="5881512" y="2227674"/>
                    <a:pt x="5921023" y="2146770"/>
                  </a:cubicBezTo>
                  <a:cubicBezTo>
                    <a:pt x="5960534" y="2065866"/>
                    <a:pt x="6016979" y="1996251"/>
                    <a:pt x="6033912" y="1932281"/>
                  </a:cubicBezTo>
                  <a:cubicBezTo>
                    <a:pt x="6050845" y="1868311"/>
                    <a:pt x="6062134" y="1746015"/>
                    <a:pt x="6022623" y="1762948"/>
                  </a:cubicBezTo>
                  <a:cubicBezTo>
                    <a:pt x="5983112" y="1779881"/>
                    <a:pt x="5894682" y="1926637"/>
                    <a:pt x="5796845" y="2033881"/>
                  </a:cubicBezTo>
                  <a:cubicBezTo>
                    <a:pt x="5699008" y="2141125"/>
                    <a:pt x="5576711" y="2351852"/>
                    <a:pt x="5435600" y="2406415"/>
                  </a:cubicBezTo>
                  <a:cubicBezTo>
                    <a:pt x="5294489" y="2460978"/>
                    <a:pt x="5042370" y="2387600"/>
                    <a:pt x="4950178" y="2361259"/>
                  </a:cubicBezTo>
                  <a:cubicBezTo>
                    <a:pt x="4857986" y="2334918"/>
                    <a:pt x="4901260" y="2286000"/>
                    <a:pt x="4882445" y="2248370"/>
                  </a:cubicBezTo>
                  <a:cubicBezTo>
                    <a:pt x="4863630" y="2210740"/>
                    <a:pt x="4852341" y="2148651"/>
                    <a:pt x="4837289" y="2135481"/>
                  </a:cubicBezTo>
                  <a:cubicBezTo>
                    <a:pt x="4822237" y="2122311"/>
                    <a:pt x="4807186" y="2146770"/>
                    <a:pt x="4792134" y="2169348"/>
                  </a:cubicBezTo>
                  <a:cubicBezTo>
                    <a:pt x="4777082" y="2191926"/>
                    <a:pt x="4767674" y="2257778"/>
                    <a:pt x="4746978" y="2270948"/>
                  </a:cubicBezTo>
                  <a:cubicBezTo>
                    <a:pt x="4726282" y="2284118"/>
                    <a:pt x="4669837" y="2255896"/>
                    <a:pt x="4667956" y="2248370"/>
                  </a:cubicBezTo>
                  <a:cubicBezTo>
                    <a:pt x="4666075" y="2240844"/>
                    <a:pt x="4726282" y="2238963"/>
                    <a:pt x="4735689" y="2225793"/>
                  </a:cubicBezTo>
                  <a:cubicBezTo>
                    <a:pt x="4745096" y="2212623"/>
                    <a:pt x="4714992" y="2176874"/>
                    <a:pt x="4724400" y="2169348"/>
                  </a:cubicBezTo>
                  <a:cubicBezTo>
                    <a:pt x="4733808" y="2161822"/>
                    <a:pt x="4786490" y="2186281"/>
                    <a:pt x="4792134" y="2180637"/>
                  </a:cubicBezTo>
                  <a:cubicBezTo>
                    <a:pt x="4797778" y="2174993"/>
                    <a:pt x="4794015" y="2150533"/>
                    <a:pt x="4758267" y="2135481"/>
                  </a:cubicBezTo>
                  <a:cubicBezTo>
                    <a:pt x="4722519" y="2120429"/>
                    <a:pt x="4617156" y="2090326"/>
                    <a:pt x="4577645" y="2090326"/>
                  </a:cubicBezTo>
                  <a:cubicBezTo>
                    <a:pt x="4538134" y="2090326"/>
                    <a:pt x="4532489" y="2124192"/>
                    <a:pt x="4521200" y="2135481"/>
                  </a:cubicBezTo>
                  <a:cubicBezTo>
                    <a:pt x="4509911" y="2146770"/>
                    <a:pt x="4526845" y="2158059"/>
                    <a:pt x="4509912" y="2158059"/>
                  </a:cubicBezTo>
                  <a:cubicBezTo>
                    <a:pt x="4492979" y="2158059"/>
                    <a:pt x="4444059" y="2139244"/>
                    <a:pt x="4419600" y="2135481"/>
                  </a:cubicBezTo>
                  <a:cubicBezTo>
                    <a:pt x="4395141" y="2131718"/>
                    <a:pt x="4387615" y="2148651"/>
                    <a:pt x="4363156" y="2135481"/>
                  </a:cubicBezTo>
                  <a:cubicBezTo>
                    <a:pt x="4338697" y="2122311"/>
                    <a:pt x="4318000" y="2090326"/>
                    <a:pt x="4272845" y="2056459"/>
                  </a:cubicBezTo>
                  <a:cubicBezTo>
                    <a:pt x="4227690" y="2022592"/>
                    <a:pt x="4137379" y="1960503"/>
                    <a:pt x="4092223" y="1932281"/>
                  </a:cubicBezTo>
                  <a:cubicBezTo>
                    <a:pt x="4047068" y="1904059"/>
                    <a:pt x="4054594" y="1932282"/>
                    <a:pt x="4001912" y="1887126"/>
                  </a:cubicBezTo>
                  <a:cubicBezTo>
                    <a:pt x="3949231" y="1841971"/>
                    <a:pt x="3845749" y="1715911"/>
                    <a:pt x="3776134" y="1661348"/>
                  </a:cubicBezTo>
                  <a:cubicBezTo>
                    <a:pt x="3706519" y="1606785"/>
                    <a:pt x="3651956" y="1619955"/>
                    <a:pt x="3584223" y="1559748"/>
                  </a:cubicBezTo>
                  <a:cubicBezTo>
                    <a:pt x="3516490" y="1499541"/>
                    <a:pt x="3460045" y="1407348"/>
                    <a:pt x="3369734" y="1300104"/>
                  </a:cubicBezTo>
                  <a:cubicBezTo>
                    <a:pt x="3279423" y="1192860"/>
                    <a:pt x="3108208" y="1014118"/>
                    <a:pt x="3042356" y="916281"/>
                  </a:cubicBezTo>
                  <a:cubicBezTo>
                    <a:pt x="2976504" y="818444"/>
                    <a:pt x="3025423" y="792103"/>
                    <a:pt x="2974623" y="713081"/>
                  </a:cubicBezTo>
                  <a:cubicBezTo>
                    <a:pt x="2923823" y="634059"/>
                    <a:pt x="2818460" y="532459"/>
                    <a:pt x="2737556" y="442148"/>
                  </a:cubicBezTo>
                  <a:cubicBezTo>
                    <a:pt x="2656652" y="351837"/>
                    <a:pt x="2543763" y="240830"/>
                    <a:pt x="2489200" y="171215"/>
                  </a:cubicBezTo>
                  <a:cubicBezTo>
                    <a:pt x="2434637" y="101600"/>
                    <a:pt x="2440282" y="48918"/>
                    <a:pt x="2410178" y="24459"/>
                  </a:cubicBezTo>
                  <a:cubicBezTo>
                    <a:pt x="2380074" y="0"/>
                    <a:pt x="2325511" y="9407"/>
                    <a:pt x="2308578" y="24459"/>
                  </a:cubicBezTo>
                  <a:cubicBezTo>
                    <a:pt x="2291645" y="39511"/>
                    <a:pt x="2321748" y="86548"/>
                    <a:pt x="2308578" y="114770"/>
                  </a:cubicBezTo>
                  <a:cubicBezTo>
                    <a:pt x="2295408" y="142992"/>
                    <a:pt x="2255897" y="182504"/>
                    <a:pt x="2229556" y="193793"/>
                  </a:cubicBezTo>
                  <a:cubicBezTo>
                    <a:pt x="2203215" y="205082"/>
                    <a:pt x="2167467" y="180623"/>
                    <a:pt x="2150534" y="182504"/>
                  </a:cubicBezTo>
                  <a:cubicBezTo>
                    <a:pt x="2133601" y="184385"/>
                    <a:pt x="2139245" y="214488"/>
                    <a:pt x="2127956" y="205081"/>
                  </a:cubicBezTo>
                  <a:cubicBezTo>
                    <a:pt x="2116667" y="195674"/>
                    <a:pt x="2099733" y="135466"/>
                    <a:pt x="2082800" y="126059"/>
                  </a:cubicBezTo>
                  <a:cubicBezTo>
                    <a:pt x="2065867" y="116652"/>
                    <a:pt x="2026356" y="124178"/>
                    <a:pt x="2026356" y="148637"/>
                  </a:cubicBezTo>
                  <a:cubicBezTo>
                    <a:pt x="2026356" y="173096"/>
                    <a:pt x="2088445" y="235185"/>
                    <a:pt x="2082800" y="272815"/>
                  </a:cubicBezTo>
                  <a:cubicBezTo>
                    <a:pt x="2077155" y="310445"/>
                    <a:pt x="2005659" y="336785"/>
                    <a:pt x="1992489" y="374415"/>
                  </a:cubicBezTo>
                  <a:cubicBezTo>
                    <a:pt x="1979319" y="412045"/>
                    <a:pt x="1937927" y="348074"/>
                    <a:pt x="1969912" y="464726"/>
                  </a:cubicBezTo>
                  <a:close/>
                </a:path>
              </a:pathLst>
            </a:custGeom>
            <a:solidFill>
              <a:schemeClr val="accent5">
                <a:lumMod val="60000"/>
                <a:lumOff val="40000"/>
              </a:schemeClr>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7" name="図 6">
              <a:extLst>
                <a:ext uri="{FF2B5EF4-FFF2-40B4-BE49-F238E27FC236}">
                  <a16:creationId xmlns:a16="http://schemas.microsoft.com/office/drawing/2014/main" id="{F7F99C44-D3CF-4CAE-A4B6-D5425DA53C22}"/>
                </a:ext>
              </a:extLst>
            </p:cNvPr>
            <p:cNvPicPr>
              <a:picLocks noChangeAspect="1"/>
            </p:cNvPicPr>
            <p:nvPr/>
          </p:nvPicPr>
          <p:blipFill>
            <a:blip r:embed="rId3"/>
            <a:stretch>
              <a:fillRect/>
            </a:stretch>
          </p:blipFill>
          <p:spPr>
            <a:xfrm>
              <a:off x="989943" y="1719261"/>
              <a:ext cx="7570063" cy="3846897"/>
            </a:xfrm>
            <a:prstGeom prst="rect">
              <a:avLst/>
            </a:prstGeom>
          </p:spPr>
        </p:pic>
      </p:grpSp>
      <p:sp>
        <p:nvSpPr>
          <p:cNvPr id="14" name="テキスト ボックス 13">
            <a:extLst>
              <a:ext uri="{FF2B5EF4-FFF2-40B4-BE49-F238E27FC236}">
                <a16:creationId xmlns:a16="http://schemas.microsoft.com/office/drawing/2014/main" id="{3FAEF1ED-AE8E-4916-A47F-FBB876DDB4E0}"/>
              </a:ext>
            </a:extLst>
          </p:cNvPr>
          <p:cNvSpPr txBox="1"/>
          <p:nvPr/>
        </p:nvSpPr>
        <p:spPr>
          <a:xfrm>
            <a:off x="1426912" y="5438518"/>
            <a:ext cx="6275564" cy="523220"/>
          </a:xfrm>
          <a:prstGeom prst="rect">
            <a:avLst/>
          </a:prstGeom>
          <a:noFill/>
        </p:spPr>
        <p:txBody>
          <a:bodyPr wrap="none" rtlCol="0">
            <a:spAutoFit/>
          </a:bodyPr>
          <a:lstStyle/>
          <a:p>
            <a:r>
              <a:rPr kumimoji="1" lang="en-US" altLang="ja-JP" sz="2800" dirty="0"/>
              <a:t>2017</a:t>
            </a:r>
            <a:r>
              <a:rPr kumimoji="1" lang="ja-JP" altLang="en-US" sz="2800" dirty="0"/>
              <a:t>年</a:t>
            </a:r>
            <a:r>
              <a:rPr kumimoji="1" lang="en-US" altLang="ja-JP" sz="2800" dirty="0"/>
              <a:t>11</a:t>
            </a:r>
            <a:r>
              <a:rPr kumimoji="1" lang="ja-JP" altLang="en-US" sz="2800" dirty="0"/>
              <a:t>月</a:t>
            </a:r>
            <a:r>
              <a:rPr kumimoji="1" lang="en-US" altLang="ja-JP" sz="2800" dirty="0"/>
              <a:t>15</a:t>
            </a:r>
            <a:r>
              <a:rPr kumimoji="1" lang="ja-JP" altLang="en-US" sz="2800" dirty="0"/>
              <a:t>日～</a:t>
            </a:r>
            <a:r>
              <a:rPr kumimoji="1" lang="en-US" altLang="ja-JP" sz="2800" dirty="0"/>
              <a:t>12</a:t>
            </a:r>
            <a:r>
              <a:rPr kumimoji="1" lang="ja-JP" altLang="en-US" sz="2800" dirty="0"/>
              <a:t>月</a:t>
            </a:r>
            <a:r>
              <a:rPr kumimoji="1" lang="en-US" altLang="ja-JP" sz="2800" dirty="0"/>
              <a:t>1</a:t>
            </a:r>
            <a:r>
              <a:rPr kumimoji="1" lang="ja-JP" altLang="en-US" sz="2800" dirty="0"/>
              <a:t>日（</a:t>
            </a:r>
            <a:r>
              <a:rPr kumimoji="1" lang="en-US" altLang="ja-JP" sz="2800" dirty="0"/>
              <a:t>2</a:t>
            </a:r>
            <a:r>
              <a:rPr kumimoji="1" lang="ja-JP" altLang="en-US" sz="2800" dirty="0"/>
              <a:t>週間程度）</a:t>
            </a:r>
          </a:p>
        </p:txBody>
      </p:sp>
    </p:spTree>
    <p:extLst>
      <p:ext uri="{BB962C8B-B14F-4D97-AF65-F5344CB8AC3E}">
        <p14:creationId xmlns:p14="http://schemas.microsoft.com/office/powerpoint/2010/main" val="3052713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47CD13-A205-44F2-B7DF-416524170CCC}"/>
              </a:ext>
            </a:extLst>
          </p:cNvPr>
          <p:cNvSpPr>
            <a:spLocks noGrp="1"/>
          </p:cNvSpPr>
          <p:nvPr>
            <p:ph type="title"/>
          </p:nvPr>
        </p:nvSpPr>
        <p:spPr>
          <a:xfrm>
            <a:off x="549273" y="390525"/>
            <a:ext cx="8042275" cy="733425"/>
          </a:xfrm>
        </p:spPr>
        <p:txBody>
          <a:bodyPr/>
          <a:lstStyle/>
          <a:p>
            <a:r>
              <a:rPr kumimoji="1" lang="ja-JP" altLang="en-US" dirty="0"/>
              <a:t>実験の様子</a:t>
            </a:r>
          </a:p>
        </p:txBody>
      </p:sp>
      <p:pic>
        <p:nvPicPr>
          <p:cNvPr id="4" name="コンテンツ プレースホルダー 3">
            <a:extLst>
              <a:ext uri="{FF2B5EF4-FFF2-40B4-BE49-F238E27FC236}">
                <a16:creationId xmlns:a16="http://schemas.microsoft.com/office/drawing/2014/main" id="{296C185F-54C7-4788-BAFF-0DE4EB8B441B}"/>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934" b="18147"/>
          <a:stretch/>
        </p:blipFill>
        <p:spPr>
          <a:xfrm>
            <a:off x="964405" y="1289301"/>
            <a:ext cx="4754563" cy="5248275"/>
          </a:xfrm>
          <a:prstGeom prst="rect">
            <a:avLst/>
          </a:prstGeom>
        </p:spPr>
      </p:pic>
      <p:pic>
        <p:nvPicPr>
          <p:cNvPr id="5" name="図 4">
            <a:extLst>
              <a:ext uri="{FF2B5EF4-FFF2-40B4-BE49-F238E27FC236}">
                <a16:creationId xmlns:a16="http://schemas.microsoft.com/office/drawing/2014/main" id="{26CD8329-D70F-430E-B653-C354BA030E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500" t="6932" r="18553"/>
          <a:stretch/>
        </p:blipFill>
        <p:spPr>
          <a:xfrm rot="10800000">
            <a:off x="5959238" y="4033230"/>
            <a:ext cx="2746611" cy="2665321"/>
          </a:xfrm>
          <a:prstGeom prst="rect">
            <a:avLst/>
          </a:prstGeom>
        </p:spPr>
      </p:pic>
      <p:pic>
        <p:nvPicPr>
          <p:cNvPr id="6" name="図 5">
            <a:extLst>
              <a:ext uri="{FF2B5EF4-FFF2-40B4-BE49-F238E27FC236}">
                <a16:creationId xmlns:a16="http://schemas.microsoft.com/office/drawing/2014/main" id="{756B602F-42EA-46FD-93E6-178229F89B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667" r="23229" b="7037"/>
          <a:stretch/>
        </p:blipFill>
        <p:spPr>
          <a:xfrm>
            <a:off x="5892564" y="1243742"/>
            <a:ext cx="2813286" cy="2669697"/>
          </a:xfrm>
          <a:prstGeom prst="rect">
            <a:avLst/>
          </a:prstGeom>
        </p:spPr>
      </p:pic>
    </p:spTree>
    <p:extLst>
      <p:ext uri="{BB962C8B-B14F-4D97-AF65-F5344CB8AC3E}">
        <p14:creationId xmlns:p14="http://schemas.microsoft.com/office/powerpoint/2010/main" val="3104942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8887" y="232757"/>
            <a:ext cx="8192539" cy="565266"/>
          </a:xfrm>
        </p:spPr>
        <p:txBody>
          <a:bodyPr/>
          <a:lstStyle/>
          <a:p>
            <a:r>
              <a:rPr lang="ja-JP" altLang="en-US" sz="3600" dirty="0"/>
              <a:t>実験デザイン</a:t>
            </a:r>
            <a:r>
              <a:rPr lang="en-US" altLang="ja-JP" sz="3600" dirty="0"/>
              <a:t>: </a:t>
            </a:r>
            <a:r>
              <a:rPr lang="ja-JP" altLang="en-US" sz="3600" dirty="0"/>
              <a:t>複雑性のつけ方</a:t>
            </a:r>
            <a:endParaRPr kumimoji="1" lang="ja-JP" altLang="en-US" sz="3600" dirty="0"/>
          </a:p>
        </p:txBody>
      </p:sp>
      <p:grpSp>
        <p:nvGrpSpPr>
          <p:cNvPr id="21" name="グループ化 20"/>
          <p:cNvGrpSpPr/>
          <p:nvPr/>
        </p:nvGrpSpPr>
        <p:grpSpPr>
          <a:xfrm>
            <a:off x="560926" y="2518286"/>
            <a:ext cx="8818146" cy="3878876"/>
            <a:chOff x="1632595" y="1578913"/>
            <a:chExt cx="11757524" cy="5171835"/>
          </a:xfrm>
        </p:grpSpPr>
        <p:grpSp>
          <p:nvGrpSpPr>
            <p:cNvPr id="22" name="グループ化 21"/>
            <p:cNvGrpSpPr/>
            <p:nvPr/>
          </p:nvGrpSpPr>
          <p:grpSpPr>
            <a:xfrm>
              <a:off x="1632595" y="2164298"/>
              <a:ext cx="11757524" cy="4586450"/>
              <a:chOff x="1632595" y="2164298"/>
              <a:chExt cx="11757524" cy="4586450"/>
            </a:xfrm>
          </p:grpSpPr>
          <p:grpSp>
            <p:nvGrpSpPr>
              <p:cNvPr id="26" name="グループ化 25"/>
              <p:cNvGrpSpPr/>
              <p:nvPr/>
            </p:nvGrpSpPr>
            <p:grpSpPr>
              <a:xfrm>
                <a:off x="1632595" y="2164298"/>
                <a:ext cx="11757524" cy="4586450"/>
                <a:chOff x="1632595" y="2164298"/>
                <a:chExt cx="11757524" cy="4586450"/>
              </a:xfrm>
            </p:grpSpPr>
            <p:sp>
              <p:nvSpPr>
                <p:cNvPr id="30" name="直方体 29"/>
                <p:cNvSpPr/>
                <p:nvPr/>
              </p:nvSpPr>
              <p:spPr>
                <a:xfrm>
                  <a:off x="1632595" y="2408605"/>
                  <a:ext cx="3010160" cy="864981"/>
                </a:xfrm>
                <a:prstGeom prst="cube">
                  <a:avLst>
                    <a:gd name="adj" fmla="val 74532"/>
                  </a:avLst>
                </a:prstGeom>
                <a:solidFill>
                  <a:srgbClr val="FFC000"/>
                </a:solidFill>
                <a:ln w="5715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 name="テキスト ボックス 32"/>
                <p:cNvSpPr txBox="1"/>
                <p:nvPr/>
              </p:nvSpPr>
              <p:spPr>
                <a:xfrm>
                  <a:off x="4772953" y="2164298"/>
                  <a:ext cx="1381945" cy="6155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24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rPr>
                    <a:t>0.5cm</a:t>
                  </a:r>
                  <a:endParaRPr kumimoji="0" lang="ja-JP" altLang="en-US" sz="24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p:txBody>
            </p:sp>
            <p:sp>
              <p:nvSpPr>
                <p:cNvPr id="34" name="テキスト ボックス 33"/>
                <p:cNvSpPr txBox="1"/>
                <p:nvPr/>
              </p:nvSpPr>
              <p:spPr>
                <a:xfrm>
                  <a:off x="8813734" y="5642752"/>
                  <a:ext cx="4576385" cy="110799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rPr>
                    <a:t>陶土粘土</a:t>
                  </a:r>
                  <a:endParaRPr kumimoji="0" lang="en-US" altLang="ja-JP" sz="24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lang="ja-JP" altLang="en-US" sz="2400" kern="0" dirty="0">
                      <a:solidFill>
                        <a:prstClr val="black"/>
                      </a:solidFill>
                      <a:latin typeface="Calibri" panose="020F0502020204030204"/>
                      <a:ea typeface="游ゴシック" panose="020B0400000000000000" pitchFamily="50" charset="-128"/>
                    </a:rPr>
                    <a:t>（</a:t>
                  </a:r>
                  <a:r>
                    <a:rPr lang="en-US" altLang="ja-JP" sz="2400" kern="0" dirty="0">
                      <a:solidFill>
                        <a:prstClr val="black"/>
                      </a:solidFill>
                      <a:latin typeface="Calibri" panose="020F0502020204030204"/>
                      <a:ea typeface="游ゴシック" panose="020B0400000000000000" pitchFamily="50" charset="-128"/>
                    </a:rPr>
                    <a:t>180</a:t>
                  </a:r>
                  <a:r>
                    <a:rPr lang="ja-JP" altLang="en-US" sz="2400" kern="0" dirty="0">
                      <a:solidFill>
                        <a:prstClr val="black"/>
                      </a:solidFill>
                      <a:latin typeface="Calibri" panose="020F0502020204030204"/>
                      <a:ea typeface="游ゴシック" panose="020B0400000000000000" pitchFamily="50" charset="-128"/>
                    </a:rPr>
                    <a:t>℃　</a:t>
                  </a:r>
                  <a:r>
                    <a:rPr lang="en-US" altLang="ja-JP" sz="2400" kern="0" dirty="0">
                      <a:solidFill>
                        <a:prstClr val="black"/>
                      </a:solidFill>
                      <a:latin typeface="Calibri" panose="020F0502020204030204"/>
                      <a:ea typeface="游ゴシック" panose="020B0400000000000000" pitchFamily="50" charset="-128"/>
                    </a:rPr>
                    <a:t>2</a:t>
                  </a:r>
                  <a:r>
                    <a:rPr lang="ja-JP" altLang="en-US" sz="2400" kern="0" dirty="0">
                      <a:solidFill>
                        <a:prstClr val="black"/>
                      </a:solidFill>
                      <a:latin typeface="Calibri" panose="020F0502020204030204"/>
                      <a:ea typeface="游ゴシック" panose="020B0400000000000000" pitchFamily="50" charset="-128"/>
                    </a:rPr>
                    <a:t>～</a:t>
                  </a:r>
                  <a:r>
                    <a:rPr lang="en-US" altLang="ja-JP" sz="2400" kern="0" dirty="0">
                      <a:solidFill>
                        <a:prstClr val="black"/>
                      </a:solidFill>
                      <a:latin typeface="Calibri" panose="020F0502020204030204"/>
                      <a:ea typeface="游ゴシック" panose="020B0400000000000000" pitchFamily="50" charset="-128"/>
                    </a:rPr>
                    <a:t>3</a:t>
                  </a:r>
                  <a:r>
                    <a:rPr lang="ja-JP" altLang="en-US" sz="2400" kern="0" dirty="0">
                      <a:solidFill>
                        <a:prstClr val="black"/>
                      </a:solidFill>
                      <a:latin typeface="Calibri" panose="020F0502020204030204"/>
                      <a:ea typeface="游ゴシック" panose="020B0400000000000000" pitchFamily="50" charset="-128"/>
                    </a:rPr>
                    <a:t>時間）</a:t>
                  </a:r>
                  <a:endParaRPr kumimoji="0" lang="ja-JP" altLang="en-US" sz="24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p:txBody>
            </p:sp>
          </p:grpSp>
          <p:sp>
            <p:nvSpPr>
              <p:cNvPr id="25" name="円弧 24"/>
              <p:cNvSpPr/>
              <p:nvPr/>
            </p:nvSpPr>
            <p:spPr>
              <a:xfrm>
                <a:off x="4282859" y="2375469"/>
                <a:ext cx="806518" cy="1034675"/>
              </a:xfrm>
              <a:prstGeom prst="arc">
                <a:avLst>
                  <a:gd name="adj1" fmla="val 16200000"/>
                  <a:gd name="adj2" fmla="val 17024896"/>
                </a:avLst>
              </a:prstGeom>
              <a:no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23" name="円弧 22"/>
            <p:cNvSpPr/>
            <p:nvPr/>
          </p:nvSpPr>
          <p:spPr>
            <a:xfrm flipV="1">
              <a:off x="4287593" y="1578913"/>
              <a:ext cx="806518" cy="1062945"/>
            </a:xfrm>
            <a:prstGeom prst="arc">
              <a:avLst>
                <a:gd name="adj1" fmla="val 16137743"/>
                <a:gd name="adj2" fmla="val 17034238"/>
              </a:avLst>
            </a:prstGeom>
            <a:no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grpSp>
        <p:nvGrpSpPr>
          <p:cNvPr id="59" name="グループ化 58"/>
          <p:cNvGrpSpPr/>
          <p:nvPr/>
        </p:nvGrpSpPr>
        <p:grpSpPr>
          <a:xfrm>
            <a:off x="364263" y="4774244"/>
            <a:ext cx="3433031" cy="1193464"/>
            <a:chOff x="587062" y="3762504"/>
            <a:chExt cx="5513533" cy="2207623"/>
          </a:xfrm>
        </p:grpSpPr>
        <p:grpSp>
          <p:nvGrpSpPr>
            <p:cNvPr id="67" name="グループ化 66"/>
            <p:cNvGrpSpPr/>
            <p:nvPr/>
          </p:nvGrpSpPr>
          <p:grpSpPr>
            <a:xfrm>
              <a:off x="587062" y="3762504"/>
              <a:ext cx="5513533" cy="2207623"/>
              <a:chOff x="587062" y="3762504"/>
              <a:chExt cx="5513533" cy="2207623"/>
            </a:xfrm>
          </p:grpSpPr>
          <p:sp>
            <p:nvSpPr>
              <p:cNvPr id="68" name="テキスト ボックス 67"/>
              <p:cNvSpPr txBox="1"/>
              <p:nvPr/>
            </p:nvSpPr>
            <p:spPr>
              <a:xfrm>
                <a:off x="4913585" y="3762504"/>
                <a:ext cx="1187010" cy="85397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24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rPr>
                  <a:t>3cm</a:t>
                </a:r>
                <a:endParaRPr kumimoji="0" lang="ja-JP" altLang="en-US" sz="24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p:txBody>
          </p:sp>
          <p:grpSp>
            <p:nvGrpSpPr>
              <p:cNvPr id="69" name="グループ化 68"/>
              <p:cNvGrpSpPr/>
              <p:nvPr/>
            </p:nvGrpSpPr>
            <p:grpSpPr>
              <a:xfrm>
                <a:off x="587062" y="3864528"/>
                <a:ext cx="4368404" cy="2105599"/>
                <a:chOff x="587062" y="3864528"/>
                <a:chExt cx="4368404" cy="2105599"/>
              </a:xfrm>
            </p:grpSpPr>
            <p:grpSp>
              <p:nvGrpSpPr>
                <p:cNvPr id="70" name="グループ化 69"/>
                <p:cNvGrpSpPr/>
                <p:nvPr/>
              </p:nvGrpSpPr>
              <p:grpSpPr>
                <a:xfrm>
                  <a:off x="4148947" y="3864528"/>
                  <a:ext cx="806519" cy="809182"/>
                  <a:chOff x="4148947" y="3864528"/>
                  <a:chExt cx="806519" cy="809182"/>
                </a:xfrm>
              </p:grpSpPr>
              <p:sp>
                <p:nvSpPr>
                  <p:cNvPr id="78" name="円弧 77"/>
                  <p:cNvSpPr/>
                  <p:nvPr/>
                </p:nvSpPr>
                <p:spPr>
                  <a:xfrm>
                    <a:off x="4382111" y="3864528"/>
                    <a:ext cx="537323" cy="569481"/>
                  </a:xfrm>
                  <a:prstGeom prst="arc">
                    <a:avLst>
                      <a:gd name="adj1" fmla="val 16200000"/>
                      <a:gd name="adj2" fmla="val 21439193"/>
                    </a:avLst>
                  </a:prstGeom>
                  <a:no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9" name="円弧 78"/>
                  <p:cNvSpPr/>
                  <p:nvPr/>
                </p:nvSpPr>
                <p:spPr>
                  <a:xfrm flipV="1">
                    <a:off x="4148947" y="3912093"/>
                    <a:ext cx="806519" cy="761617"/>
                  </a:xfrm>
                  <a:prstGeom prst="arc">
                    <a:avLst>
                      <a:gd name="adj1" fmla="val 17297731"/>
                      <a:gd name="adj2" fmla="val 0"/>
                    </a:avLst>
                  </a:prstGeom>
                  <a:no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74" name="直方体 73"/>
                <p:cNvSpPr/>
                <p:nvPr/>
              </p:nvSpPr>
              <p:spPr>
                <a:xfrm>
                  <a:off x="587062" y="3884818"/>
                  <a:ext cx="4087852" cy="2085309"/>
                </a:xfrm>
                <a:prstGeom prst="cube">
                  <a:avLst>
                    <a:gd name="adj" fmla="val 62981"/>
                  </a:avLst>
                </a:prstGeom>
                <a:solidFill>
                  <a:schemeClr val="bg1">
                    <a:lumMod val="85000"/>
                  </a:schemeClr>
                </a:solidFill>
                <a:ln w="5715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sp>
          <p:nvSpPr>
            <p:cNvPr id="61" name="テキスト ボックス 60"/>
            <p:cNvSpPr txBox="1"/>
            <p:nvPr/>
          </p:nvSpPr>
          <p:spPr>
            <a:xfrm>
              <a:off x="1796415" y="4251499"/>
              <a:ext cx="2335701" cy="6262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ja-JP" altLang="en-US" sz="1600" b="1" kern="0" dirty="0">
                  <a:solidFill>
                    <a:prstClr val="black"/>
                  </a:solidFill>
                  <a:latin typeface="Calibri" panose="020F0502020204030204"/>
                  <a:ea typeface="游ゴシック" panose="020B0400000000000000" pitchFamily="50" charset="-128"/>
                </a:rPr>
                <a:t>モルタル</a:t>
              </a:r>
              <a:endParaRPr kumimoji="0" lang="ja-JP" altLang="en-US" sz="1600" b="1"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p:txBody>
        </p:sp>
      </p:grpSp>
      <p:sp>
        <p:nvSpPr>
          <p:cNvPr id="91" name="コンテンツ プレースホルダー 2"/>
          <p:cNvSpPr txBox="1">
            <a:spLocks/>
          </p:cNvSpPr>
          <p:nvPr/>
        </p:nvSpPr>
        <p:spPr>
          <a:xfrm>
            <a:off x="4271174" y="2763273"/>
            <a:ext cx="4052821" cy="40947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altLang="ja-JP" sz="2400" b="0" i="0" u="none" strike="noStrike" kern="1200" cap="none" spc="0" normalizeH="0" baseline="0" noProof="0">
              <a:ln>
                <a:noFill/>
              </a:ln>
              <a:solidFill>
                <a:sysClr val="windowText" lastClr="000000"/>
              </a:solidFill>
              <a:effectLst/>
              <a:uLnTx/>
              <a:uFillTx/>
              <a:latin typeface="Calibri" panose="020F0502020204030204"/>
              <a:ea typeface="游ゴシック" panose="020B0400000000000000" pitchFamily="50" charset="-128"/>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1" lang="ja-JP" altLang="en-US" sz="2400" b="0" i="0"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50" charset="-128"/>
              <a:cs typeface="+mn-cs"/>
            </a:endParaRPr>
          </a:p>
        </p:txBody>
      </p:sp>
      <p:pic>
        <p:nvPicPr>
          <p:cNvPr id="92" name="図 91"/>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545348" y="2473095"/>
            <a:ext cx="2123609" cy="1415739"/>
          </a:xfrm>
          <a:prstGeom prst="rect">
            <a:avLst/>
          </a:prstGeom>
        </p:spPr>
      </p:pic>
      <p:pic>
        <p:nvPicPr>
          <p:cNvPr id="93" name="図 92"/>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547239" y="3744672"/>
            <a:ext cx="2161421" cy="1440947"/>
          </a:xfrm>
          <a:prstGeom prst="rect">
            <a:avLst/>
          </a:prstGeom>
        </p:spPr>
      </p:pic>
      <p:pic>
        <p:nvPicPr>
          <p:cNvPr id="94" name="図 93"/>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410516" y="1366128"/>
            <a:ext cx="2387588" cy="1531882"/>
          </a:xfrm>
          <a:prstGeom prst="rect">
            <a:avLst/>
          </a:prstGeom>
        </p:spPr>
      </p:pic>
      <p:sp>
        <p:nvSpPr>
          <p:cNvPr id="95" name="正方形/長方形 94"/>
          <p:cNvSpPr/>
          <p:nvPr/>
        </p:nvSpPr>
        <p:spPr>
          <a:xfrm>
            <a:off x="5482393" y="1699138"/>
            <a:ext cx="2806282" cy="830997"/>
          </a:xfrm>
          <a:prstGeom prst="rect">
            <a:avLst/>
          </a:prstGeom>
        </p:spPr>
        <p:txBody>
          <a:bodyPr wrap="none">
            <a:spAutoFit/>
          </a:bodyPr>
          <a:lstStyle/>
          <a:p>
            <a:pPr algn="ctr"/>
            <a:r>
              <a:rPr lang="en-US" altLang="ja-JP" sz="2400" dirty="0">
                <a:solidFill>
                  <a:prstClr val="black"/>
                </a:solidFill>
                <a:latin typeface="Calibri" panose="020F0502020204030204"/>
                <a:ea typeface="游ゴシック" panose="020B0400000000000000" pitchFamily="50" charset="-128"/>
              </a:rPr>
              <a:t>No upper clay tiles</a:t>
            </a:r>
            <a:r>
              <a:rPr lang="ja-JP" altLang="en-US" sz="2400" dirty="0">
                <a:solidFill>
                  <a:prstClr val="black"/>
                </a:solidFill>
                <a:latin typeface="Calibri" panose="020F0502020204030204"/>
                <a:ea typeface="游ゴシック" panose="020B0400000000000000" pitchFamily="50" charset="-128"/>
              </a:rPr>
              <a:t>　</a:t>
            </a:r>
            <a:endParaRPr lang="en-US" altLang="ja-JP" sz="2400" dirty="0">
              <a:solidFill>
                <a:prstClr val="black"/>
              </a:solidFill>
              <a:latin typeface="Calibri" panose="020F0502020204030204"/>
              <a:ea typeface="游ゴシック" panose="020B0400000000000000" pitchFamily="50" charset="-128"/>
            </a:endParaRPr>
          </a:p>
          <a:p>
            <a:r>
              <a:rPr lang="en-US" altLang="ja-JP" sz="2400" dirty="0">
                <a:solidFill>
                  <a:prstClr val="black"/>
                </a:solidFill>
                <a:latin typeface="Calibri" panose="020F0502020204030204"/>
                <a:ea typeface="游ゴシック" panose="020B0400000000000000" pitchFamily="50" charset="-128"/>
              </a:rPr>
              <a:t>Level.1</a:t>
            </a:r>
            <a:r>
              <a:rPr lang="ja-JP" altLang="en-US" sz="2400" dirty="0">
                <a:solidFill>
                  <a:prstClr val="black"/>
                </a:solidFill>
                <a:latin typeface="Calibri" panose="020F0502020204030204"/>
                <a:ea typeface="游ゴシック" panose="020B0400000000000000" pitchFamily="50" charset="-128"/>
              </a:rPr>
              <a:t>（</a:t>
            </a:r>
            <a:r>
              <a:rPr lang="en-US" altLang="ja-JP" sz="2400" dirty="0">
                <a:solidFill>
                  <a:prstClr val="black"/>
                </a:solidFill>
                <a:latin typeface="Calibri" panose="020F0502020204030204"/>
                <a:ea typeface="游ゴシック" panose="020B0400000000000000" pitchFamily="50" charset="-128"/>
              </a:rPr>
              <a:t>D=1.116</a:t>
            </a:r>
            <a:r>
              <a:rPr lang="ja-JP" altLang="en-US" sz="2400" dirty="0">
                <a:solidFill>
                  <a:prstClr val="black"/>
                </a:solidFill>
                <a:latin typeface="Calibri" panose="020F0502020204030204"/>
                <a:ea typeface="游ゴシック" panose="020B0400000000000000" pitchFamily="50" charset="-128"/>
              </a:rPr>
              <a:t>）</a:t>
            </a:r>
            <a:endParaRPr lang="en-US" altLang="ja-JP" sz="2400" dirty="0">
              <a:solidFill>
                <a:prstClr val="black"/>
              </a:solidFill>
              <a:latin typeface="Calibri" panose="020F0502020204030204"/>
              <a:ea typeface="游ゴシック" panose="020B0400000000000000" pitchFamily="50" charset="-128"/>
            </a:endParaRPr>
          </a:p>
        </p:txBody>
      </p:sp>
      <p:sp>
        <p:nvSpPr>
          <p:cNvPr id="98" name="正方形/長方形 97"/>
          <p:cNvSpPr/>
          <p:nvPr/>
        </p:nvSpPr>
        <p:spPr>
          <a:xfrm>
            <a:off x="5480803" y="2821854"/>
            <a:ext cx="2771376" cy="830997"/>
          </a:xfrm>
          <a:prstGeom prst="rect">
            <a:avLst/>
          </a:prstGeom>
        </p:spPr>
        <p:txBody>
          <a:bodyPr wrap="square">
            <a:spAutoFit/>
          </a:bodyPr>
          <a:lstStyle/>
          <a:p>
            <a:pPr algn="ctr"/>
            <a:r>
              <a:rPr lang="en-US" altLang="ja-JP" sz="2400" u="sng" dirty="0">
                <a:solidFill>
                  <a:prstClr val="black"/>
                </a:solidFill>
                <a:latin typeface="Calibri" panose="020F0502020204030204"/>
                <a:ea typeface="游ゴシック" panose="020B0400000000000000" pitchFamily="50" charset="-128"/>
              </a:rPr>
              <a:t>2.5×2.5×0.3cm</a:t>
            </a:r>
            <a:r>
              <a:rPr lang="ja-JP" altLang="en-US" sz="2400" dirty="0">
                <a:solidFill>
                  <a:prstClr val="black"/>
                </a:solidFill>
                <a:latin typeface="Calibri" panose="020F0502020204030204"/>
                <a:ea typeface="游ゴシック" panose="020B0400000000000000" pitchFamily="50" charset="-128"/>
              </a:rPr>
              <a:t>　</a:t>
            </a:r>
            <a:endParaRPr lang="en-US" altLang="ja-JP" sz="2400" dirty="0">
              <a:solidFill>
                <a:prstClr val="black"/>
              </a:solidFill>
              <a:latin typeface="Calibri" panose="020F0502020204030204"/>
              <a:ea typeface="游ゴシック" panose="020B0400000000000000" pitchFamily="50" charset="-128"/>
            </a:endParaRPr>
          </a:p>
          <a:p>
            <a:r>
              <a:rPr lang="en-US" altLang="ja-JP" sz="2400" dirty="0">
                <a:solidFill>
                  <a:prstClr val="black"/>
                </a:solidFill>
                <a:latin typeface="Calibri" panose="020F0502020204030204"/>
                <a:ea typeface="游ゴシック" panose="020B0400000000000000" pitchFamily="50" charset="-128"/>
              </a:rPr>
              <a:t>Level.3</a:t>
            </a:r>
            <a:r>
              <a:rPr lang="ja-JP" altLang="en-US" sz="2400" dirty="0">
                <a:solidFill>
                  <a:prstClr val="black"/>
                </a:solidFill>
                <a:latin typeface="Calibri" panose="020F0502020204030204"/>
                <a:ea typeface="游ゴシック" panose="020B0400000000000000" pitchFamily="50" charset="-128"/>
              </a:rPr>
              <a:t>（</a:t>
            </a:r>
            <a:r>
              <a:rPr lang="en-US" altLang="ja-JP" sz="2400" dirty="0">
                <a:solidFill>
                  <a:prstClr val="black"/>
                </a:solidFill>
                <a:latin typeface="Calibri" panose="020F0502020204030204"/>
                <a:ea typeface="游ゴシック" panose="020B0400000000000000" pitchFamily="50" charset="-128"/>
              </a:rPr>
              <a:t>D=1.596</a:t>
            </a:r>
            <a:r>
              <a:rPr lang="ja-JP" altLang="en-US" sz="2400" dirty="0">
                <a:solidFill>
                  <a:prstClr val="black"/>
                </a:solidFill>
                <a:latin typeface="Calibri" panose="020F0502020204030204"/>
                <a:ea typeface="游ゴシック" panose="020B0400000000000000" pitchFamily="50" charset="-128"/>
              </a:rPr>
              <a:t>）</a:t>
            </a:r>
            <a:endParaRPr lang="en-US" altLang="ja-JP" sz="2400" dirty="0">
              <a:solidFill>
                <a:prstClr val="black"/>
              </a:solidFill>
              <a:latin typeface="Calibri" panose="020F0502020204030204"/>
              <a:ea typeface="游ゴシック" panose="020B0400000000000000" pitchFamily="50" charset="-128"/>
            </a:endParaRPr>
          </a:p>
        </p:txBody>
      </p:sp>
      <p:sp>
        <p:nvSpPr>
          <p:cNvPr id="99" name="正方形/長方形 98"/>
          <p:cNvSpPr/>
          <p:nvPr/>
        </p:nvSpPr>
        <p:spPr>
          <a:xfrm>
            <a:off x="5374496" y="4024117"/>
            <a:ext cx="2910935" cy="830997"/>
          </a:xfrm>
          <a:prstGeom prst="rect">
            <a:avLst/>
          </a:prstGeom>
        </p:spPr>
        <p:txBody>
          <a:bodyPr wrap="square">
            <a:spAutoFit/>
          </a:bodyPr>
          <a:lstStyle/>
          <a:p>
            <a:pPr algn="ctr"/>
            <a:r>
              <a:rPr lang="en-US" altLang="ja-JP" sz="2400" u="sng" dirty="0">
                <a:solidFill>
                  <a:prstClr val="black"/>
                </a:solidFill>
                <a:latin typeface="Calibri" panose="020F0502020204030204"/>
                <a:ea typeface="游ゴシック" panose="020B0400000000000000" pitchFamily="50" charset="-128"/>
              </a:rPr>
              <a:t>1×1×0.3cm</a:t>
            </a:r>
            <a:r>
              <a:rPr lang="ja-JP" altLang="en-US" sz="2400" dirty="0">
                <a:solidFill>
                  <a:prstClr val="black"/>
                </a:solidFill>
                <a:latin typeface="Calibri" panose="020F0502020204030204"/>
                <a:ea typeface="游ゴシック" panose="020B0400000000000000" pitchFamily="50" charset="-128"/>
              </a:rPr>
              <a:t>　</a:t>
            </a:r>
            <a:endParaRPr lang="en-US" altLang="ja-JP" sz="2400" dirty="0">
              <a:solidFill>
                <a:prstClr val="black"/>
              </a:solidFill>
              <a:latin typeface="Calibri" panose="020F0502020204030204"/>
              <a:ea typeface="游ゴシック" panose="020B0400000000000000" pitchFamily="50" charset="-128"/>
            </a:endParaRPr>
          </a:p>
          <a:p>
            <a:r>
              <a:rPr lang="en-US" altLang="ja-JP" sz="2400" dirty="0">
                <a:solidFill>
                  <a:prstClr val="black"/>
                </a:solidFill>
                <a:latin typeface="Calibri" panose="020F0502020204030204"/>
                <a:ea typeface="游ゴシック" panose="020B0400000000000000" pitchFamily="50" charset="-128"/>
              </a:rPr>
              <a:t>Level.4</a:t>
            </a:r>
            <a:r>
              <a:rPr lang="ja-JP" altLang="en-US" sz="2400" dirty="0">
                <a:solidFill>
                  <a:prstClr val="black"/>
                </a:solidFill>
                <a:latin typeface="Calibri" panose="020F0502020204030204"/>
                <a:ea typeface="游ゴシック" panose="020B0400000000000000" pitchFamily="50" charset="-128"/>
              </a:rPr>
              <a:t>（</a:t>
            </a:r>
            <a:r>
              <a:rPr lang="en-US" altLang="ja-JP" sz="2400" dirty="0">
                <a:solidFill>
                  <a:prstClr val="black"/>
                </a:solidFill>
                <a:latin typeface="Calibri" panose="020F0502020204030204"/>
                <a:ea typeface="游ゴシック" panose="020B0400000000000000" pitchFamily="50" charset="-128"/>
              </a:rPr>
              <a:t>D=1.813</a:t>
            </a:r>
            <a:r>
              <a:rPr lang="ja-JP" altLang="en-US" sz="2400" dirty="0">
                <a:solidFill>
                  <a:prstClr val="black"/>
                </a:solidFill>
                <a:latin typeface="Calibri" panose="020F0502020204030204"/>
                <a:ea typeface="游ゴシック" panose="020B0400000000000000" pitchFamily="50" charset="-128"/>
              </a:rPr>
              <a:t>）</a:t>
            </a:r>
            <a:endParaRPr lang="en-US" altLang="ja-JP" sz="2400" dirty="0">
              <a:solidFill>
                <a:prstClr val="black"/>
              </a:solidFill>
              <a:latin typeface="Calibri" panose="020F0502020204030204"/>
              <a:ea typeface="游ゴシック" panose="020B0400000000000000" pitchFamily="50" charset="-128"/>
            </a:endParaRPr>
          </a:p>
        </p:txBody>
      </p:sp>
      <p:sp>
        <p:nvSpPr>
          <p:cNvPr id="100" name="正方形/長方形 99"/>
          <p:cNvSpPr/>
          <p:nvPr/>
        </p:nvSpPr>
        <p:spPr>
          <a:xfrm>
            <a:off x="3788383" y="1410074"/>
            <a:ext cx="4491094" cy="3727192"/>
          </a:xfrm>
          <a:prstGeom prst="rect">
            <a:avLst/>
          </a:prstGeom>
          <a:noFill/>
          <a:ln w="571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2" name="下矢印 101"/>
          <p:cNvSpPr/>
          <p:nvPr/>
        </p:nvSpPr>
        <p:spPr>
          <a:xfrm>
            <a:off x="1277737" y="4173050"/>
            <a:ext cx="748145" cy="45671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3" name="テキスト ボックス 102"/>
          <p:cNvSpPr txBox="1"/>
          <p:nvPr/>
        </p:nvSpPr>
        <p:spPr>
          <a:xfrm>
            <a:off x="3215789" y="861904"/>
            <a:ext cx="5854167" cy="523220"/>
          </a:xfrm>
          <a:prstGeom prst="rect">
            <a:avLst/>
          </a:prstGeom>
          <a:noFill/>
        </p:spPr>
        <p:txBody>
          <a:bodyPr wrap="none" rtlCol="0">
            <a:spAutoFit/>
          </a:bodyPr>
          <a:lstStyle/>
          <a:p>
            <a:r>
              <a:rPr kumimoji="1" lang="en-US" altLang="ja-JP" sz="2800" dirty="0">
                <a:solidFill>
                  <a:schemeClr val="tx1">
                    <a:lumMod val="75000"/>
                    <a:lumOff val="25000"/>
                  </a:schemeClr>
                </a:solidFill>
              </a:rPr>
              <a:t>3</a:t>
            </a:r>
            <a:r>
              <a:rPr kumimoji="1" lang="ja-JP" altLang="en-US" sz="2800" dirty="0">
                <a:solidFill>
                  <a:schemeClr val="tx1">
                    <a:lumMod val="75000"/>
                    <a:lumOff val="25000"/>
                  </a:schemeClr>
                </a:solidFill>
              </a:rPr>
              <a:t>レベルの複雑性</a:t>
            </a:r>
            <a:r>
              <a:rPr kumimoji="1" lang="ja-JP" altLang="en-US" sz="2000" dirty="0">
                <a:solidFill>
                  <a:schemeClr val="tx1">
                    <a:lumMod val="75000"/>
                    <a:lumOff val="25000"/>
                  </a:schemeClr>
                </a:solidFill>
              </a:rPr>
              <a:t>（</a:t>
            </a:r>
            <a:r>
              <a:rPr kumimoji="1" lang="en-US" altLang="ja-JP" sz="2000" dirty="0">
                <a:solidFill>
                  <a:schemeClr val="tx1">
                    <a:lumMod val="75000"/>
                    <a:lumOff val="25000"/>
                  </a:schemeClr>
                </a:solidFill>
              </a:rPr>
              <a:t>Taniguchi &amp; Tokeshi 2004 </a:t>
            </a:r>
            <a:r>
              <a:rPr kumimoji="1" lang="ja-JP" altLang="en-US" sz="2000" dirty="0">
                <a:solidFill>
                  <a:schemeClr val="tx1">
                    <a:lumMod val="75000"/>
                    <a:lumOff val="25000"/>
                  </a:schemeClr>
                </a:solidFill>
              </a:rPr>
              <a:t>）</a:t>
            </a:r>
            <a:endParaRPr kumimoji="1" lang="ja-JP" altLang="en-US" sz="2800" dirty="0">
              <a:solidFill>
                <a:schemeClr val="tx1">
                  <a:lumMod val="75000"/>
                  <a:lumOff val="25000"/>
                </a:schemeClr>
              </a:solidFill>
            </a:endParaRPr>
          </a:p>
        </p:txBody>
      </p:sp>
      <p:sp>
        <p:nvSpPr>
          <p:cNvPr id="104" name="テキスト ボックス 103"/>
          <p:cNvSpPr txBox="1"/>
          <p:nvPr/>
        </p:nvSpPr>
        <p:spPr>
          <a:xfrm>
            <a:off x="958681" y="3772940"/>
            <a:ext cx="1648208" cy="400110"/>
          </a:xfrm>
          <a:prstGeom prst="rect">
            <a:avLst/>
          </a:prstGeom>
          <a:noFill/>
        </p:spPr>
        <p:txBody>
          <a:bodyPr wrap="none" rtlCol="0">
            <a:spAutoFit/>
          </a:bodyPr>
          <a:lstStyle/>
          <a:p>
            <a:r>
              <a:rPr kumimoji="1" lang="ja-JP" altLang="en-US" sz="2000" dirty="0">
                <a:solidFill>
                  <a:schemeClr val="tx1">
                    <a:lumMod val="75000"/>
                    <a:lumOff val="25000"/>
                  </a:schemeClr>
                </a:solidFill>
              </a:rPr>
              <a:t>陶土でベース</a:t>
            </a:r>
          </a:p>
        </p:txBody>
      </p:sp>
      <p:sp>
        <p:nvSpPr>
          <p:cNvPr id="106" name="下カーブ矢印 105"/>
          <p:cNvSpPr/>
          <p:nvPr/>
        </p:nvSpPr>
        <p:spPr>
          <a:xfrm flipH="1">
            <a:off x="1678916" y="2346564"/>
            <a:ext cx="892694" cy="645871"/>
          </a:xfrm>
          <a:prstGeom prst="curvedDownArrow">
            <a:avLst>
              <a:gd name="adj1" fmla="val 7997"/>
              <a:gd name="adj2" fmla="val 37576"/>
              <a:gd name="adj3" fmla="val 1597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05" name="直方体 104"/>
          <p:cNvSpPr/>
          <p:nvPr/>
        </p:nvSpPr>
        <p:spPr>
          <a:xfrm>
            <a:off x="2403394" y="2066696"/>
            <a:ext cx="545459" cy="264694"/>
          </a:xfrm>
          <a:prstGeom prst="cube">
            <a:avLst>
              <a:gd name="adj" fmla="val 74532"/>
            </a:avLst>
          </a:prstGeom>
          <a:solidFill>
            <a:srgbClr val="FFC000"/>
          </a:solidFill>
          <a:ln w="28575"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8" name="直方体 107"/>
          <p:cNvSpPr/>
          <p:nvPr/>
        </p:nvSpPr>
        <p:spPr>
          <a:xfrm>
            <a:off x="5295619" y="2992644"/>
            <a:ext cx="468283" cy="195514"/>
          </a:xfrm>
          <a:prstGeom prst="cube">
            <a:avLst>
              <a:gd name="adj" fmla="val 74532"/>
            </a:avLst>
          </a:prstGeom>
          <a:solidFill>
            <a:srgbClr val="FFC000"/>
          </a:solidFill>
          <a:ln w="1905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9" name="直方体 108"/>
          <p:cNvSpPr/>
          <p:nvPr/>
        </p:nvSpPr>
        <p:spPr>
          <a:xfrm>
            <a:off x="5525780" y="4209365"/>
            <a:ext cx="238122" cy="103109"/>
          </a:xfrm>
          <a:prstGeom prst="cube">
            <a:avLst>
              <a:gd name="adj" fmla="val 74532"/>
            </a:avLst>
          </a:prstGeom>
          <a:solidFill>
            <a:srgbClr val="FFC000"/>
          </a:solidFill>
          <a:ln w="28575"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3" name="図 2" descr="画面の領域"/>
          <p:cNvPicPr>
            <a:picLocks noChangeAspect="1"/>
          </p:cNvPicPr>
          <p:nvPr/>
        </p:nvPicPr>
        <p:blipFill rotWithShape="1">
          <a:blip r:embed="rId9">
            <a:extLst>
              <a:ext uri="{28A0092B-C50C-407E-A947-70E740481C1C}">
                <a14:useLocalDpi xmlns:a14="http://schemas.microsoft.com/office/drawing/2010/main" val="0"/>
              </a:ext>
            </a:extLst>
          </a:blip>
          <a:srcRect l="5280" t="5207" r="5353" b="5020"/>
          <a:stretch/>
        </p:blipFill>
        <p:spPr>
          <a:xfrm>
            <a:off x="3740709" y="5286199"/>
            <a:ext cx="2115640" cy="1512606"/>
          </a:xfrm>
          <a:prstGeom prst="rect">
            <a:avLst/>
          </a:prstGeom>
        </p:spPr>
      </p:pic>
      <p:sp>
        <p:nvSpPr>
          <p:cNvPr id="57" name="テキスト ボックス 56">
            <a:extLst>
              <a:ext uri="{FF2B5EF4-FFF2-40B4-BE49-F238E27FC236}">
                <a16:creationId xmlns:a16="http://schemas.microsoft.com/office/drawing/2014/main" id="{8D6891DF-7A94-4AA5-A4E4-7C8A75ABEB07}"/>
              </a:ext>
            </a:extLst>
          </p:cNvPr>
          <p:cNvSpPr txBox="1"/>
          <p:nvPr/>
        </p:nvSpPr>
        <p:spPr>
          <a:xfrm>
            <a:off x="836138" y="1403335"/>
            <a:ext cx="2529860" cy="400110"/>
          </a:xfrm>
          <a:prstGeom prst="rect">
            <a:avLst/>
          </a:prstGeom>
          <a:noFill/>
        </p:spPr>
        <p:txBody>
          <a:bodyPr wrap="none" rtlCol="0">
            <a:spAutoFit/>
          </a:bodyPr>
          <a:lstStyle/>
          <a:p>
            <a:r>
              <a:rPr kumimoji="1" lang="ja-JP" altLang="en-US" sz="2000" dirty="0">
                <a:solidFill>
                  <a:schemeClr val="tx1">
                    <a:lumMod val="75000"/>
                    <a:lumOff val="25000"/>
                  </a:schemeClr>
                </a:solidFill>
              </a:rPr>
              <a:t>異なるサイズのタイル</a:t>
            </a:r>
          </a:p>
        </p:txBody>
      </p:sp>
    </p:spTree>
    <p:extLst>
      <p:ext uri="{BB962C8B-B14F-4D97-AF65-F5344CB8AC3E}">
        <p14:creationId xmlns:p14="http://schemas.microsoft.com/office/powerpoint/2010/main" val="365141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そよ風">
  <a:themeElements>
    <a:clrScheme name="そよ風">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ユーザー定義 1">
      <a:majorFont>
        <a:latin typeface="Times New Roman"/>
        <a:ea typeface="ＭＳ Ｐゴシック"/>
        <a:cs typeface=""/>
      </a:majorFont>
      <a:minorFont>
        <a:latin typeface="Times New Roman"/>
        <a:ea typeface="ＭＳ Ｐゴシック"/>
        <a:cs typeface=""/>
      </a:minorFont>
    </a:fontScheme>
    <a:fmtScheme name="そよ風">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805</TotalTime>
  <Words>1562</Words>
  <Application>Microsoft Office PowerPoint</Application>
  <PresentationFormat>画面に合わせる (4:3)</PresentationFormat>
  <Paragraphs>173</Paragraphs>
  <Slides>24</Slides>
  <Notes>7</Notes>
  <HiddenSlides>0</HiddenSlides>
  <MMClips>0</MMClips>
  <ScaleCrop>false</ScaleCrop>
  <HeadingPairs>
    <vt:vector size="6" baseType="variant">
      <vt:variant>
        <vt:lpstr>使用されているフォント</vt:lpstr>
      </vt:variant>
      <vt:variant>
        <vt:i4>17</vt:i4>
      </vt:variant>
      <vt:variant>
        <vt:lpstr>テーマ</vt:lpstr>
      </vt:variant>
      <vt:variant>
        <vt:i4>2</vt:i4>
      </vt:variant>
      <vt:variant>
        <vt:lpstr>スライド タイトル</vt:lpstr>
      </vt:variant>
      <vt:variant>
        <vt:i4>24</vt:i4>
      </vt:variant>
    </vt:vector>
  </HeadingPairs>
  <TitlesOfParts>
    <vt:vector size="43" baseType="lpstr">
      <vt:lpstr>ＭＳ Ｐゴシック</vt:lpstr>
      <vt:lpstr>ＭＳ ゴシック</vt:lpstr>
      <vt:lpstr>ＭＳ 明朝</vt:lpstr>
      <vt:lpstr>Osaka</vt:lpstr>
      <vt:lpstr>細明朝体</vt:lpstr>
      <vt:lpstr>平成明朝</vt:lpstr>
      <vt:lpstr>游ゴシック</vt:lpstr>
      <vt:lpstr>游ゴシック Light</vt:lpstr>
      <vt:lpstr>Arial</vt:lpstr>
      <vt:lpstr>Calibri</vt:lpstr>
      <vt:lpstr>Calibri Light</vt:lpstr>
      <vt:lpstr>Helvetica</vt:lpstr>
      <vt:lpstr>News Gothic MT</vt:lpstr>
      <vt:lpstr>Times</vt:lpstr>
      <vt:lpstr>Times New Roman</vt:lpstr>
      <vt:lpstr>Wingdings</vt:lpstr>
      <vt:lpstr>Wingdings 2</vt:lpstr>
      <vt:lpstr>Office テーマ</vt:lpstr>
      <vt:lpstr>そよ風</vt:lpstr>
      <vt:lpstr>底生動物群集の多様性回復技術としての 人工基質条件 ARTIFICIAL SUBSTRATE ENVIRONMENT AS A TECHNIQUE FOR RECOVERING THE DIVERSITY OF BENTHIC ASSEMBLAGES   　</vt:lpstr>
      <vt:lpstr>１．はじめに</vt:lpstr>
      <vt:lpstr>帯工などの河川改修の効果（真駒内川）</vt:lpstr>
      <vt:lpstr>生息場所の複雑性の重要性</vt:lpstr>
      <vt:lpstr>PowerPoint プレゼンテーション</vt:lpstr>
      <vt:lpstr>研究目的</vt:lpstr>
      <vt:lpstr>調査地</vt:lpstr>
      <vt:lpstr>実験の様子</vt:lpstr>
      <vt:lpstr>実験デザイン: 複雑性のつけ方</vt:lpstr>
      <vt:lpstr>実験デザイン（表面積と複雑性）</vt:lpstr>
      <vt:lpstr>解析方法</vt:lpstr>
      <vt:lpstr>結果1</vt:lpstr>
      <vt:lpstr>結果2</vt:lpstr>
      <vt:lpstr>結果3 </vt:lpstr>
      <vt:lpstr>考察</vt:lpstr>
      <vt:lpstr>謝辞</vt:lpstr>
      <vt:lpstr>ありがとうございました</vt:lpstr>
      <vt:lpstr>以下、参考資料</vt:lpstr>
      <vt:lpstr>実験デザインの問題点（表面積の違い）</vt:lpstr>
      <vt:lpstr>PowerPoint プレゼンテーション</vt:lpstr>
      <vt:lpstr>露岩域は熊の生息場： 南区は現在：母１、子ども３、前の子１</vt:lpstr>
      <vt:lpstr>生態学的には</vt:lpstr>
      <vt:lpstr>Conclusion</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Importance of habitat structure and area for benthic assemblages in a northern temperate</dc:title>
  <dc:creator>斎藤　裕美</dc:creator>
  <cp:lastModifiedBy>斎藤　裕美</cp:lastModifiedBy>
  <cp:revision>80</cp:revision>
  <dcterms:created xsi:type="dcterms:W3CDTF">2019-11-26T06:04:36Z</dcterms:created>
  <dcterms:modified xsi:type="dcterms:W3CDTF">2023-06-12T00:23:30Z</dcterms:modified>
</cp:coreProperties>
</file>